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12" autoAdjust="0"/>
    <p:restoredTop sz="94660"/>
  </p:normalViewPr>
  <p:slideViewPr>
    <p:cSldViewPr>
      <p:cViewPr varScale="1">
        <p:scale>
          <a:sx n="59" d="100"/>
          <a:sy n="59" d="100"/>
        </p:scale>
        <p:origin x="-99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viewProps" Target="view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presProps" Target="presProps.xml" /><Relationship Id="rId5" Type="http://schemas.openxmlformats.org/officeDocument/2006/relationships/slide" Target="slides/slide4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ableStyles" Target="tableStyle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768-3943-43E0-9BE7-F75DFB4D1FFD}" type="datetimeFigureOut">
              <a:rPr lang="en-US" smtClean="0"/>
              <a:pPr/>
              <a:t>3/31/2024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9436E-7A2D-48DF-934F-222E4DF58F9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768-3943-43E0-9BE7-F75DFB4D1FFD}" type="datetimeFigureOut">
              <a:rPr lang="en-US" smtClean="0"/>
              <a:pPr/>
              <a:t>3/31/2024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9436E-7A2D-48DF-934F-222E4DF58F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768-3943-43E0-9BE7-F75DFB4D1FFD}" type="datetimeFigureOut">
              <a:rPr lang="en-US" smtClean="0"/>
              <a:pPr/>
              <a:t>3/31/2024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9436E-7A2D-48DF-934F-222E4DF58F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768-3943-43E0-9BE7-F75DFB4D1FFD}" type="datetimeFigureOut">
              <a:rPr lang="en-US" smtClean="0"/>
              <a:pPr/>
              <a:t>3/31/2024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9436E-7A2D-48DF-934F-222E4DF58F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768-3943-43E0-9BE7-F75DFB4D1FFD}" type="datetimeFigureOut">
              <a:rPr lang="en-US" smtClean="0"/>
              <a:pPr/>
              <a:t>3/31/2024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9436E-7A2D-48DF-934F-222E4DF58F9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768-3943-43E0-9BE7-F75DFB4D1FFD}" type="datetimeFigureOut">
              <a:rPr lang="en-US" smtClean="0"/>
              <a:pPr/>
              <a:t>3/31/2024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9436E-7A2D-48DF-934F-222E4DF58F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768-3943-43E0-9BE7-F75DFB4D1FFD}" type="datetimeFigureOut">
              <a:rPr lang="en-US" smtClean="0"/>
              <a:pPr/>
              <a:t>3/31/2024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9436E-7A2D-48DF-934F-222E4DF58F9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768-3943-43E0-9BE7-F75DFB4D1FFD}" type="datetimeFigureOut">
              <a:rPr lang="en-US" smtClean="0"/>
              <a:pPr/>
              <a:t>3/31/2024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9436E-7A2D-48DF-934F-222E4DF58F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768-3943-43E0-9BE7-F75DFB4D1FFD}" type="datetimeFigureOut">
              <a:rPr lang="en-US" smtClean="0"/>
              <a:pPr/>
              <a:t>3/31/2024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9436E-7A2D-48DF-934F-222E4DF58F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768-3943-43E0-9BE7-F75DFB4D1FFD}" type="datetimeFigureOut">
              <a:rPr lang="en-US" smtClean="0"/>
              <a:pPr/>
              <a:t>3/31/2024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9436E-7A2D-48DF-934F-222E4DF58F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/>
          <a:p>
            <a:fld id="{6D892768-3943-43E0-9BE7-F75DFB4D1FFD}" type="datetimeFigureOut">
              <a:rPr lang="en-US" smtClean="0"/>
              <a:pPr/>
              <a:t>3/31/2024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/>
          <a:p>
            <a:fld id="{DE79436E-7A2D-48DF-934F-222E4DF58F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6D892768-3943-43E0-9BE7-F75DFB4D1FFD}" type="datetimeFigureOut">
              <a:rPr lang="en-US" smtClean="0"/>
              <a:pPr/>
              <a:t>3/31/2024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DE79436E-7A2D-48DF-934F-222E4DF58F9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bg2">
                <a:tint val="88000"/>
                <a:satMod val="40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124" y="5429264"/>
            <a:ext cx="4257676" cy="1000132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olonna MT" pitchFamily="82" charset="0"/>
              </a:rPr>
              <a:t>REPRESENTED BY-</a:t>
            </a:r>
            <a:br>
              <a:rPr lang="en-US" sz="2400" dirty="0">
                <a:latin typeface="Colonna MT" pitchFamily="82" charset="0"/>
              </a:rPr>
            </a:br>
            <a:r>
              <a:rPr lang="en-US" sz="2400" dirty="0">
                <a:latin typeface="Colonna MT" pitchFamily="82" charset="0"/>
              </a:rPr>
              <a:t>PARNEET, DRISHTY, DHANYA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28662" y="2643182"/>
            <a:ext cx="7772400" cy="1508760"/>
          </a:xfrm>
        </p:spPr>
        <p:txBody>
          <a:bodyPr>
            <a:noAutofit/>
          </a:bodyPr>
          <a:lstStyle/>
          <a:p>
            <a:r>
              <a:rPr lang="en-US" sz="4800" b="1" i="1" u="sng" dirty="0">
                <a:latin typeface="Bahnschrift SemiLight" pitchFamily="34" charset="0"/>
              </a:rPr>
              <a:t>INTRODUCTION  TO FILES</a:t>
            </a: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512064"/>
            <a:ext cx="8329642" cy="702358"/>
          </a:xfrm>
        </p:spPr>
        <p:txBody>
          <a:bodyPr>
            <a:normAutofit/>
          </a:bodyPr>
          <a:lstStyle/>
          <a:p>
            <a:r>
              <a:rPr lang="en-US" b="1" i="1" u="sng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428736"/>
            <a:ext cx="8401080" cy="4855386"/>
          </a:xfrm>
        </p:spPr>
        <p:txBody>
          <a:bodyPr>
            <a:normAutofit/>
          </a:bodyPr>
          <a:lstStyle/>
          <a:p>
            <a:r>
              <a:rPr lang="en-US" sz="2800" i="1" dirty="0">
                <a:latin typeface="Bahnschrift Light" pitchFamily="34" charset="0"/>
              </a:rPr>
              <a:t>File handling is a mechanism to stores the output of a program in a file and help us to perform various operations on it .</a:t>
            </a:r>
          </a:p>
          <a:p>
            <a:r>
              <a:rPr lang="en-US" sz="2800" i="1" dirty="0">
                <a:latin typeface="Bahnschrift Light" pitchFamily="34" charset="0"/>
              </a:rPr>
              <a:t>Sometimes the large amount  of data may not even fit into main memory or takes large time to access . These problems led to introduction of files .</a:t>
            </a:r>
          </a:p>
          <a:p>
            <a:r>
              <a:rPr lang="en-US" sz="2800" i="1" dirty="0">
                <a:latin typeface="Bahnschrift Light" pitchFamily="34" charset="0"/>
              </a:rPr>
              <a:t>Reason for structuring a file is to store a data collection that is too large to fit in the computer memory.</a:t>
            </a:r>
          </a:p>
          <a:p>
            <a:pPr>
              <a:buNone/>
            </a:pPr>
            <a:endParaRPr lang="en-US" sz="2800" i="1" dirty="0">
              <a:latin typeface="Bahnschrift Ligh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14290"/>
            <a:ext cx="8272466" cy="914400"/>
          </a:xfrm>
        </p:spPr>
        <p:txBody>
          <a:bodyPr/>
          <a:lstStyle/>
          <a:p>
            <a:r>
              <a:rPr lang="en-US" b="1" i="1" u="sng" dirty="0"/>
              <a:t>Components of files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857232"/>
            <a:ext cx="8343904" cy="3643338"/>
          </a:xfrm>
        </p:spPr>
        <p:txBody>
          <a:bodyPr>
            <a:noAutofit/>
          </a:bodyPr>
          <a:lstStyle/>
          <a:p>
            <a:pPr marL="582930" indent="-514350">
              <a:buFont typeface="Wingdings" pitchFamily="2" charset="2"/>
              <a:buChar char="§"/>
            </a:pPr>
            <a:r>
              <a:rPr lang="en-US" sz="2400" b="1" i="1" u="sng" dirty="0">
                <a:latin typeface="Bahnschrift Light" pitchFamily="34" charset="0"/>
              </a:rPr>
              <a:t>Data :-  </a:t>
            </a:r>
            <a:r>
              <a:rPr lang="en-US" sz="2400" i="1" dirty="0">
                <a:latin typeface="Bahnschrift Light" pitchFamily="34" charset="0"/>
              </a:rPr>
              <a:t>it is a collection of information gathered by observation research and analysis. It is represented with the help of character like alphabets ,digits or special character.</a:t>
            </a:r>
          </a:p>
          <a:p>
            <a:pPr marL="582930" indent="-514350">
              <a:buFont typeface="Wingdings" pitchFamily="2" charset="2"/>
              <a:buChar char="§"/>
            </a:pPr>
            <a:r>
              <a:rPr lang="en-US" sz="2400" b="1" i="1" u="sng" dirty="0">
                <a:latin typeface="Bahnschrift Light" pitchFamily="34" charset="0"/>
              </a:rPr>
              <a:t>Data item (field):-  </a:t>
            </a:r>
            <a:r>
              <a:rPr lang="en-US" sz="2400" i="1" dirty="0">
                <a:latin typeface="Bahnschrift Light" pitchFamily="34" charset="0"/>
              </a:rPr>
              <a:t>A set of characters which are used together to represent a specific data element . </a:t>
            </a:r>
            <a:r>
              <a:rPr lang="en-US" sz="2400" i="1" dirty="0" err="1">
                <a:latin typeface="Bahnschrift Light" pitchFamily="34" charset="0"/>
              </a:rPr>
              <a:t>E.g</a:t>
            </a:r>
            <a:r>
              <a:rPr lang="en-US" sz="2400" i="1" dirty="0">
                <a:latin typeface="Bahnschrift Light" pitchFamily="34" charset="0"/>
              </a:rPr>
              <a:t>:- NAME</a:t>
            </a:r>
          </a:p>
          <a:p>
            <a:pPr marL="582930" indent="-514350">
              <a:buFont typeface="Wingdings" pitchFamily="2" charset="2"/>
              <a:buChar char="§"/>
            </a:pPr>
            <a:r>
              <a:rPr lang="en-US" sz="2400" b="1" i="1" u="sng" dirty="0">
                <a:latin typeface="Bahnschrift Light" pitchFamily="34" charset="0"/>
              </a:rPr>
              <a:t>Record:- </a:t>
            </a:r>
            <a:r>
              <a:rPr lang="en-US" sz="2400" i="1" dirty="0">
                <a:latin typeface="Bahnschrift Light" pitchFamily="34" charset="0"/>
              </a:rPr>
              <a:t>it is a collection of related data items.</a:t>
            </a:r>
          </a:p>
          <a:p>
            <a:pPr marL="582930" indent="-514350">
              <a:buFont typeface="Wingdings" pitchFamily="2" charset="2"/>
              <a:buChar char="§"/>
            </a:pPr>
            <a:r>
              <a:rPr lang="en-US" sz="2400" b="1" i="1" u="sng" dirty="0">
                <a:latin typeface="Bahnschrift Light" pitchFamily="34" charset="0"/>
              </a:rPr>
              <a:t>File:- </a:t>
            </a:r>
            <a:r>
              <a:rPr lang="en-US" sz="2400" i="1" dirty="0">
                <a:latin typeface="Bahnschrift Light" pitchFamily="34" charset="0"/>
              </a:rPr>
              <a:t>it is a collection of logically related records.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286116" y="4643446"/>
          <a:ext cx="3643338" cy="19834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5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44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0066">
                <a:tc>
                  <a:txBody>
                    <a:bodyPr/>
                    <a:lstStyle/>
                    <a:p>
                      <a:r>
                        <a:rPr lang="en-US" dirty="0"/>
                        <a:t>SID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RITU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>
            <a:off x="6715140" y="4929198"/>
            <a:ext cx="85725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6500826" y="5357826"/>
            <a:ext cx="107157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572396" y="4786322"/>
            <a:ext cx="17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FIELD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500958" y="5214950"/>
            <a:ext cx="135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RECORD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14414" y="4643446"/>
            <a:ext cx="17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STUDENT: FILE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" grpId="0"/>
      <p:bldP spid="16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214290"/>
            <a:ext cx="8572560" cy="914400"/>
          </a:xfrm>
        </p:spPr>
        <p:txBody>
          <a:bodyPr>
            <a:normAutofit fontScale="90000"/>
          </a:bodyPr>
          <a:lstStyle/>
          <a:p>
            <a:r>
              <a:rPr lang="en-US" b="1" i="1" u="sng" dirty="0"/>
              <a:t>Types of files (according to function)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500174"/>
            <a:ext cx="8472518" cy="4855386"/>
          </a:xfrm>
        </p:spPr>
        <p:txBody>
          <a:bodyPr/>
          <a:lstStyle/>
          <a:p>
            <a:r>
              <a:rPr lang="en-US" sz="2400" b="1" i="1" u="sng" dirty="0">
                <a:latin typeface="Bahnschrift Light" pitchFamily="34" charset="0"/>
              </a:rPr>
              <a:t>Master file :- </a:t>
            </a:r>
            <a:r>
              <a:rPr lang="en-US" sz="2400" i="1" dirty="0">
                <a:latin typeface="Bahnschrift Light" pitchFamily="34" charset="0"/>
              </a:rPr>
              <a:t>Master file contains data which is required during each processing cycle and needs to be retained permanently.</a:t>
            </a:r>
          </a:p>
          <a:p>
            <a:r>
              <a:rPr lang="en-US" sz="2400" b="1" i="1" u="sng" dirty="0">
                <a:latin typeface="Bahnschrift Light" pitchFamily="34" charset="0"/>
              </a:rPr>
              <a:t>Transaction file :- </a:t>
            </a:r>
            <a:r>
              <a:rPr lang="en-US" sz="2400" i="1" dirty="0">
                <a:latin typeface="Bahnschrift Light" pitchFamily="34" charset="0"/>
              </a:rPr>
              <a:t>Changes which are applied to a master file are collected on a transaction file.</a:t>
            </a:r>
          </a:p>
          <a:p>
            <a:r>
              <a:rPr lang="en-US" sz="2400" b="1" i="1" u="sng" dirty="0">
                <a:latin typeface="Bahnschrift Light" pitchFamily="34" charset="0"/>
              </a:rPr>
              <a:t>Report  file :- </a:t>
            </a:r>
            <a:r>
              <a:rPr lang="en-US" sz="2400" i="1" dirty="0">
                <a:latin typeface="Bahnschrift Light" pitchFamily="34" charset="0"/>
              </a:rPr>
              <a:t>Contains data that are formatted for presentation to a uses.</a:t>
            </a:r>
          </a:p>
          <a:p>
            <a:r>
              <a:rPr lang="en-US" sz="2400" b="1" i="1" u="sng" dirty="0">
                <a:latin typeface="Bahnschrift Light" pitchFamily="34" charset="0"/>
              </a:rPr>
              <a:t>Work  file:- </a:t>
            </a:r>
            <a:r>
              <a:rPr lang="en-US" sz="2400" i="1" dirty="0">
                <a:latin typeface="Bahnschrift Light" pitchFamily="34" charset="0"/>
              </a:rPr>
              <a:t>it is the temporary file in the system .</a:t>
            </a:r>
          </a:p>
          <a:p>
            <a:r>
              <a:rPr lang="en-US" sz="2400" b="1" i="1" u="sng" dirty="0">
                <a:latin typeface="Bahnschrift Light" pitchFamily="34" charset="0"/>
              </a:rPr>
              <a:t>Program file:-  </a:t>
            </a:r>
            <a:r>
              <a:rPr lang="en-US" sz="2400" i="1" dirty="0">
                <a:latin typeface="Bahnschrift Light" pitchFamily="34" charset="0"/>
              </a:rPr>
              <a:t>it contains instruction for the processing of data. Instruction  may be in the form of source code written in programming language like pascal , c , c++ .</a:t>
            </a:r>
          </a:p>
          <a:p>
            <a:endParaRPr lang="en-US" sz="2400" i="1" dirty="0">
              <a:latin typeface="Bahnschrift Ligh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10072726" y="1643050"/>
            <a:ext cx="328586" cy="45719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357166"/>
            <a:ext cx="8715436" cy="6286544"/>
          </a:xfrm>
        </p:spPr>
        <p:txBody>
          <a:bodyPr>
            <a:normAutofit/>
          </a:bodyPr>
          <a:lstStyle/>
          <a:p>
            <a:r>
              <a:rPr lang="en-US" sz="2400" b="1" i="1" u="sng" dirty="0"/>
              <a:t>Text file:- </a:t>
            </a:r>
            <a:r>
              <a:rPr lang="en-US" sz="2400" i="1" dirty="0"/>
              <a:t>contains numeric and graphic data input using a text editor program.     </a:t>
            </a:r>
          </a:p>
          <a:p>
            <a:endParaRPr lang="en-US" sz="2400" i="1" dirty="0"/>
          </a:p>
          <a:p>
            <a:r>
              <a:rPr lang="en-US" sz="2400" b="1" i="1" u="sng" dirty="0"/>
              <a:t>Backup file:- </a:t>
            </a:r>
            <a:r>
              <a:rPr lang="en-US" sz="2400" i="1" dirty="0"/>
              <a:t>it is used to store a duplicate copy of the data or the  program files on secondary storage device.</a:t>
            </a:r>
          </a:p>
          <a:p>
            <a:endParaRPr lang="en-US" sz="2400" i="1" dirty="0"/>
          </a:p>
          <a:p>
            <a:r>
              <a:rPr lang="en-US" sz="2400" b="1" i="1" u="sng" dirty="0"/>
              <a:t>Dump file :- </a:t>
            </a:r>
            <a:r>
              <a:rPr lang="en-US" sz="2400" i="1" dirty="0"/>
              <a:t>it is very useful means of storing the status of a program at pre-defined  instant of time .</a:t>
            </a:r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214290"/>
            <a:ext cx="8429684" cy="1285884"/>
          </a:xfrm>
        </p:spPr>
        <p:txBody>
          <a:bodyPr>
            <a:normAutofit fontScale="90000"/>
          </a:bodyPr>
          <a:lstStyle/>
          <a:p>
            <a:r>
              <a:rPr lang="en-US" b="1" i="1" u="sng" dirty="0">
                <a:latin typeface="Bahnschrift Light" pitchFamily="34" charset="0"/>
              </a:rPr>
              <a:t>Types of files (according to mode of access)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857364"/>
            <a:ext cx="8501122" cy="4714908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b="1" i="1" u="sng" dirty="0">
                <a:latin typeface="Bahnschrift Light" pitchFamily="34" charset="0"/>
              </a:rPr>
              <a:t>Input file :- </a:t>
            </a:r>
            <a:r>
              <a:rPr lang="en-US" sz="2400" i="1" dirty="0">
                <a:latin typeface="Bahnschrift Light" pitchFamily="34" charset="0"/>
              </a:rPr>
              <a:t>input file  is only read by a program . For example A  file of tax rates would be an input files for the program that computes income taxes. The transaction file is generally input  file to an update program.</a:t>
            </a:r>
          </a:p>
          <a:p>
            <a:pPr>
              <a:buFont typeface="Arial" pitchFamily="34" charset="0"/>
              <a:buChar char="•"/>
            </a:pPr>
            <a:endParaRPr lang="en-US" sz="2400" i="1" dirty="0">
              <a:latin typeface="Bahnschrift Light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b="1" i="1" u="sng" dirty="0">
                <a:latin typeface="Bahnschrift Light" pitchFamily="34" charset="0"/>
              </a:rPr>
              <a:t>Output file:-  </a:t>
            </a:r>
            <a:r>
              <a:rPr lang="en-US" sz="2400" i="1" dirty="0">
                <a:latin typeface="Bahnschrift Light" pitchFamily="34" charset="0"/>
              </a:rPr>
              <a:t>output file is created by the program  e.g.  A report file may be output of a program that updates a master file.</a:t>
            </a:r>
          </a:p>
          <a:p>
            <a:pPr>
              <a:buFont typeface="Arial" pitchFamily="34" charset="0"/>
              <a:buChar char="•"/>
            </a:pPr>
            <a:endParaRPr lang="en-US" sz="2400" i="1" dirty="0">
              <a:latin typeface="Bahnschrift Light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b="1" i="1" u="sng" dirty="0">
                <a:latin typeface="Bahnschrift Light" pitchFamily="34" charset="0"/>
              </a:rPr>
              <a:t>Input / Output files:-  </a:t>
            </a:r>
            <a:r>
              <a:rPr lang="en-US" sz="2400" i="1" dirty="0">
                <a:latin typeface="Bahnschrift Light" pitchFamily="34" charset="0"/>
              </a:rPr>
              <a:t>input/output files are both read from and written to during a program execution.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348" y="428604"/>
            <a:ext cx="7772400" cy="914400"/>
          </a:xfrm>
        </p:spPr>
        <p:txBody>
          <a:bodyPr/>
          <a:lstStyle/>
          <a:p>
            <a:r>
              <a:rPr lang="en-US" b="1" i="1" u="sng" dirty="0"/>
              <a:t>File Operations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428736"/>
            <a:ext cx="8643966" cy="5786454"/>
          </a:xfrm>
        </p:spPr>
        <p:txBody>
          <a:bodyPr>
            <a:normAutofit/>
          </a:bodyPr>
          <a:lstStyle/>
          <a:p>
            <a:r>
              <a:rPr lang="en-US" sz="2400" b="1" i="1" u="sng" dirty="0">
                <a:latin typeface="Bahnschrift Light" pitchFamily="34" charset="0"/>
              </a:rPr>
              <a:t>File creation :-  </a:t>
            </a:r>
            <a:r>
              <a:rPr lang="en-US" sz="2400" i="1" dirty="0">
                <a:latin typeface="Bahnschrift Light" pitchFamily="34" charset="0"/>
              </a:rPr>
              <a:t>Major work in creating transaction  and master file involves data collection and validation .</a:t>
            </a:r>
          </a:p>
          <a:p>
            <a:r>
              <a:rPr lang="en-US" sz="2400" b="1" i="1" u="sng" dirty="0">
                <a:latin typeface="Bahnschrift Light" pitchFamily="34" charset="0"/>
              </a:rPr>
              <a:t>File updation:- </a:t>
            </a:r>
            <a:r>
              <a:rPr lang="en-US" sz="2400" i="1" dirty="0">
                <a:latin typeface="Bahnschrift Light" pitchFamily="34" charset="0"/>
              </a:rPr>
              <a:t>File updation means insert the new record, delete the existing record or changing the existing records.</a:t>
            </a:r>
          </a:p>
          <a:p>
            <a:r>
              <a:rPr lang="en-US" sz="2400" b="1" i="1" u="sng" dirty="0">
                <a:latin typeface="Bahnschrift Light" pitchFamily="34" charset="0"/>
              </a:rPr>
              <a:t>File maintenance:- </a:t>
            </a:r>
            <a:r>
              <a:rPr lang="en-US" sz="2400" i="1" dirty="0">
                <a:latin typeface="Bahnschrift Light" pitchFamily="34" charset="0"/>
              </a:rPr>
              <a:t>Changes that are made to files to improve the performance of the program.</a:t>
            </a:r>
          </a:p>
          <a:p>
            <a:r>
              <a:rPr lang="en-US" sz="2400" b="1" i="1" u="sng" dirty="0">
                <a:latin typeface="Bahnschrift Light" pitchFamily="34" charset="0"/>
              </a:rPr>
              <a:t>File retrieval:-</a:t>
            </a:r>
          </a:p>
          <a:p>
            <a:pPr>
              <a:buNone/>
            </a:pPr>
            <a:r>
              <a:rPr lang="en-US" sz="2400" i="1" dirty="0">
                <a:latin typeface="Bahnschrift Light" pitchFamily="34" charset="0"/>
              </a:rPr>
              <a:t>     1. If a retrieval is processed interactively then it is called an inquiry. </a:t>
            </a:r>
          </a:p>
          <a:p>
            <a:pPr>
              <a:buNone/>
            </a:pPr>
            <a:r>
              <a:rPr lang="en-US" sz="2400" i="1" dirty="0">
                <a:latin typeface="Bahnschrift Light" pitchFamily="34" charset="0"/>
              </a:rPr>
              <a:t>     2. If a retrieval is processed in batch mode then it is called report generation.</a:t>
            </a:r>
          </a:p>
          <a:p>
            <a:pPr>
              <a:buNone/>
            </a:pPr>
            <a:endParaRPr lang="en-US" sz="2400" i="1" dirty="0">
              <a:latin typeface="Bahnschrift Ligh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0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3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910" y="500042"/>
            <a:ext cx="7986714" cy="914400"/>
          </a:xfrm>
        </p:spPr>
        <p:txBody>
          <a:bodyPr/>
          <a:lstStyle/>
          <a:p>
            <a:r>
              <a:rPr lang="en-US" b="1" i="1" u="sng" dirty="0"/>
              <a:t>File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4071918"/>
            <a:ext cx="8129590" cy="2786082"/>
          </a:xfrm>
        </p:spPr>
        <p:txBody>
          <a:bodyPr>
            <a:normAutofit/>
          </a:bodyPr>
          <a:lstStyle/>
          <a:p>
            <a:r>
              <a:rPr lang="en-US" sz="2400" dirty="0"/>
              <a:t>Establishing pathways for data flow between main memory and secondary storage devices.</a:t>
            </a:r>
          </a:p>
          <a:p>
            <a:r>
              <a:rPr lang="en-US" sz="2400" dirty="0"/>
              <a:t>Coordinating communication between CPU and secondary storage devices  and vice-versa.</a:t>
            </a:r>
          </a:p>
          <a:p>
            <a:r>
              <a:rPr lang="en-US" sz="2400" dirty="0"/>
              <a:t>Preparing files for input or output use.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2910" y="1500174"/>
            <a:ext cx="80010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Bahnschrift Light" pitchFamily="34" charset="0"/>
              </a:rPr>
              <a:t>File system provides support to unable programmers to retrieve files without being concerned about details of storage and devices.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2910" y="3071810"/>
            <a:ext cx="78581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u="sng" dirty="0"/>
              <a:t>Responsibilities of File System are: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28662" y="2786058"/>
            <a:ext cx="729058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i="1" u="sng" dirty="0">
                <a:latin typeface="Arial Rounded MT Bold" pitchFamily="34" charset="0"/>
              </a:rPr>
              <a:t>THANKYOU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to="" calcmode="lin" valueType="num">
                                      <p:cBhvr>
                                        <p:cTn id="6" dur="1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418</TotalTime>
  <Words>600</Words>
  <Application>Microsoft Office PowerPoint</Application>
  <PresentationFormat>On-screen Show (4:3)</PresentationFormat>
  <Paragraphs>60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Metro</vt:lpstr>
      <vt:lpstr>REPRESENTED BY- PARNEET, DRISHTY, DHANYA </vt:lpstr>
      <vt:lpstr>INTRODUCTION</vt:lpstr>
      <vt:lpstr>Components of files </vt:lpstr>
      <vt:lpstr>Types of files (according to function)</vt:lpstr>
      <vt:lpstr>PowerPoint Presentation</vt:lpstr>
      <vt:lpstr>Types of files (according to mode of access)</vt:lpstr>
      <vt:lpstr>File Operations </vt:lpstr>
      <vt:lpstr>File System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neetk6226@gmail.com</dc:creator>
  <cp:lastModifiedBy>919034551442</cp:lastModifiedBy>
  <cp:revision>40</cp:revision>
  <dcterms:created xsi:type="dcterms:W3CDTF">2024-03-26T07:28:54Z</dcterms:created>
  <dcterms:modified xsi:type="dcterms:W3CDTF">2024-03-31T14:08:57Z</dcterms:modified>
</cp:coreProperties>
</file>