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f2bfd6e9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f2bfd6e9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f2bfd6e9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f2bfd6e9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f2bfd6e9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f2bfd6e9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f2bfd6e9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f2bfd6e9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f2bfd6e9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f2bfd6e9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f2bfd6e9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f2bfd6e9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f360875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f360875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0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CySecBERT: A Domain-Adapted Language Model for the Cybersecurity Domain</a:t>
            </a:r>
            <a:endParaRPr b="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8575" y="2069800"/>
            <a:ext cx="8229600" cy="2900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SUBMITTED BY:                                                   </a:t>
            </a:r>
            <a:br>
              <a:rPr b="1" lang="en" sz="1700"/>
            </a:br>
            <a:r>
              <a:rPr lang="en" sz="1900"/>
              <a:t>Name: Parom Guha Neogi                                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ID: 20101562                                                     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Group: 18</a:t>
            </a:r>
            <a:endParaRPr sz="1900"/>
          </a:p>
        </p:txBody>
      </p:sp>
      <p:cxnSp>
        <p:nvCxnSpPr>
          <p:cNvPr id="279" name="Google Shape;279;p13"/>
          <p:cNvCxnSpPr/>
          <p:nvPr/>
        </p:nvCxnSpPr>
        <p:spPr>
          <a:xfrm>
            <a:off x="216850" y="1586450"/>
            <a:ext cx="8812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210700" y="1685575"/>
            <a:ext cx="88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3"/>
          <p:cNvSpPr txBox="1"/>
          <p:nvPr/>
        </p:nvSpPr>
        <p:spPr>
          <a:xfrm>
            <a:off x="8688175" y="48088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2" name="Google Shape;282;p13"/>
          <p:cNvCxnSpPr>
            <a:stCxn id="278" idx="0"/>
            <a:endCxn id="278" idx="2"/>
          </p:cNvCxnSpPr>
          <p:nvPr/>
        </p:nvCxnSpPr>
        <p:spPr>
          <a:xfrm>
            <a:off x="4573375" y="2069800"/>
            <a:ext cx="0" cy="29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3"/>
          <p:cNvSpPr txBox="1"/>
          <p:nvPr/>
        </p:nvSpPr>
        <p:spPr>
          <a:xfrm>
            <a:off x="4741225" y="2715425"/>
            <a:ext cx="37356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 Tutor: </a:t>
            </a:r>
            <a:r>
              <a:rPr lang="en" sz="1900">
                <a:solidFill>
                  <a:schemeClr val="lt1"/>
                </a:solidFill>
              </a:rPr>
              <a:t>EHSANUR RAHMAN RHYTHM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Assistant:  </a:t>
            </a:r>
            <a:r>
              <a:rPr lang="en" sz="1900">
                <a:solidFill>
                  <a:schemeClr val="lt1"/>
                </a:solidFill>
              </a:rPr>
              <a:t>Md. Sabbir Hossain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ctrTitle"/>
          </p:nvPr>
        </p:nvSpPr>
        <p:spPr>
          <a:xfrm>
            <a:off x="2559150" y="76970"/>
            <a:ext cx="42555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u="sng">
                <a:solidFill>
                  <a:srgbClr val="000000"/>
                </a:solidFill>
              </a:rPr>
              <a:t>INTRODUCTION:</a:t>
            </a:r>
            <a:endParaRPr b="0" u="sng">
              <a:solidFill>
                <a:srgbClr val="000000"/>
              </a:solidFill>
            </a:endParaRPr>
          </a:p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458575" y="1022500"/>
            <a:ext cx="82296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cybersecurity attacks manually is a time consuming process and here comes the introduction of Natural Language Processing(NLP) where the information is extracted from the dataset. </a:t>
            </a:r>
            <a:endParaRPr b="1"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has already been applied to a variety of fields, giving rise to domain-specific models like BioBERT, SciBERT, and even certain fields in the cybersecurity field, giving rise to models like MalBERT or CatBERT.</a:t>
            </a:r>
            <a:br>
              <a:rPr b="1"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000000"/>
              </a:solidFill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8688175" y="4821250"/>
            <a:ext cx="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38" y="2643575"/>
            <a:ext cx="5574523" cy="24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ctrTitle"/>
          </p:nvPr>
        </p:nvSpPr>
        <p:spPr>
          <a:xfrm>
            <a:off x="2670725" y="138951"/>
            <a:ext cx="3427200" cy="76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Problems: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>
            <p:ph idx="1" type="subTitle"/>
          </p:nvPr>
        </p:nvSpPr>
        <p:spPr>
          <a:xfrm>
            <a:off x="458575" y="1239400"/>
            <a:ext cx="82173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models for tasks outside their area of expertise hinders their full potential.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 try to cover a broad range of domains, leading to the loss of specialized domain knowledge due to capacity issues or omissions in training data.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Normal-sized models may not be able to recognize words with diverse meanings in different domains.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Domain-specific phrases, such as new vulnerability names, may not be recognized by models if they have never encountered them before.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8737775" y="4830050"/>
            <a:ext cx="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ctrTitle"/>
          </p:nvPr>
        </p:nvSpPr>
        <p:spPr>
          <a:xfrm>
            <a:off x="2670725" y="138951"/>
            <a:ext cx="3427200" cy="76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5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objective: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p16"/>
          <p:cNvSpPr txBox="1"/>
          <p:nvPr>
            <p:ph idx="1" type="subTitle"/>
          </p:nvPr>
        </p:nvSpPr>
        <p:spPr>
          <a:xfrm>
            <a:off x="458575" y="1239400"/>
            <a:ext cx="82173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 can be trained on domain-specific data to gain specialized knowledge and produce better results in that area.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word embedding approach based on BERT is being used to assess cybersecurity documents.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goal is to create a model suitable for real-world cybersecurity use cases and as a basis for future research.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approach aims to improve model performance by achieving higher accuracy on downstream tasks and shorter training times with fewer datasets required.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8737725" y="4817675"/>
            <a:ext cx="2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ctrTitle"/>
          </p:nvPr>
        </p:nvSpPr>
        <p:spPr>
          <a:xfrm>
            <a:off x="2670725" y="138951"/>
            <a:ext cx="3427200" cy="76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"/>
          <p:cNvSpPr txBox="1"/>
          <p:nvPr>
            <p:ph idx="1" type="subTitle"/>
          </p:nvPr>
        </p:nvSpPr>
        <p:spPr>
          <a:xfrm>
            <a:off x="458575" y="1239400"/>
            <a:ext cx="82173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model is pre-trained on a carefully selected cybersecurity corpus, consisting of various datasets such as scholarly articles, tweets, websites, and the national vulnerability database.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training is performed on the Lichtenberg Cluster, and the final pre-trained model is based on BERT-base-uncased using the masked language modelling (MLM) goal.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quality of the text corpus is crucial, and several sub-corpora were used to create it.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Cosine similarity cannot be used to score words encoded with BERT since BERT is context-dependent.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novel word similarity evaluation approach is used, which involves a cloze challenge where the model fills in a masked word in a phrase to answer the similarity question.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approach is similar to studies on zero-shot learning.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8737850" y="4805250"/>
            <a:ext cx="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ctrTitle"/>
          </p:nvPr>
        </p:nvSpPr>
        <p:spPr>
          <a:xfrm>
            <a:off x="2670725" y="138951"/>
            <a:ext cx="3427200" cy="76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458575" y="1103075"/>
            <a:ext cx="41892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cybersecurity-specific model was trained with a learning rate of 2 × 10^−5 for 30 epochs on a dataset that is 10% the size of the original BERT dataset.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model was trained using four Nvidia Tesla V100 GPUs, with a batch size of 64, weight decay of 0.01, dropout rate of 0.1, and ADAM optimization method.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model followed the original BERT work for the remaining hyperparameters, including 10,000 warm-up steps.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8750150" y="4808875"/>
            <a:ext cx="2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6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50" y="1574025"/>
            <a:ext cx="4087250" cy="291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8"/>
          <p:cNvCxnSpPr/>
          <p:nvPr/>
        </p:nvCxnSpPr>
        <p:spPr>
          <a:xfrm>
            <a:off x="4759300" y="1105138"/>
            <a:ext cx="0" cy="38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2311275" y="61985"/>
            <a:ext cx="4255500" cy="979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458575" y="1264175"/>
            <a:ext cx="82047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CySecBERT outperforms Ranade et al's cybersecurity model with consistent gains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shows the greatest improvement after establishing nine clusters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CySecBERT has a higher word similarity score than BERT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accurately represents cybersecurity terms and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CySecBERT is better suited for downstream machine learning tasks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CVSS NER             software version     software names         attack complexities</a:t>
            </a:r>
            <a:endParaRPr b="1"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                      0.9247 (0.0064)        0.8837 (0.0037)             0.3323 (0.0135)</a:t>
            </a:r>
            <a:endParaRPr b="1"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Ranade’s model     0.9298 (0.0019)         0.8834 (0.0029)            0.3336 (0.0214)</a:t>
            </a:r>
            <a:endParaRPr b="1"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CySecBERT            0.9302 (0.0066)        0.8871 (0.0025)             0.3472 (0.0116)</a:t>
            </a:r>
            <a:endParaRPr b="1"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340">
              <a:solidFill>
                <a:srgbClr val="000000"/>
              </a:solidFill>
            </a:endParaRPr>
          </a:p>
        </p:txBody>
      </p:sp>
      <p:cxnSp>
        <p:nvCxnSpPr>
          <p:cNvPr id="328" name="Google Shape;328;p19"/>
          <p:cNvCxnSpPr/>
          <p:nvPr/>
        </p:nvCxnSpPr>
        <p:spPr>
          <a:xfrm>
            <a:off x="5676450" y="3668625"/>
            <a:ext cx="0" cy="13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9"/>
          <p:cNvCxnSpPr/>
          <p:nvPr/>
        </p:nvCxnSpPr>
        <p:spPr>
          <a:xfrm>
            <a:off x="3842125" y="3742975"/>
            <a:ext cx="0" cy="12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9"/>
          <p:cNvCxnSpPr/>
          <p:nvPr/>
        </p:nvCxnSpPr>
        <p:spPr>
          <a:xfrm>
            <a:off x="2106975" y="3705800"/>
            <a:ext cx="0" cy="13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9"/>
          <p:cNvCxnSpPr/>
          <p:nvPr/>
        </p:nvCxnSpPr>
        <p:spPr>
          <a:xfrm>
            <a:off x="7845375" y="3755375"/>
            <a:ext cx="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19"/>
          <p:cNvSpPr txBox="1"/>
          <p:nvPr/>
        </p:nvSpPr>
        <p:spPr>
          <a:xfrm>
            <a:off x="8750125" y="4805275"/>
            <a:ext cx="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7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