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</p:sldMasterIdLst>
  <p:notesMasterIdLst>
    <p:notesMasterId r:id="rId30"/>
  </p:notesMasterIdLst>
  <p:handoutMasterIdLst>
    <p:handoutMasterId r:id="rId31"/>
  </p:handoutMasterIdLst>
  <p:sldIdLst>
    <p:sldId id="256" r:id="rId6"/>
    <p:sldId id="274" r:id="rId7"/>
    <p:sldId id="315" r:id="rId8"/>
    <p:sldId id="331" r:id="rId9"/>
    <p:sldId id="341" r:id="rId10"/>
    <p:sldId id="357" r:id="rId11"/>
    <p:sldId id="356" r:id="rId12"/>
    <p:sldId id="342" r:id="rId13"/>
    <p:sldId id="343" r:id="rId14"/>
    <p:sldId id="344" r:id="rId15"/>
    <p:sldId id="358" r:id="rId16"/>
    <p:sldId id="332" r:id="rId17"/>
    <p:sldId id="333" r:id="rId18"/>
    <p:sldId id="334" r:id="rId19"/>
    <p:sldId id="336" r:id="rId20"/>
    <p:sldId id="337" r:id="rId21"/>
    <p:sldId id="338" r:id="rId22"/>
    <p:sldId id="335" r:id="rId23"/>
    <p:sldId id="329" r:id="rId24"/>
    <p:sldId id="339" r:id="rId25"/>
    <p:sldId id="347" r:id="rId26"/>
    <p:sldId id="346" r:id="rId27"/>
    <p:sldId id="348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0A1A"/>
    <a:srgbClr val="000000"/>
    <a:srgbClr val="FFB006"/>
    <a:srgbClr val="0E4EFF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1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 – HTTP SERVICE</a:t>
            </a:r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Observable - HTTP</a:t>
            </a:r>
            <a:r>
              <a:rPr lang="en-US" dirty="0">
                <a:solidFill>
                  <a:schemeClr val="tx1"/>
                </a:solidFill>
              </a:rPr>
              <a:t>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Angular HTTP library provides Http client for server communication.</a:t>
            </a:r>
          </a:p>
          <a:p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get()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is the Http client method that uses HTTP GET method to communicate server using HTTP URL.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Pass HTTP URL to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Http.get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 and it will return the instance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RxJS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Observable. To listen values of Observable we need to subscribe it. </a:t>
            </a:r>
          </a:p>
        </p:txBody>
      </p:sp>
    </p:spTree>
    <p:extLst>
      <p:ext uri="{BB962C8B-B14F-4D97-AF65-F5344CB8AC3E}">
        <p14:creationId xmlns:p14="http://schemas.microsoft.com/office/powerpoint/2010/main" val="20745048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30209" y="1576515"/>
            <a:ext cx="11351966" cy="4919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</a:rPr>
              <a:t>An observables emits multiple values over time.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</a:rPr>
              <a:t>observables is lazy by default.(will not emit values until they subscribed to)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</a:rPr>
              <a:t>Observable can be cancellable by unsubscribing. It supports map, filter, reduce and similar operators.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0778" y="1102751"/>
            <a:ext cx="390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Observable</a:t>
            </a:r>
          </a:p>
        </p:txBody>
      </p:sp>
    </p:spTree>
    <p:extLst>
      <p:ext uri="{BB962C8B-B14F-4D97-AF65-F5344CB8AC3E}">
        <p14:creationId xmlns:p14="http://schemas.microsoft.com/office/powerpoint/2010/main" val="30340706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Service Using HTTP and Observable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HTTP Module in Root Module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it in the root module 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Add it to the imports metadata array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97" y="3500521"/>
            <a:ext cx="7039133" cy="17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5055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the Required module in Component/Service </a:t>
            </a:r>
          </a:p>
          <a:p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7242"/>
          <a:stretch/>
        </p:blipFill>
        <p:spPr>
          <a:xfrm>
            <a:off x="1584361" y="2514914"/>
            <a:ext cx="7883196" cy="11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11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 HTTP service into the component/service</a:t>
            </a:r>
          </a:p>
          <a:p>
            <a:pPr marL="0" indent="0">
              <a:buNone/>
            </a:pPr>
            <a:b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</a:br>
            <a:r>
              <a:rPr lang="en-US" dirty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98" y="2532185"/>
            <a:ext cx="7160455" cy="10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28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Call the service method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1" y="2363372"/>
            <a:ext cx="7567218" cy="26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979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method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getEmp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() return Observable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Subscribe is defined to retrieve the Observable, it also uses the callback function as argument to access the data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callback function is notified when Observable emits the array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IEmployee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8026744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Service Using HTTP and Observable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Subscribe Callback function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sz="2398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81240"/>
              </p:ext>
            </p:extLst>
          </p:nvPr>
        </p:nvGraphicFramePr>
        <p:xfrm>
          <a:off x="808111" y="2224909"/>
          <a:ext cx="10277230" cy="365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Callback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Observable calls this method whenever the Observable emits an item. The emitted item is passed as a parameter to this</a:t>
                      </a:r>
                      <a:r>
                        <a:rPr lang="en-US" baseline="0" dirty="0"/>
                        <a:t>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Observable calls this method if there is an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Observable calls this method after it has emitted all item. If it is calling </a:t>
                      </a:r>
                      <a:r>
                        <a:rPr lang="en-US" baseline="0" dirty="0" err="1"/>
                        <a:t>onNext</a:t>
                      </a:r>
                      <a:r>
                        <a:rPr lang="en-US" baseline="0" dirty="0"/>
                        <a:t> for the final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9445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Call the HTTP Service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4" y="2597072"/>
            <a:ext cx="7962313" cy="28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16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Service Using HTTP and Observable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Get() method returns Observable of Response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Transform the response to an array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IEmployee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using map operator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map operator of observables is to extract the data of the response as JSON content. </a:t>
            </a:r>
          </a:p>
          <a:p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464199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299" y="1267422"/>
            <a:ext cx="11373491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To understand the following features of http service with hands-on experience in Angular .</a:t>
            </a:r>
          </a:p>
          <a:p>
            <a:endParaRPr lang="en-US" sz="2133" kern="1200" dirty="0">
              <a:solidFill>
                <a:schemeClr val="tx1"/>
              </a:solidFill>
              <a:cs typeface="ＭＳ Ｐゴシック"/>
            </a:endParaRPr>
          </a:p>
          <a:p>
            <a:pPr lvl="1"/>
            <a:r>
              <a:rPr lang="en-US" sz="2133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HTTP Service</a:t>
            </a:r>
          </a:p>
          <a:p>
            <a:pPr lvl="2"/>
            <a:r>
              <a:rPr lang="en-US" sz="2133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RXJS - Observables</a:t>
            </a:r>
          </a:p>
          <a:p>
            <a:pPr lvl="2"/>
            <a:r>
              <a:rPr lang="en-US" sz="2133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Http Error Handling</a:t>
            </a:r>
          </a:p>
          <a:p>
            <a:endParaRPr lang="en-US" sz="2664" dirty="0">
              <a:solidFill>
                <a:schemeClr val="tx1"/>
              </a:solidFill>
            </a:endParaRPr>
          </a:p>
          <a:p>
            <a:endParaRPr lang="en-US" sz="2664" dirty="0">
              <a:solidFill>
                <a:schemeClr val="tx1"/>
              </a:solidFill>
            </a:endParaRPr>
          </a:p>
          <a:p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HTTP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Error handling in HTTP is done using catch operator 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the required 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‘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rxjs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/add/operator/catch’</a:t>
            </a:r>
          </a:p>
        </p:txBody>
      </p:sp>
    </p:spTree>
    <p:extLst>
      <p:ext uri="{BB962C8B-B14F-4D97-AF65-F5344CB8AC3E}">
        <p14:creationId xmlns:p14="http://schemas.microsoft.com/office/powerpoint/2010/main" val="15249293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HTTP Error Handling                     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474842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Mark the exception in the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Service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61" y="2368723"/>
            <a:ext cx="8567225" cy="40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2113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HTTP Error Handling                     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Handle the exception in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Component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2368800"/>
            <a:ext cx="8074855" cy="32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4771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HTTP Error Handling                     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Display the message using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HTML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2712371"/>
            <a:ext cx="7680960" cy="20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83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 With </a:t>
            </a:r>
            <a:r>
              <a:rPr lang="en-US" dirty="0" err="1"/>
              <a:t>RxJS</a:t>
            </a:r>
            <a:r>
              <a:rPr lang="en-US" dirty="0"/>
              <a:t> OBSERVABLE</a:t>
            </a:r>
          </a:p>
        </p:txBody>
      </p:sp>
    </p:spTree>
    <p:extLst>
      <p:ext uri="{BB962C8B-B14F-4D97-AF65-F5344CB8AC3E}">
        <p14:creationId xmlns:p14="http://schemas.microsoft.com/office/powerpoint/2010/main" val="12681262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HTTP is available under the ‘@angular/http’ package.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the package and inject it into the component/service. 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Get method is used to send an HTTP Request and subscribe to the response Asynchronously. 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response is mapped to the desired object and result is displayed.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76" y="4031088"/>
            <a:ext cx="3028950" cy="17392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099004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036958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Observables help us manage asynchronous data such as data coming 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      from a backend service.</a:t>
            </a:r>
          </a:p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It handles multiple values over time makes them a good candidate for working with real-time data </a:t>
            </a:r>
          </a:p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It treat events as a collection.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           - An array whose items arrive asynchronously over time.</a:t>
            </a:r>
          </a:p>
          <a:p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883074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Observables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171977"/>
            <a:ext cx="11373491" cy="4890079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Observables are a proposed feature of ES2016, the next version of </a:t>
            </a:r>
          </a:p>
          <a:p>
            <a:pPr marL="0" indent="0">
              <a:buFont typeface="Times" pitchFamily="18" charset="0"/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     JavaScript.</a:t>
            </a:r>
          </a:p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To use observables angular uses the third party library called Reactive Extensions(</a:t>
            </a:r>
            <a:r>
              <a:rPr lang="en-US" sz="2400" kern="1200" dirty="0" err="1">
                <a:solidFill>
                  <a:schemeClr val="tx1"/>
                </a:solidFill>
                <a:cs typeface="ＭＳ Ｐゴシック"/>
              </a:rPr>
              <a:t>RxJS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).</a:t>
            </a:r>
          </a:p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Observables are used within Angular itself including </a:t>
            </a:r>
            <a:r>
              <a:rPr lang="en-US" sz="2400" kern="1200" dirty="0" err="1">
                <a:solidFill>
                  <a:schemeClr val="tx1"/>
                </a:solidFill>
                <a:cs typeface="ＭＳ Ｐゴシック"/>
              </a:rPr>
              <a:t>Angular's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 event system and its HTTP client service.</a:t>
            </a:r>
          </a:p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It allow us to manipulate sets of events with operator.</a:t>
            </a:r>
          </a:p>
        </p:txBody>
      </p:sp>
    </p:spTree>
    <p:extLst>
      <p:ext uri="{BB962C8B-B14F-4D97-AF65-F5344CB8AC3E}">
        <p14:creationId xmlns:p14="http://schemas.microsoft.com/office/powerpoint/2010/main" val="41196063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1200" dirty="0" err="1">
                <a:solidFill>
                  <a:schemeClr val="tx1"/>
                </a:solidFill>
                <a:cs typeface="ＭＳ Ｐゴシック"/>
              </a:rPr>
              <a:t>RxJS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 also provides Observable operators which can used to manipulate the data being emitted. Some of these operators are: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Map -</a:t>
            </a:r>
            <a:r>
              <a:rPr lang="en-US" sz="2400" dirty="0"/>
              <a:t>Map operator allows to transform the incoming data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.</a:t>
            </a:r>
            <a:r>
              <a:rPr lang="en-US" sz="2400" dirty="0"/>
              <a:t> 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Filter - </a:t>
            </a:r>
            <a:r>
              <a:rPr lang="en-US" sz="2400" dirty="0"/>
              <a:t>emit only those items from an Observable that pass a predicate test</a:t>
            </a:r>
            <a:endParaRPr lang="en-US" sz="2400" kern="1200" dirty="0">
              <a:solidFill>
                <a:schemeClr val="tx1"/>
              </a:solidFill>
              <a:cs typeface="ＭＳ Ｐゴシック"/>
            </a:endParaRPr>
          </a:p>
          <a:p>
            <a:pPr lvl="1"/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Take - </a:t>
            </a:r>
            <a:r>
              <a:rPr lang="en-US" sz="2400" dirty="0"/>
              <a:t>emit only the first </a:t>
            </a:r>
            <a:r>
              <a:rPr lang="en-US" sz="2400" i="1" dirty="0"/>
              <a:t>n</a:t>
            </a:r>
            <a:r>
              <a:rPr lang="en-US" sz="2400" dirty="0"/>
              <a:t> items emitted by an Observable</a:t>
            </a:r>
            <a:endParaRPr lang="en-US" sz="2400" kern="1200" dirty="0">
              <a:solidFill>
                <a:schemeClr val="tx1"/>
              </a:solidFill>
              <a:cs typeface="ＭＳ Ｐゴシック"/>
            </a:endParaRPr>
          </a:p>
          <a:p>
            <a:pPr lvl="1"/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Skip - </a:t>
            </a:r>
            <a:r>
              <a:rPr lang="en-US" sz="2400" dirty="0"/>
              <a:t> suppress the first </a:t>
            </a:r>
            <a:r>
              <a:rPr lang="en-US" sz="2400" i="1" dirty="0"/>
              <a:t>n</a:t>
            </a:r>
            <a:r>
              <a:rPr lang="en-US" sz="2400" dirty="0"/>
              <a:t> items emitted by an Observable</a:t>
            </a:r>
            <a:endParaRPr lang="en-US" sz="2400" kern="1200" dirty="0">
              <a:solidFill>
                <a:schemeClr val="tx1"/>
              </a:solidFill>
              <a:cs typeface="ＭＳ Ｐゴシック"/>
            </a:endParaRPr>
          </a:p>
          <a:p>
            <a:pPr lvl="1"/>
            <a:r>
              <a:rPr lang="en-US" sz="2400" kern="1200" dirty="0" err="1">
                <a:solidFill>
                  <a:schemeClr val="tx1"/>
                </a:solidFill>
                <a:cs typeface="ＭＳ Ｐゴシック"/>
              </a:rPr>
              <a:t>Debounce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 -</a:t>
            </a:r>
            <a:r>
              <a:rPr lang="en-US" sz="2400" dirty="0"/>
              <a:t>only emit an item from an Observable if a particular timespan has passed without it emitting another item</a:t>
            </a:r>
            <a:endParaRPr lang="en-US" sz="2400" kern="1200" dirty="0">
              <a:solidFill>
                <a:schemeClr val="tx1"/>
              </a:solidFill>
              <a:cs typeface="ＭＳ Ｐゴシック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392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Observables	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Filter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 operator filters an Observable by only allowing items through that pass a test that you specify in the form of a predicate function.</a:t>
            </a:r>
          </a:p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For example:</a:t>
            </a:r>
          </a:p>
          <a:p>
            <a:pPr marL="609036" lvl="1" indent="0">
              <a:buNone/>
            </a:pPr>
            <a:r>
              <a:rPr lang="en-US" sz="2133" kern="1200" dirty="0">
                <a:solidFill>
                  <a:schemeClr val="tx1"/>
                </a:solidFill>
                <a:cs typeface="ＭＳ Ｐゴシック"/>
              </a:rPr>
              <a:t>       filter(x =&gt; x &gt; 10)</a:t>
            </a:r>
          </a:p>
          <a:p>
            <a:pPr marL="609036" lvl="1" indent="0">
              <a:buNone/>
            </a:pPr>
            <a:r>
              <a:rPr lang="en-US" sz="2133" kern="1200" dirty="0">
                <a:solidFill>
                  <a:schemeClr val="tx1"/>
                </a:solidFill>
                <a:cs typeface="ＭＳ Ｐゴシック"/>
              </a:rPr>
              <a:t>   </a:t>
            </a:r>
          </a:p>
          <a:p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Map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transform the items emitted by an Observable by applying a function to each item.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For example: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	map(x =&gt; 10*x) The argument to the arrow function that says to take each  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           data item and transform it to 10 times its value.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094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Observables	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sz="2398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9" y="1614638"/>
            <a:ext cx="8534400" cy="40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76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A85A817F38494FB2CAEF50AF632CC4" ma:contentTypeVersion="0" ma:contentTypeDescription="Create a new document." ma:contentTypeScope="" ma:versionID="289e4c6a6392d02f3682c12b86bc91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F8D797-F5AA-44BF-AB49-179E799031F8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1590D1E7-2A80-490F-937A-F1E57FE1C728}"/>
</file>

<file path=customXml/itemProps4.xml><?xml version="1.0" encoding="utf-8"?>
<ds:datastoreItem xmlns:ds="http://schemas.openxmlformats.org/officeDocument/2006/customXml" ds:itemID="{4DDD0A7B-328D-4064-BA8B-D06F076BDD8A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18494</TotalTime>
  <Words>607</Words>
  <Application>Microsoft Office PowerPoint</Application>
  <PresentationFormat>Widescreen</PresentationFormat>
  <Paragraphs>103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ANGULAR  – HTTP SERVICE</vt:lpstr>
      <vt:lpstr>Session Objective</vt:lpstr>
      <vt:lpstr>HTTP  With RxJS OBSERVABLE</vt:lpstr>
      <vt:lpstr>HTTP</vt:lpstr>
      <vt:lpstr> Observables</vt:lpstr>
      <vt:lpstr> Observables (cont..)</vt:lpstr>
      <vt:lpstr>Observable operators</vt:lpstr>
      <vt:lpstr>Observables      cont…</vt:lpstr>
      <vt:lpstr> Observables      cont…</vt:lpstr>
      <vt:lpstr>Observable - HTTP      </vt:lpstr>
      <vt:lpstr>Observable </vt:lpstr>
      <vt:lpstr> Service Using HTTP and Observable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 HTTP Error Handling</vt:lpstr>
      <vt:lpstr>HTTP Error Handling                            cont…</vt:lpstr>
      <vt:lpstr> HTTP Error Handling                            cont…</vt:lpstr>
      <vt:lpstr>HTTP Error Handling                            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Vimala</dc:creator>
  <cp:lastModifiedBy>Umamaheswari Aravindan</cp:lastModifiedBy>
  <cp:revision>833</cp:revision>
  <dcterms:created xsi:type="dcterms:W3CDTF">2014-11-02T05:32:32Z</dcterms:created>
  <dcterms:modified xsi:type="dcterms:W3CDTF">2019-06-24T10:33:50Z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0x010100DDA85A817F38494FB2CAEF50AF632CC4</vt:lpwstr>
  </property>
</Properties>
</file>