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Layouts/slideLayout11.xml" ContentType="application/vnd.openxmlformats-officedocument.presentationml.slideLayout+xml"/>
  <Override PartName="/ppt/notesSlides/notesSlide11.xml" ContentType="application/vnd.openxmlformats-officedocument.presentationml.notesSlide+xml"/>
  <Override PartName="/ppt/slideMasters/slideMaster1.xml" ContentType="application/vnd.openxmlformats-officedocument.presentationml.slideMaster+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67"/>
  </p:notesMasterIdLst>
  <p:handoutMasterIdLst>
    <p:handoutMasterId r:id="rId68"/>
  </p:handoutMasterIdLst>
  <p:sldIdLst>
    <p:sldId id="256" r:id="rId5"/>
    <p:sldId id="257" r:id="rId6"/>
    <p:sldId id="662" r:id="rId7"/>
    <p:sldId id="761" r:id="rId8"/>
    <p:sldId id="663" r:id="rId9"/>
    <p:sldId id="664" r:id="rId10"/>
    <p:sldId id="667" r:id="rId11"/>
    <p:sldId id="668" r:id="rId12"/>
    <p:sldId id="671" r:id="rId13"/>
    <p:sldId id="669" r:id="rId14"/>
    <p:sldId id="670" r:id="rId15"/>
    <p:sldId id="672" r:id="rId16"/>
    <p:sldId id="673" r:id="rId17"/>
    <p:sldId id="674" r:id="rId18"/>
    <p:sldId id="675" r:id="rId19"/>
    <p:sldId id="676" r:id="rId20"/>
    <p:sldId id="677" r:id="rId21"/>
    <p:sldId id="678" r:id="rId22"/>
    <p:sldId id="679" r:id="rId23"/>
    <p:sldId id="680" r:id="rId24"/>
    <p:sldId id="681" r:id="rId25"/>
    <p:sldId id="682" r:id="rId26"/>
    <p:sldId id="683" r:id="rId27"/>
    <p:sldId id="684" r:id="rId28"/>
    <p:sldId id="685" r:id="rId29"/>
    <p:sldId id="686" r:id="rId30"/>
    <p:sldId id="687" r:id="rId31"/>
    <p:sldId id="688" r:id="rId32"/>
    <p:sldId id="689" r:id="rId33"/>
    <p:sldId id="696" r:id="rId34"/>
    <p:sldId id="690" r:id="rId35"/>
    <p:sldId id="704" r:id="rId36"/>
    <p:sldId id="705" r:id="rId37"/>
    <p:sldId id="691" r:id="rId38"/>
    <p:sldId id="692" r:id="rId39"/>
    <p:sldId id="697" r:id="rId40"/>
    <p:sldId id="698" r:id="rId41"/>
    <p:sldId id="699" r:id="rId42"/>
    <p:sldId id="701" r:id="rId43"/>
    <p:sldId id="693" r:id="rId44"/>
    <p:sldId id="694" r:id="rId45"/>
    <p:sldId id="706" r:id="rId46"/>
    <p:sldId id="707" r:id="rId47"/>
    <p:sldId id="709" r:id="rId48"/>
    <p:sldId id="710" r:id="rId49"/>
    <p:sldId id="711" r:id="rId50"/>
    <p:sldId id="714" r:id="rId51"/>
    <p:sldId id="712" r:id="rId52"/>
    <p:sldId id="713" r:id="rId53"/>
    <p:sldId id="715" r:id="rId54"/>
    <p:sldId id="716" r:id="rId55"/>
    <p:sldId id="717" r:id="rId56"/>
    <p:sldId id="718" r:id="rId57"/>
    <p:sldId id="719" r:id="rId58"/>
    <p:sldId id="720" r:id="rId59"/>
    <p:sldId id="721" r:id="rId60"/>
    <p:sldId id="722" r:id="rId61"/>
    <p:sldId id="723" r:id="rId62"/>
    <p:sldId id="724" r:id="rId63"/>
    <p:sldId id="725" r:id="rId64"/>
    <p:sldId id="762" r:id="rId65"/>
    <p:sldId id="268"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B006"/>
    <a:srgbClr val="0E4EFF"/>
    <a:srgbClr val="FB0A1A"/>
    <a:srgbClr val="F39220"/>
    <a:srgbClr val="B40028"/>
    <a:srgbClr val="FF0000"/>
    <a:srgbClr val="000061"/>
    <a:srgbClr val="000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7" autoAdjust="0"/>
  </p:normalViewPr>
  <p:slideViewPr>
    <p:cSldViewPr snapToGrid="0">
      <p:cViewPr varScale="1">
        <p:scale>
          <a:sx n="68" d="100"/>
          <a:sy n="68" d="100"/>
        </p:scale>
        <p:origin x="78" y="34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customXml" Target="../customXml/item4.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CB4F5B-AD17-49B3-9E04-D9C69DAEFB00}" type="datetimeFigureOut">
              <a:rPr lang="en-US" smtClean="0"/>
              <a:t>7/3/2019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303457-50A4-4FD1-8912-B9BA9125BE1C}" type="slidenum">
              <a:rPr lang="en-US" smtClean="0"/>
              <a:t>‹#›</a:t>
            </a:fld>
            <a:endParaRPr lang="en-US"/>
          </a:p>
        </p:txBody>
      </p:sp>
    </p:spTree>
    <p:extLst>
      <p:ext uri="{BB962C8B-B14F-4D97-AF65-F5344CB8AC3E}">
        <p14:creationId xmlns:p14="http://schemas.microsoft.com/office/powerpoint/2010/main" val="1887434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8CB23-AD13-4978-AE3C-DD0A325218FE}" type="datetimeFigureOut">
              <a:rPr lang="en-US" smtClean="0"/>
              <a:t>7/3/2019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22F9C-AE55-4436-AB15-B0A9204A92F8}" type="slidenum">
              <a:rPr lang="en-US" smtClean="0"/>
              <a:t>‹#›</a:t>
            </a:fld>
            <a:endParaRPr lang="en-US"/>
          </a:p>
        </p:txBody>
      </p:sp>
    </p:spTree>
    <p:extLst>
      <p:ext uri="{BB962C8B-B14F-4D97-AF65-F5344CB8AC3E}">
        <p14:creationId xmlns:p14="http://schemas.microsoft.com/office/powerpoint/2010/main" val="267826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1</a:t>
            </a:fld>
            <a:endParaRPr lang="en-US"/>
          </a:p>
        </p:txBody>
      </p:sp>
    </p:spTree>
    <p:extLst>
      <p:ext uri="{BB962C8B-B14F-4D97-AF65-F5344CB8AC3E}">
        <p14:creationId xmlns:p14="http://schemas.microsoft.com/office/powerpoint/2010/main" val="307693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&lt;!DOCTYPE html&gt;</a:t>
            </a:r>
          </a:p>
          <a:p>
            <a:r>
              <a:rPr lang="en-US" altLang="en-US"/>
              <a:t>&lt;html&gt;</a:t>
            </a:r>
          </a:p>
          <a:p>
            <a:r>
              <a:rPr lang="en-US" altLang="en-US"/>
              <a:t>&lt;body&gt;</a:t>
            </a:r>
          </a:p>
          <a:p>
            <a:endParaRPr lang="en-US" altLang="en-US"/>
          </a:p>
          <a:p>
            <a:r>
              <a:rPr lang="en-US" altLang="en-US"/>
              <a:t>&lt;form action="demo_form.asp"&gt;</a:t>
            </a:r>
          </a:p>
          <a:p>
            <a:r>
              <a:rPr lang="en-US" altLang="en-US"/>
              <a:t>  Birthday (month and year): &lt;input type="month" name="bdaymonth"&gt;</a:t>
            </a:r>
          </a:p>
          <a:p>
            <a:r>
              <a:rPr lang="en-US" altLang="en-US"/>
              <a:t>  &lt;input type="submit"&gt;</a:t>
            </a:r>
          </a:p>
          <a:p>
            <a:r>
              <a:rPr lang="en-US" altLang="en-US"/>
              <a:t>&lt;/form&gt;</a:t>
            </a:r>
          </a:p>
          <a:p>
            <a:endParaRPr lang="en-US" altLang="en-US"/>
          </a:p>
          <a:p>
            <a:r>
              <a:rPr lang="en-US" altLang="en-US"/>
              <a:t>&lt;/body&gt;</a:t>
            </a:r>
          </a:p>
          <a:p>
            <a:r>
              <a:rPr lang="en-US" altLang="en-US"/>
              <a:t>&lt;/html&gt;</a:t>
            </a:r>
          </a:p>
          <a:p>
            <a:endParaRPr lang="en-US" altLang="en-US"/>
          </a:p>
        </p:txBody>
      </p:sp>
      <p:sp>
        <p:nvSpPr>
          <p:cNvPr id="4" name="Slide Number Placeholder 3"/>
          <p:cNvSpPr>
            <a:spLocks noGrp="1"/>
          </p:cNvSpPr>
          <p:nvPr>
            <p:ph type="sldNum" sz="quarter" idx="5"/>
          </p:nvPr>
        </p:nvSpPr>
        <p:spPr/>
        <p:txBody>
          <a:bodyPr/>
          <a:lstStyle/>
          <a:p>
            <a:pPr>
              <a:defRPr/>
            </a:pPr>
            <a:fld id="{D83CA1CD-FEAA-454D-BE0C-0EF9075304B4}" type="slidenum">
              <a:rPr lang="en-US" smtClean="0"/>
              <a:pPr>
                <a:defRPr/>
              </a:pPr>
              <a:t>57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&lt;!DOCTYPE html&gt;</a:t>
            </a:r>
          </a:p>
          <a:p>
            <a:r>
              <a:rPr lang="en-US" altLang="en-US"/>
              <a:t>&lt;html&gt;</a:t>
            </a:r>
          </a:p>
          <a:p>
            <a:r>
              <a:rPr lang="en-US" altLang="en-US"/>
              <a:t>&lt;body&gt;</a:t>
            </a:r>
          </a:p>
          <a:p>
            <a:endParaRPr lang="en-US" altLang="en-US"/>
          </a:p>
          <a:p>
            <a:r>
              <a:rPr lang="en-US" altLang="en-US"/>
              <a:t>&lt;form action="demo_form.asp"&gt;</a:t>
            </a:r>
          </a:p>
          <a:p>
            <a:r>
              <a:rPr lang="en-US" altLang="en-US"/>
              <a:t>  Select your favorite color: &lt;input type="color" name="favcolor"&gt;&lt;br&gt;</a:t>
            </a:r>
          </a:p>
          <a:p>
            <a:r>
              <a:rPr lang="en-US" altLang="en-US"/>
              <a:t>  &lt;input type="submit"&gt;</a:t>
            </a:r>
          </a:p>
          <a:p>
            <a:r>
              <a:rPr lang="en-US" altLang="en-US"/>
              <a:t>&lt;/form&gt;</a:t>
            </a:r>
          </a:p>
          <a:p>
            <a:endParaRPr lang="en-US" altLang="en-US"/>
          </a:p>
          <a:p>
            <a:r>
              <a:rPr lang="en-US" altLang="en-US"/>
              <a:t>&lt;/body&gt;</a:t>
            </a:r>
          </a:p>
          <a:p>
            <a:r>
              <a:rPr lang="en-US" altLang="en-US"/>
              <a:t>&lt;/html&gt;</a:t>
            </a:r>
          </a:p>
          <a:p>
            <a:endParaRPr lang="en-US" altLang="en-US"/>
          </a:p>
        </p:txBody>
      </p:sp>
      <p:sp>
        <p:nvSpPr>
          <p:cNvPr id="4" name="Slide Number Placeholder 3"/>
          <p:cNvSpPr>
            <a:spLocks noGrp="1"/>
          </p:cNvSpPr>
          <p:nvPr>
            <p:ph type="sldNum" sz="quarter" idx="5"/>
          </p:nvPr>
        </p:nvSpPr>
        <p:spPr/>
        <p:txBody>
          <a:bodyPr/>
          <a:lstStyle/>
          <a:p>
            <a:pPr>
              <a:defRPr/>
            </a:pPr>
            <a:fld id="{29DAFECF-49BE-46E0-AF20-975D0ABFCB2E}" type="slidenum">
              <a:rPr lang="en-US" smtClean="0"/>
              <a:pPr>
                <a:defRPr/>
              </a:pPr>
              <a:t>60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Tx/>
              <a:buNone/>
            </a:pPr>
            <a:r>
              <a:rPr lang="en-US" altLang="en-US" sz="1200" dirty="0">
                <a:solidFill>
                  <a:schemeClr val="tx1"/>
                </a:solidFill>
              </a:rPr>
              <a:t>When a Internet Browser sends a request to a web server the server responds </a:t>
            </a:r>
          </a:p>
          <a:p>
            <a:pPr eaLnBrk="1" hangingPunct="1">
              <a:buFontTx/>
              <a:buNone/>
            </a:pPr>
            <a:r>
              <a:rPr lang="en-US" altLang="en-US" sz="1200" dirty="0">
                <a:solidFill>
                  <a:schemeClr val="tx1"/>
                </a:solidFill>
              </a:rPr>
              <a:t>with the contents of a HTML document. The browser then parses (reads) </a:t>
            </a:r>
          </a:p>
          <a:p>
            <a:pPr eaLnBrk="1" hangingPunct="1">
              <a:buFontTx/>
              <a:buNone/>
            </a:pPr>
            <a:r>
              <a:rPr lang="en-US" altLang="en-US" sz="1200" dirty="0">
                <a:solidFill>
                  <a:schemeClr val="tx1"/>
                </a:solidFill>
              </a:rPr>
              <a:t>through the document looking for any HTML tags. If the browser encounters a</a:t>
            </a:r>
          </a:p>
          <a:p>
            <a:pPr eaLnBrk="1" hangingPunct="1">
              <a:buFontTx/>
              <a:buNone/>
            </a:pPr>
            <a:r>
              <a:rPr lang="en-US" altLang="en-US" sz="1200" dirty="0">
                <a:solidFill>
                  <a:schemeClr val="tx1"/>
                </a:solidFill>
              </a:rPr>
              <a:t>HTML tag it converts the changes the information between the tags and </a:t>
            </a:r>
          </a:p>
          <a:p>
            <a:pPr eaLnBrk="1" hangingPunct="1">
              <a:buFontTx/>
              <a:buNone/>
            </a:pPr>
            <a:r>
              <a:rPr lang="en-US" altLang="en-US" sz="1200" dirty="0">
                <a:solidFill>
                  <a:schemeClr val="tx1"/>
                </a:solidFill>
              </a:rPr>
              <a:t>removes them.</a:t>
            </a:r>
          </a:p>
          <a:p>
            <a:endParaRPr lang="en-US" dirty="0"/>
          </a:p>
        </p:txBody>
      </p:sp>
      <p:sp>
        <p:nvSpPr>
          <p:cNvPr id="4" name="Slide Number Placeholder 3"/>
          <p:cNvSpPr>
            <a:spLocks noGrp="1"/>
          </p:cNvSpPr>
          <p:nvPr>
            <p:ph type="sldNum" sz="quarter" idx="10"/>
          </p:nvPr>
        </p:nvSpPr>
        <p:spPr/>
        <p:txBody>
          <a:bodyPr/>
          <a:lstStyle/>
          <a:p>
            <a:fld id="{E5FEBB30-2327-49BF-A777-FCF620141F85}" type="slidenum">
              <a:rPr lang="en-US" smtClean="0"/>
              <a:pPr/>
              <a:t>5</a:t>
            </a:fld>
            <a:endParaRPr lang="en-US" dirty="0"/>
          </a:p>
        </p:txBody>
      </p:sp>
    </p:spTree>
    <p:extLst>
      <p:ext uri="{BB962C8B-B14F-4D97-AF65-F5344CB8AC3E}">
        <p14:creationId xmlns:p14="http://schemas.microsoft.com/office/powerpoint/2010/main" val="1245355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buFontTx/>
              <a:buNone/>
            </a:pPr>
            <a:r>
              <a:rPr lang="en-US" altLang="en-US" sz="1200" dirty="0">
                <a:solidFill>
                  <a:schemeClr val="tx1"/>
                </a:solidFill>
              </a:rPr>
              <a:t>As an example the top most tag of a HTML document is the &lt;html&gt; tag. This </a:t>
            </a:r>
          </a:p>
          <a:p>
            <a:pPr eaLnBrk="1" hangingPunct="1">
              <a:lnSpc>
                <a:spcPct val="80000"/>
              </a:lnSpc>
              <a:buFontTx/>
              <a:buNone/>
            </a:pPr>
            <a:r>
              <a:rPr lang="en-US" altLang="en-US" sz="1200" dirty="0">
                <a:solidFill>
                  <a:schemeClr val="tx1"/>
                </a:solidFill>
              </a:rPr>
              <a:t>tag identifies that the document contains HTML  and that it needs to be </a:t>
            </a:r>
          </a:p>
          <a:p>
            <a:pPr eaLnBrk="1" hangingPunct="1">
              <a:lnSpc>
                <a:spcPct val="80000"/>
              </a:lnSpc>
              <a:buFontTx/>
              <a:buNone/>
            </a:pPr>
            <a:r>
              <a:rPr lang="en-US" altLang="en-US" sz="1200" dirty="0">
                <a:solidFill>
                  <a:schemeClr val="tx1"/>
                </a:solidFill>
              </a:rPr>
              <a:t>converted by the browser. The &lt;html&gt; tag has a closing partner, the &lt;/html&gt;. </a:t>
            </a:r>
          </a:p>
          <a:p>
            <a:pPr eaLnBrk="1" hangingPunct="1">
              <a:lnSpc>
                <a:spcPct val="80000"/>
              </a:lnSpc>
              <a:buFontTx/>
              <a:buNone/>
            </a:pPr>
            <a:r>
              <a:rPr lang="en-US" altLang="en-US" sz="1200" dirty="0">
                <a:solidFill>
                  <a:schemeClr val="tx1"/>
                </a:solidFill>
              </a:rPr>
              <a:t>We will look into the different tags that are available in this slides.</a:t>
            </a:r>
          </a:p>
          <a:p>
            <a:pPr eaLnBrk="1" hangingPunct="1">
              <a:lnSpc>
                <a:spcPct val="80000"/>
              </a:lnSpc>
              <a:buFontTx/>
              <a:buNone/>
            </a:pPr>
            <a:endParaRPr lang="en-US" altLang="en-US" sz="1200" dirty="0">
              <a:solidFill>
                <a:schemeClr val="tx1"/>
              </a:solidFill>
            </a:endParaRPr>
          </a:p>
          <a:p>
            <a:pPr eaLnBrk="1" hangingPunct="1">
              <a:lnSpc>
                <a:spcPct val="80000"/>
              </a:lnSpc>
              <a:buFontTx/>
              <a:buNone/>
            </a:pPr>
            <a:r>
              <a:rPr lang="en-US" altLang="en-US" sz="1200" dirty="0">
                <a:solidFill>
                  <a:schemeClr val="tx1"/>
                </a:solidFill>
              </a:rPr>
              <a:t>Not all HTML tags have a closing partner as you will see later.</a:t>
            </a:r>
          </a:p>
          <a:p>
            <a:endParaRPr lang="en-US" dirty="0"/>
          </a:p>
        </p:txBody>
      </p:sp>
      <p:sp>
        <p:nvSpPr>
          <p:cNvPr id="4" name="Slide Number Placeholder 3"/>
          <p:cNvSpPr>
            <a:spLocks noGrp="1"/>
          </p:cNvSpPr>
          <p:nvPr>
            <p:ph type="sldNum" sz="quarter" idx="10"/>
          </p:nvPr>
        </p:nvSpPr>
        <p:spPr/>
        <p:txBody>
          <a:bodyPr/>
          <a:lstStyle/>
          <a:p>
            <a:fld id="{E5FEBB30-2327-49BF-A777-FCF620141F85}" type="slidenum">
              <a:rPr lang="en-US" smtClean="0"/>
              <a:pPr/>
              <a:t>9</a:t>
            </a:fld>
            <a:endParaRPr lang="en-US" dirty="0"/>
          </a:p>
        </p:txBody>
      </p:sp>
    </p:spTree>
    <p:extLst>
      <p:ext uri="{BB962C8B-B14F-4D97-AF65-F5344CB8AC3E}">
        <p14:creationId xmlns:p14="http://schemas.microsoft.com/office/powerpoint/2010/main" val="272565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itchFamily="34" charset="0"/>
              </a:rPr>
              <a:t>The DOCTYPE triggers the “Standards Mode” in Browsers. The absence of DOCTYPE triggers “Quirks mode” which is non standard </a:t>
            </a:r>
          </a:p>
          <a:p>
            <a:pPr eaLnBrk="1" hangingPunct="1"/>
            <a:r>
              <a:rPr lang="en-US" altLang="en-US" dirty="0">
                <a:latin typeface="Arial" pitchFamily="34" charset="0"/>
              </a:rPr>
              <a:t>Behavior of interpreting tags.</a:t>
            </a:r>
            <a:endParaRPr lang="en-GB" altLang="en-US" dirty="0">
              <a:latin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E5FEBB30-2327-49BF-A777-FCF620141F85}" type="slidenum">
              <a:rPr lang="en-US" smtClean="0"/>
              <a:pPr/>
              <a:t>10</a:t>
            </a:fld>
            <a:endParaRPr lang="en-US" dirty="0"/>
          </a:p>
        </p:txBody>
      </p:sp>
    </p:spTree>
    <p:extLst>
      <p:ext uri="{BB962C8B-B14F-4D97-AF65-F5344CB8AC3E}">
        <p14:creationId xmlns:p14="http://schemas.microsoft.com/office/powerpoint/2010/main" val="2227537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sz="1200" dirty="0">
                <a:solidFill>
                  <a:schemeClr val="tx1"/>
                </a:solidFill>
              </a:rPr>
              <a:t>You are also able to display an image from another site. This is done by </a:t>
            </a:r>
            <a:r>
              <a:rPr lang="en-US" altLang="en-US" sz="1200" dirty="0" err="1">
                <a:solidFill>
                  <a:schemeClr val="tx1"/>
                </a:solidFill>
              </a:rPr>
              <a:t>placingthe</a:t>
            </a:r>
            <a:r>
              <a:rPr lang="en-US" altLang="en-US" sz="1200" dirty="0">
                <a:solidFill>
                  <a:schemeClr val="tx1"/>
                </a:solidFill>
              </a:rPr>
              <a:t> full URL for the image in the ‘</a:t>
            </a:r>
            <a:r>
              <a:rPr lang="en-US" altLang="en-US" sz="1200" dirty="0" err="1">
                <a:solidFill>
                  <a:schemeClr val="tx1"/>
                </a:solidFill>
              </a:rPr>
              <a:t>src</a:t>
            </a:r>
            <a:r>
              <a:rPr lang="en-US" altLang="en-US" sz="1200" dirty="0">
                <a:solidFill>
                  <a:schemeClr val="tx1"/>
                </a:solidFill>
              </a:rPr>
              <a:t>’ attributes value.</a:t>
            </a:r>
          </a:p>
          <a:p>
            <a:endParaRPr lang="en-US" dirty="0"/>
          </a:p>
        </p:txBody>
      </p:sp>
      <p:sp>
        <p:nvSpPr>
          <p:cNvPr id="4" name="Slide Number Placeholder 3"/>
          <p:cNvSpPr>
            <a:spLocks noGrp="1"/>
          </p:cNvSpPr>
          <p:nvPr>
            <p:ph type="sldNum" sz="quarter" idx="10"/>
          </p:nvPr>
        </p:nvSpPr>
        <p:spPr/>
        <p:txBody>
          <a:bodyPr/>
          <a:lstStyle/>
          <a:p>
            <a:fld id="{E5FEBB30-2327-49BF-A777-FCF620141F85}" type="slidenum">
              <a:rPr lang="en-US" smtClean="0"/>
              <a:pPr/>
              <a:t>23</a:t>
            </a:fld>
            <a:endParaRPr lang="en-US" dirty="0"/>
          </a:p>
        </p:txBody>
      </p:sp>
    </p:spTree>
    <p:extLst>
      <p:ext uri="{BB962C8B-B14F-4D97-AF65-F5344CB8AC3E}">
        <p14:creationId xmlns:p14="http://schemas.microsoft.com/office/powerpoint/2010/main" val="2619246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Tip:</a:t>
            </a:r>
            <a:r>
              <a:rPr lang="en-US" dirty="0">
                <a:effectLst/>
              </a:rPr>
              <a:t> Always specify the type attribute for a &lt;button&gt; element. Different browsers use different default types for the &lt;button&gt; element.</a:t>
            </a:r>
            <a:endParaRPr lang="en-US" dirty="0"/>
          </a:p>
        </p:txBody>
      </p:sp>
      <p:sp>
        <p:nvSpPr>
          <p:cNvPr id="4" name="Slide Number Placeholder 3"/>
          <p:cNvSpPr>
            <a:spLocks noGrp="1"/>
          </p:cNvSpPr>
          <p:nvPr>
            <p:ph type="sldNum" sz="quarter" idx="10"/>
          </p:nvPr>
        </p:nvSpPr>
        <p:spPr/>
        <p:txBody>
          <a:bodyPr/>
          <a:lstStyle/>
          <a:p>
            <a:fld id="{E5FEBB30-2327-49BF-A777-FCF620141F85}" type="slidenum">
              <a:rPr lang="en-US" smtClean="0"/>
              <a:pPr/>
              <a:t>45</a:t>
            </a:fld>
            <a:endParaRPr lang="en-US" dirty="0"/>
          </a:p>
        </p:txBody>
      </p:sp>
    </p:spTree>
    <p:extLst>
      <p:ext uri="{BB962C8B-B14F-4D97-AF65-F5344CB8AC3E}">
        <p14:creationId xmlns:p14="http://schemas.microsoft.com/office/powerpoint/2010/main" val="1594627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&lt;!Doctype html&gt;</a:t>
            </a:r>
          </a:p>
          <a:p>
            <a:r>
              <a:rPr lang="en-US" altLang="en-US"/>
              <a:t>&lt;html&gt;</a:t>
            </a:r>
          </a:p>
          <a:p>
            <a:r>
              <a:rPr lang="en-US" altLang="en-US"/>
              <a:t>	&lt;Head&gt;</a:t>
            </a:r>
          </a:p>
          <a:p>
            <a:r>
              <a:rPr lang="en-US" altLang="en-US"/>
              <a:t>		&lt;Title&gt;Sample&lt;/Title&gt;</a:t>
            </a:r>
          </a:p>
          <a:p>
            <a:r>
              <a:rPr lang="en-US" altLang="en-US"/>
              <a:t>	&lt;/Head&gt;</a:t>
            </a:r>
          </a:p>
          <a:p>
            <a:r>
              <a:rPr lang="en-US" altLang="en-US"/>
              <a:t>	&lt;body&gt;</a:t>
            </a:r>
          </a:p>
          <a:p>
            <a:r>
              <a:rPr lang="en-US" altLang="en-US"/>
              <a:t>		&lt;form method="post" action=""&gt;</a:t>
            </a:r>
          </a:p>
          <a:p>
            <a:r>
              <a:rPr lang="en-US" altLang="en-US"/>
              <a:t>	&lt;input type="tel" name="Telno" </a:t>
            </a:r>
          </a:p>
          <a:p>
            <a:endParaRPr lang="en-US" altLang="en-US"/>
          </a:p>
          <a:p>
            <a:r>
              <a:rPr lang="en-US" altLang="en-US"/>
              <a:t>pattern="[0-9]{3}"/&gt;</a:t>
            </a:r>
          </a:p>
          <a:p>
            <a:r>
              <a:rPr lang="en-US" altLang="en-US"/>
              <a:t>	&lt;input type="submit" name="btnsbt"/&gt;</a:t>
            </a:r>
          </a:p>
          <a:p>
            <a:r>
              <a:rPr lang="en-US" altLang="en-US"/>
              <a:t>		&lt;/form&gt;</a:t>
            </a:r>
          </a:p>
          <a:p>
            <a:r>
              <a:rPr lang="en-US" altLang="en-US"/>
              <a:t>	&lt;/body&gt;</a:t>
            </a:r>
          </a:p>
          <a:p>
            <a:r>
              <a:rPr lang="en-US" altLang="en-US"/>
              <a:t>&lt;/html&gt;</a:t>
            </a:r>
          </a:p>
        </p:txBody>
      </p:sp>
      <p:sp>
        <p:nvSpPr>
          <p:cNvPr id="4" name="Slide Number Placeholder 3"/>
          <p:cNvSpPr>
            <a:spLocks noGrp="1"/>
          </p:cNvSpPr>
          <p:nvPr>
            <p:ph type="sldNum" sz="quarter" idx="5"/>
          </p:nvPr>
        </p:nvSpPr>
        <p:spPr/>
        <p:txBody>
          <a:bodyPr/>
          <a:lstStyle/>
          <a:p>
            <a:pPr>
              <a:defRPr/>
            </a:pPr>
            <a:fld id="{7D19CF9C-AD53-4003-A662-8285AAB1B8BB}" type="slidenum">
              <a:rPr lang="en-US" smtClean="0"/>
              <a:pPr>
                <a:defRPr/>
              </a:pPr>
              <a:t>50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&lt;!Doctype html&gt;</a:t>
            </a:r>
          </a:p>
          <a:p>
            <a:r>
              <a:rPr lang="en-US" altLang="en-US"/>
              <a:t>&lt;html&gt;</a:t>
            </a:r>
          </a:p>
          <a:p>
            <a:r>
              <a:rPr lang="en-US" altLang="en-US"/>
              <a:t>	&lt;Head&gt;</a:t>
            </a:r>
          </a:p>
          <a:p>
            <a:r>
              <a:rPr lang="en-US" altLang="en-US"/>
              <a:t>		&lt;Title&gt;Sample&lt;/Title&gt;</a:t>
            </a:r>
          </a:p>
          <a:p>
            <a:r>
              <a:rPr lang="en-US" altLang="en-US"/>
              <a:t>	&lt;/Head&gt;</a:t>
            </a:r>
          </a:p>
          <a:p>
            <a:r>
              <a:rPr lang="en-US" altLang="en-US"/>
              <a:t>	&lt;body&gt;</a:t>
            </a:r>
          </a:p>
          <a:p>
            <a:r>
              <a:rPr lang="en-US" altLang="en-US"/>
              <a:t>		&lt;form method="post" action=""&gt;</a:t>
            </a:r>
          </a:p>
          <a:p>
            <a:r>
              <a:rPr lang="en-US" altLang="en-US"/>
              <a:t>	&lt;input type="email" name="eemail" </a:t>
            </a:r>
          </a:p>
          <a:p>
            <a:endParaRPr lang="en-US" altLang="en-US"/>
          </a:p>
          <a:p>
            <a:r>
              <a:rPr lang="en-US" altLang="en-US"/>
              <a:t>pattern="[^ @]*@[^ @]*"/&gt;</a:t>
            </a:r>
          </a:p>
          <a:p>
            <a:r>
              <a:rPr lang="en-US" altLang="en-US"/>
              <a:t>	&lt;input type="submit" name="btnsbt"/&gt;</a:t>
            </a:r>
          </a:p>
          <a:p>
            <a:r>
              <a:rPr lang="en-US" altLang="en-US"/>
              <a:t>		&lt;/form&gt;</a:t>
            </a:r>
          </a:p>
          <a:p>
            <a:r>
              <a:rPr lang="en-US" altLang="en-US"/>
              <a:t>	&lt;/body&gt;</a:t>
            </a:r>
          </a:p>
          <a:p>
            <a:r>
              <a:rPr lang="en-US" altLang="en-US"/>
              <a:t>&lt;/html&gt;</a:t>
            </a:r>
          </a:p>
        </p:txBody>
      </p:sp>
      <p:sp>
        <p:nvSpPr>
          <p:cNvPr id="4" name="Slide Number Placeholder 3"/>
          <p:cNvSpPr>
            <a:spLocks noGrp="1"/>
          </p:cNvSpPr>
          <p:nvPr>
            <p:ph type="sldNum" sz="quarter" idx="5"/>
          </p:nvPr>
        </p:nvSpPr>
        <p:spPr/>
        <p:txBody>
          <a:bodyPr/>
          <a:lstStyle/>
          <a:p>
            <a:pPr>
              <a:defRPr/>
            </a:pPr>
            <a:fld id="{B17E48E9-69E4-4948-97AD-0226DBBD3EDE}" type="slidenum">
              <a:rPr lang="en-US" smtClean="0"/>
              <a:pPr>
                <a:defRPr/>
              </a:pPr>
              <a:t>51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&lt;!DOCTYPE html&gt;</a:t>
            </a:r>
          </a:p>
          <a:p>
            <a:r>
              <a:rPr lang="en-US" altLang="en-US"/>
              <a:t>&lt;html&gt;</a:t>
            </a:r>
          </a:p>
          <a:p>
            <a:r>
              <a:rPr lang="en-US" altLang="en-US"/>
              <a:t>&lt;body&gt;</a:t>
            </a:r>
          </a:p>
          <a:p>
            <a:endParaRPr lang="en-US" altLang="en-US"/>
          </a:p>
          <a:p>
            <a:r>
              <a:rPr lang="en-US" altLang="en-US"/>
              <a:t>&lt;form action="demo_form.asp"&gt;</a:t>
            </a:r>
          </a:p>
          <a:p>
            <a:r>
              <a:rPr lang="en-US" altLang="en-US"/>
              <a:t>  Add your homepage: &lt;input type="url" name="homepage"&gt;&lt;br&gt;</a:t>
            </a:r>
          </a:p>
          <a:p>
            <a:r>
              <a:rPr lang="en-US" altLang="en-US"/>
              <a:t>  &lt;input type="submit"&gt;</a:t>
            </a:r>
          </a:p>
          <a:p>
            <a:r>
              <a:rPr lang="en-US" altLang="en-US"/>
              <a:t>&lt;/form&gt;</a:t>
            </a:r>
          </a:p>
          <a:p>
            <a:endParaRPr lang="en-US" altLang="en-US"/>
          </a:p>
          <a:p>
            <a:r>
              <a:rPr lang="en-US" altLang="en-US"/>
              <a:t>&lt;p&gt;&lt;b&gt;Note:&lt;/b&gt; The type="url" is not supported in Internet Explorer 9 and earlier versions.&lt;/p&gt;</a:t>
            </a:r>
          </a:p>
          <a:p>
            <a:endParaRPr lang="en-US" altLang="en-US"/>
          </a:p>
          <a:p>
            <a:r>
              <a:rPr lang="en-US" altLang="en-US"/>
              <a:t>&lt;/body&gt;</a:t>
            </a:r>
          </a:p>
          <a:p>
            <a:r>
              <a:rPr lang="en-US" altLang="en-US"/>
              <a:t>&lt;/html&gt;</a:t>
            </a:r>
          </a:p>
          <a:p>
            <a:endParaRPr lang="en-US" altLang="en-US"/>
          </a:p>
        </p:txBody>
      </p:sp>
      <p:sp>
        <p:nvSpPr>
          <p:cNvPr id="4" name="Slide Number Placeholder 3"/>
          <p:cNvSpPr>
            <a:spLocks noGrp="1"/>
          </p:cNvSpPr>
          <p:nvPr>
            <p:ph type="sldNum" sz="quarter" idx="5"/>
          </p:nvPr>
        </p:nvSpPr>
        <p:spPr/>
        <p:txBody>
          <a:bodyPr/>
          <a:lstStyle/>
          <a:p>
            <a:pPr>
              <a:defRPr/>
            </a:pPr>
            <a:fld id="{4F01954C-3589-4D11-8E84-18DBA8F46CCF}" type="slidenum">
              <a:rPr lang="en-US" smtClean="0"/>
              <a:pPr>
                <a:defRPr/>
              </a:pPr>
              <a:t>52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0" name="Picture 49"/>
          <p:cNvPicPr>
            <a:picLocks noChangeAspect="1"/>
          </p:cNvPicPr>
          <p:nvPr userDrawn="1"/>
        </p:nvPicPr>
        <p:blipFill rotWithShape="1">
          <a:blip r:embed="rId2">
            <a:extLst>
              <a:ext uri="{28A0092B-C50C-407E-A947-70E740481C1C}">
                <a14:useLocalDpi xmlns:a14="http://schemas.microsoft.com/office/drawing/2010/main" val="0"/>
              </a:ext>
            </a:extLst>
          </a:blip>
          <a:srcRect l="1863" t="4341" b="11305"/>
          <a:stretch/>
        </p:blipFill>
        <p:spPr>
          <a:xfrm>
            <a:off x="0" y="-23150"/>
            <a:ext cx="12192000" cy="6886937"/>
          </a:xfrm>
          <a:prstGeom prst="rect">
            <a:avLst/>
          </a:prstGeom>
        </p:spPr>
      </p:pic>
      <p:sp>
        <p:nvSpPr>
          <p:cNvPr id="5" name="Rectangle 4"/>
          <p:cNvSpPr/>
          <p:nvPr userDrawn="1"/>
        </p:nvSpPr>
        <p:spPr bwMode="auto">
          <a:xfrm>
            <a:off x="0" y="4514127"/>
            <a:ext cx="12192000" cy="2343873"/>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6" name="Freeform 31"/>
          <p:cNvSpPr>
            <a:spLocks/>
          </p:cNvSpPr>
          <p:nvPr userDrawn="1"/>
        </p:nvSpPr>
        <p:spPr bwMode="auto">
          <a:xfrm>
            <a:off x="7162800" y="2468563"/>
            <a:ext cx="19050" cy="31750"/>
          </a:xfrm>
          <a:custGeom>
            <a:avLst/>
            <a:gdLst>
              <a:gd name="T0" fmla="*/ 0 w 12"/>
              <a:gd name="T1" fmla="*/ 0 h 20"/>
              <a:gd name="T2" fmla="*/ 12 w 12"/>
              <a:gd name="T3" fmla="*/ 20 h 20"/>
              <a:gd name="T4" fmla="*/ 0 w 12"/>
              <a:gd name="T5" fmla="*/ 20 h 20"/>
              <a:gd name="T6" fmla="*/ 0 w 12"/>
              <a:gd name="T7" fmla="*/ 0 h 20"/>
            </a:gdLst>
            <a:ahLst/>
            <a:cxnLst>
              <a:cxn ang="0">
                <a:pos x="T0" y="T1"/>
              </a:cxn>
              <a:cxn ang="0">
                <a:pos x="T2" y="T3"/>
              </a:cxn>
              <a:cxn ang="0">
                <a:pos x="T4" y="T5"/>
              </a:cxn>
              <a:cxn ang="0">
                <a:pos x="T6" y="T7"/>
              </a:cxn>
            </a:cxnLst>
            <a:rect l="0" t="0" r="r" b="b"/>
            <a:pathLst>
              <a:path w="12" h="20">
                <a:moveTo>
                  <a:pt x="0" y="0"/>
                </a:moveTo>
                <a:lnTo>
                  <a:pt x="12" y="20"/>
                </a:lnTo>
                <a:lnTo>
                  <a:pt x="0" y="20"/>
                </a:lnTo>
                <a:lnTo>
                  <a:pt x="0" y="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userDrawn="1"/>
        </p:nvGrpSpPr>
        <p:grpSpPr>
          <a:xfrm>
            <a:off x="980475" y="2082255"/>
            <a:ext cx="2885470" cy="1552767"/>
            <a:chOff x="477838" y="1695451"/>
            <a:chExt cx="2227262" cy="1198563"/>
          </a:xfrm>
        </p:grpSpPr>
        <p:sp>
          <p:nvSpPr>
            <p:cNvPr id="6" name="Freeform 6"/>
            <p:cNvSpPr>
              <a:spLocks/>
            </p:cNvSpPr>
            <p:nvPr userDrawn="1"/>
          </p:nvSpPr>
          <p:spPr bwMode="auto">
            <a:xfrm>
              <a:off x="1279525" y="1695451"/>
              <a:ext cx="268287" cy="752475"/>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1655763" y="1884364"/>
              <a:ext cx="230187" cy="563563"/>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1843088" y="2297114"/>
              <a:ext cx="150812" cy="150813"/>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1774825" y="1695451"/>
              <a:ext cx="150812" cy="150813"/>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1190625" y="1997076"/>
              <a:ext cx="485775" cy="150813"/>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477838" y="2600326"/>
              <a:ext cx="96837" cy="293688"/>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654050" y="2600326"/>
              <a:ext cx="96837" cy="293688"/>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3713" y="2714626"/>
              <a:ext cx="211137" cy="65088"/>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760413" y="2600326"/>
              <a:ext cx="244475" cy="292100"/>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1008063" y="2600326"/>
              <a:ext cx="280987" cy="293688"/>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noEditPoints="1"/>
            </p:cNvSpPr>
            <p:nvPr userDrawn="1"/>
          </p:nvSpPr>
          <p:spPr bwMode="auto">
            <a:xfrm>
              <a:off x="1277938" y="2600326"/>
              <a:ext cx="271462" cy="293688"/>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1563688" y="2600326"/>
              <a:ext cx="387350" cy="293688"/>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noEditPoints="1"/>
            </p:cNvSpPr>
            <p:nvPr userDrawn="1"/>
          </p:nvSpPr>
          <p:spPr bwMode="auto">
            <a:xfrm>
              <a:off x="1898650" y="2600326"/>
              <a:ext cx="273050" cy="293688"/>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userDrawn="1"/>
          </p:nvSpPr>
          <p:spPr bwMode="auto">
            <a:xfrm>
              <a:off x="2276475" y="2730501"/>
              <a:ext cx="153987" cy="16351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noEditPoints="1"/>
            </p:cNvSpPr>
            <p:nvPr userDrawn="1"/>
          </p:nvSpPr>
          <p:spPr bwMode="auto">
            <a:xfrm>
              <a:off x="2195513" y="2600326"/>
              <a:ext cx="260350" cy="293688"/>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userDrawn="1"/>
          </p:nvSpPr>
          <p:spPr bwMode="auto">
            <a:xfrm>
              <a:off x="2460625" y="2600326"/>
              <a:ext cx="244475" cy="292100"/>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2" name="Title 2"/>
          <p:cNvSpPr>
            <a:spLocks noGrp="1"/>
          </p:cNvSpPr>
          <p:nvPr>
            <p:ph type="title"/>
          </p:nvPr>
        </p:nvSpPr>
        <p:spPr>
          <a:xfrm>
            <a:off x="461079" y="4718050"/>
            <a:ext cx="8208468" cy="1141943"/>
          </a:xfrm>
        </p:spPr>
        <p:txBody>
          <a:bodyPr>
            <a:normAutofit/>
          </a:bodyPr>
          <a:lstStyle>
            <a:lvl1pPr algn="l">
              <a:defRPr sz="4200" b="1">
                <a:solidFill>
                  <a:sysClr val="windowText" lastClr="000000"/>
                </a:solidFill>
              </a:defRPr>
            </a:lvl1pPr>
          </a:lstStyle>
          <a:p>
            <a:r>
              <a:rPr lang="en-US" dirty="0"/>
              <a:t>Click to edit Master title style</a:t>
            </a:r>
          </a:p>
        </p:txBody>
      </p:sp>
    </p:spTree>
    <p:extLst>
      <p:ext uri="{BB962C8B-B14F-4D97-AF65-F5344CB8AC3E}">
        <p14:creationId xmlns:p14="http://schemas.microsoft.com/office/powerpoint/2010/main" val="425631555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p:nvSpPr>
        <p:spPr>
          <a:xfrm>
            <a:off x="810128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3" name="Rectangle 52"/>
          <p:cNvSpPr/>
          <p:nvPr/>
        </p:nvSpPr>
        <p:spPr>
          <a:xfrm>
            <a:off x="43877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6" name="Rectangle 55"/>
          <p:cNvSpPr/>
          <p:nvPr/>
        </p:nvSpPr>
        <p:spPr>
          <a:xfrm>
            <a:off x="4270028"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2397101"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2511761" y="1668705"/>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8304406" y="4084988"/>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4443606" y="4084988"/>
            <a:ext cx="771876" cy="899819"/>
          </a:xfrm>
          <a:prstGeom prst="rect">
            <a:avLst/>
          </a:prstGeom>
        </p:spPr>
        <p:txBody>
          <a:bodyPr>
            <a:normAutofit/>
          </a:bodyPr>
          <a:lstStyle>
            <a:lvl1pPr marL="0" indent="0">
              <a:buNone/>
              <a:defRPr sz="1199"/>
            </a:lvl1pPr>
          </a:lstStyle>
          <a:p>
            <a:r>
              <a:rPr lang="en-US" dirty="0"/>
              <a:t>Photo</a:t>
            </a:r>
          </a:p>
        </p:txBody>
      </p:sp>
      <p:sp>
        <p:nvSpPr>
          <p:cNvPr id="42" name="Picture Placeholder 8"/>
          <p:cNvSpPr>
            <a:spLocks noGrp="1"/>
          </p:cNvSpPr>
          <p:nvPr>
            <p:ph type="pic" sz="quarter" idx="13" hasCustomPrompt="1"/>
          </p:nvPr>
        </p:nvSpPr>
        <p:spPr>
          <a:xfrm>
            <a:off x="521398" y="4084988"/>
            <a:ext cx="771876" cy="899819"/>
          </a:xfrm>
          <a:prstGeom prst="rect">
            <a:avLst/>
          </a:prstGeom>
        </p:spPr>
        <p:txBody>
          <a:bodyPr>
            <a:normAutofit/>
          </a:bodyPr>
          <a:lstStyle>
            <a:lvl1pPr marL="0" indent="0">
              <a:buNone/>
              <a:defRPr sz="1199"/>
            </a:lvl1pPr>
          </a:lstStyle>
          <a:p>
            <a:r>
              <a:rPr lang="en-US" dirty="0"/>
              <a:t>Photo</a:t>
            </a:r>
          </a:p>
        </p:txBody>
      </p:sp>
      <p:sp>
        <p:nvSpPr>
          <p:cNvPr id="45" name="Text Placeholder 97"/>
          <p:cNvSpPr>
            <a:spLocks noGrp="1"/>
          </p:cNvSpPr>
          <p:nvPr>
            <p:ph type="body" sz="quarter" idx="14" hasCustomPrompt="1"/>
          </p:nvPr>
        </p:nvSpPr>
        <p:spPr>
          <a:xfrm>
            <a:off x="3372832" y="1667047"/>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46" name="Text Placeholder 97"/>
          <p:cNvSpPr>
            <a:spLocks noGrp="1"/>
          </p:cNvSpPr>
          <p:nvPr>
            <p:ph type="body" sz="quarter" idx="15" hasCustomPrompt="1"/>
          </p:nvPr>
        </p:nvSpPr>
        <p:spPr>
          <a:xfrm>
            <a:off x="3372832" y="2400553"/>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4" name="Text Placeholder 97"/>
          <p:cNvSpPr>
            <a:spLocks noGrp="1"/>
          </p:cNvSpPr>
          <p:nvPr>
            <p:ph type="body" sz="quarter" idx="16" hasCustomPrompt="1"/>
          </p:nvPr>
        </p:nvSpPr>
        <p:spPr>
          <a:xfrm>
            <a:off x="1395605"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55" name="Text Placeholder 97"/>
          <p:cNvSpPr>
            <a:spLocks noGrp="1"/>
          </p:cNvSpPr>
          <p:nvPr>
            <p:ph type="body" sz="quarter" idx="17" hasCustomPrompt="1"/>
          </p:nvPr>
        </p:nvSpPr>
        <p:spPr>
          <a:xfrm>
            <a:off x="1395605"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7" name="Text Placeholder 97"/>
          <p:cNvSpPr>
            <a:spLocks noGrp="1"/>
          </p:cNvSpPr>
          <p:nvPr>
            <p:ph type="body" sz="quarter" idx="18" hasCustomPrompt="1"/>
          </p:nvPr>
        </p:nvSpPr>
        <p:spPr>
          <a:xfrm>
            <a:off x="5277621"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58" name="Text Placeholder 97"/>
          <p:cNvSpPr>
            <a:spLocks noGrp="1"/>
          </p:cNvSpPr>
          <p:nvPr>
            <p:ph type="body" sz="quarter" idx="19" hasCustomPrompt="1"/>
          </p:nvPr>
        </p:nvSpPr>
        <p:spPr>
          <a:xfrm>
            <a:off x="5277621"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60" name="Text Placeholder 97"/>
          <p:cNvSpPr>
            <a:spLocks noGrp="1"/>
          </p:cNvSpPr>
          <p:nvPr>
            <p:ph type="body" sz="quarter" idx="20" hasCustomPrompt="1"/>
          </p:nvPr>
        </p:nvSpPr>
        <p:spPr>
          <a:xfrm>
            <a:off x="9077013"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61" name="Text Placeholder 97"/>
          <p:cNvSpPr>
            <a:spLocks noGrp="1"/>
          </p:cNvSpPr>
          <p:nvPr>
            <p:ph type="body" sz="quarter" idx="21" hasCustomPrompt="1"/>
          </p:nvPr>
        </p:nvSpPr>
        <p:spPr>
          <a:xfrm>
            <a:off x="9077013"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a:t>
            </a:r>
            <a:r>
              <a:rPr lang="en-US" sz="1066" dirty="0">
                <a:solidFill>
                  <a:srgbClr val="4D4D4D"/>
                </a:solidFill>
              </a:rPr>
              <a:t> </a:t>
            </a:r>
            <a:endParaRPr lang="en-US" sz="1066" baseline="0" dirty="0">
              <a:solidFill>
                <a:srgbClr val="4D4D4D"/>
              </a:solidFill>
            </a:endParaRPr>
          </a:p>
        </p:txBody>
      </p:sp>
      <p:sp>
        <p:nvSpPr>
          <p:cNvPr id="62" name="Rectangle 61"/>
          <p:cNvSpPr/>
          <p:nvPr/>
        </p:nvSpPr>
        <p:spPr>
          <a:xfrm>
            <a:off x="6204184"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63" name="Picture Placeholder 8"/>
          <p:cNvSpPr>
            <a:spLocks noGrp="1"/>
          </p:cNvSpPr>
          <p:nvPr>
            <p:ph type="pic" sz="quarter" idx="22" hasCustomPrompt="1"/>
          </p:nvPr>
        </p:nvSpPr>
        <p:spPr>
          <a:xfrm>
            <a:off x="6318843" y="1670943"/>
            <a:ext cx="771876" cy="899819"/>
          </a:xfrm>
          <a:prstGeom prst="rect">
            <a:avLst/>
          </a:prstGeom>
        </p:spPr>
        <p:txBody>
          <a:bodyPr>
            <a:normAutofit/>
          </a:bodyPr>
          <a:lstStyle>
            <a:lvl1pPr marL="0" indent="0">
              <a:buNone/>
              <a:defRPr sz="1199"/>
            </a:lvl1pPr>
          </a:lstStyle>
          <a:p>
            <a:r>
              <a:rPr lang="en-US" dirty="0"/>
              <a:t>Photo</a:t>
            </a:r>
          </a:p>
        </p:txBody>
      </p:sp>
      <p:sp>
        <p:nvSpPr>
          <p:cNvPr id="64" name="Text Placeholder 97"/>
          <p:cNvSpPr>
            <a:spLocks noGrp="1"/>
          </p:cNvSpPr>
          <p:nvPr>
            <p:ph type="body" sz="quarter" idx="23" hasCustomPrompt="1"/>
          </p:nvPr>
        </p:nvSpPr>
        <p:spPr>
          <a:xfrm>
            <a:off x="7179915" y="1669285"/>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65" name="Text Placeholder 97"/>
          <p:cNvSpPr>
            <a:spLocks noGrp="1"/>
          </p:cNvSpPr>
          <p:nvPr>
            <p:ph type="body" sz="quarter" idx="24" hasCustomPrompt="1"/>
          </p:nvPr>
        </p:nvSpPr>
        <p:spPr>
          <a:xfrm>
            <a:off x="7179915" y="2402791"/>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2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6395729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8502"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2131">
                <a:solidFill>
                  <a:srgbClr val="4D4D4D"/>
                </a:solidFill>
              </a:defRPr>
            </a:lvl1pPr>
            <a:lvl2pPr marL="989684" indent="-380648">
              <a:buClr>
                <a:schemeClr val="bg2">
                  <a:lumMod val="50000"/>
                </a:schemeClr>
              </a:buClr>
              <a:buFont typeface="Arial" panose="020B0604020202020204" pitchFamily="34" charset="0"/>
              <a:buChar char="•"/>
              <a:defRPr sz="1865">
                <a:solidFill>
                  <a:srgbClr val="4D4D4D"/>
                </a:solidFill>
              </a:defRPr>
            </a:lvl2pPr>
            <a:lvl3pPr marL="1598720" indent="-380648">
              <a:buClr>
                <a:schemeClr val="bg2">
                  <a:lumMod val="50000"/>
                </a:schemeClr>
              </a:buClr>
              <a:buFont typeface="Arial" panose="020B0604020202020204" pitchFamily="34" charset="0"/>
              <a:buChar char="•"/>
              <a:defRPr sz="1865">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10" name="Text Placeholder 3"/>
          <p:cNvSpPr>
            <a:spLocks noGrp="1"/>
          </p:cNvSpPr>
          <p:nvPr>
            <p:ph type="body" sz="quarter" idx="11" hasCustomPrompt="1"/>
          </p:nvPr>
        </p:nvSpPr>
        <p:spPr>
          <a:xfrm>
            <a:off x="4287768"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Tx/>
              <a:buNone/>
              <a:tabLst/>
              <a:defRPr sz="2131">
                <a:solidFill>
                  <a:srgbClr val="4D4D4D"/>
                </a:solidFill>
              </a:defRPr>
            </a:lvl1pPr>
            <a:lvl2pPr marL="989684" indent="-380648">
              <a:buClr>
                <a:srgbClr val="4D4D4D"/>
              </a:buClr>
              <a:buFont typeface="Arial" panose="020B0604020202020204" pitchFamily="34" charset="0"/>
              <a:buChar char="•"/>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11" name="Text Placeholder 3"/>
          <p:cNvSpPr>
            <a:spLocks noGrp="1"/>
          </p:cNvSpPr>
          <p:nvPr>
            <p:ph type="body" sz="quarter" idx="12" hasCustomPrompt="1"/>
          </p:nvPr>
        </p:nvSpPr>
        <p:spPr>
          <a:xfrm>
            <a:off x="8157035"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Tx/>
              <a:buNone/>
              <a:tabLst/>
              <a:defRPr sz="2131">
                <a:solidFill>
                  <a:srgbClr val="4D4D4D"/>
                </a:solidFill>
              </a:defRPr>
            </a:lvl1pPr>
            <a:lvl2pPr marL="609036" indent="0">
              <a:buClr>
                <a:srgbClr val="4D4D4D"/>
              </a:buClr>
              <a:buFontTx/>
              <a:buNone/>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8"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3330806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6400"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p:txBody>
      </p:sp>
      <p:sp>
        <p:nvSpPr>
          <p:cNvPr id="5" name="Text Placeholder 3"/>
          <p:cNvSpPr>
            <a:spLocks noGrp="1"/>
          </p:cNvSpPr>
          <p:nvPr>
            <p:ph type="body" sz="quarter" idx="11" hasCustomPrompt="1"/>
          </p:nvPr>
        </p:nvSpPr>
        <p:spPr>
          <a:xfrm>
            <a:off x="6243371"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p:txBody>
      </p:sp>
      <p:sp>
        <p:nvSpPr>
          <p:cNvPr id="7" name="Text Placeholder 6"/>
          <p:cNvSpPr>
            <a:spLocks noGrp="1"/>
          </p:cNvSpPr>
          <p:nvPr>
            <p:ph type="body" sz="quarter" idx="12"/>
          </p:nvPr>
        </p:nvSpPr>
        <p:spPr>
          <a:xfrm>
            <a:off x="406400" y="4031018"/>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p:cNvSpPr>
            <a:spLocks noGrp="1"/>
          </p:cNvSpPr>
          <p:nvPr>
            <p:ph type="body" sz="quarter" idx="13"/>
          </p:nvPr>
        </p:nvSpPr>
        <p:spPr>
          <a:xfrm>
            <a:off x="6243371" y="4024429"/>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61153989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6400" y="1093891"/>
            <a:ext cx="11379200" cy="4800600"/>
          </a:xfrm>
          <a:prstGeom prst="rect">
            <a:avLst/>
          </a:prstGeom>
        </p:spPr>
        <p:txBody>
          <a:bodyPr>
            <a:normAutofit/>
          </a:bodyPr>
          <a:lstStyle>
            <a:lvl1pPr>
              <a:defRPr sz="2398"/>
            </a:lvl1pPr>
          </a:lstStyle>
          <a:p>
            <a:r>
              <a:rPr lang="en-US"/>
              <a:t>Click icon to add picture</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79101950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 without Background Color">
    <p:spTree>
      <p:nvGrpSpPr>
        <p:cNvPr id="1" name=""/>
        <p:cNvGrpSpPr/>
        <p:nvPr/>
      </p:nvGrpSpPr>
      <p:grpSpPr>
        <a:xfrm>
          <a:off x="0" y="0"/>
          <a:ext cx="0" cy="0"/>
          <a:chOff x="0" y="0"/>
          <a:chExt cx="0" cy="0"/>
        </a:xfrm>
      </p:grpSpPr>
      <p:sp>
        <p:nvSpPr>
          <p:cNvPr id="3" name="Rectangle 2"/>
          <p:cNvSpPr/>
          <p:nvPr userDrawn="1"/>
        </p:nvSpPr>
        <p:spPr bwMode="auto">
          <a:xfrm>
            <a:off x="2865120" y="0"/>
            <a:ext cx="9326880"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3073400" y="1105465"/>
            <a:ext cx="8573935" cy="5234949"/>
          </a:xfrm>
          <a:prstGeom prst="rect">
            <a:avLst/>
          </a:prstGeom>
        </p:spPr>
        <p:txBody>
          <a:bodyPr>
            <a:normAutofit/>
          </a:bodyPr>
          <a:lstStyle>
            <a:lvl1pPr>
              <a:defRPr sz="2398"/>
            </a:lvl1pPr>
          </a:lstStyle>
          <a:p>
            <a:r>
              <a:rPr lang="en-US" dirty="0"/>
              <a:t>Click icon to add chart</a:t>
            </a:r>
          </a:p>
        </p:txBody>
      </p:sp>
      <p:sp>
        <p:nvSpPr>
          <p:cNvPr id="6" name="Title 1"/>
          <p:cNvSpPr>
            <a:spLocks noGrp="1"/>
          </p:cNvSpPr>
          <p:nvPr>
            <p:ph type="title"/>
          </p:nvPr>
        </p:nvSpPr>
        <p:spPr>
          <a:xfrm>
            <a:off x="3073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grpSp>
        <p:nvGrpSpPr>
          <p:cNvPr id="52" name="Group 4"/>
          <p:cNvGrpSpPr>
            <a:grpSpLocks noChangeAspect="1"/>
          </p:cNvGrpSpPr>
          <p:nvPr userDrawn="1"/>
        </p:nvGrpSpPr>
        <p:grpSpPr bwMode="auto">
          <a:xfrm>
            <a:off x="10765766" y="152177"/>
            <a:ext cx="1257954" cy="676946"/>
            <a:chOff x="301" y="1068"/>
            <a:chExt cx="1403" cy="755"/>
          </a:xfrm>
        </p:grpSpPr>
        <p:sp>
          <p:nvSpPr>
            <p:cNvPr id="53"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4865883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hart without Background Color">
    <p:spTree>
      <p:nvGrpSpPr>
        <p:cNvPr id="1" name=""/>
        <p:cNvGrpSpPr/>
        <p:nvPr/>
      </p:nvGrpSpPr>
      <p:grpSpPr>
        <a:xfrm>
          <a:off x="0" y="0"/>
          <a:ext cx="0" cy="0"/>
          <a:chOff x="0" y="0"/>
          <a:chExt cx="0" cy="0"/>
        </a:xfrm>
      </p:grpSpPr>
      <p:sp>
        <p:nvSpPr>
          <p:cNvPr id="64" name="Rectangle 63"/>
          <p:cNvSpPr/>
          <p:nvPr userDrawn="1"/>
        </p:nvSpPr>
        <p:spPr bwMode="auto">
          <a:xfrm>
            <a:off x="2865120" y="0"/>
            <a:ext cx="6449004"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2946400" y="1105466"/>
            <a:ext cx="6186025" cy="4800600"/>
          </a:xfrm>
          <a:prstGeom prst="rect">
            <a:avLst/>
          </a:prstGeom>
        </p:spPr>
        <p:txBody>
          <a:bodyPr>
            <a:normAutofit/>
          </a:bodyPr>
          <a:lstStyle>
            <a:lvl1pPr>
              <a:defRPr sz="2398"/>
            </a:lvl1pPr>
          </a:lstStyle>
          <a:p>
            <a:r>
              <a:rPr lang="en-US" dirty="0"/>
              <a:t>Click icon to add chart</a:t>
            </a:r>
          </a:p>
        </p:txBody>
      </p:sp>
      <p:sp>
        <p:nvSpPr>
          <p:cNvPr id="6" name="Title 1"/>
          <p:cNvSpPr>
            <a:spLocks noGrp="1"/>
          </p:cNvSpPr>
          <p:nvPr>
            <p:ph type="title"/>
          </p:nvPr>
        </p:nvSpPr>
        <p:spPr>
          <a:xfrm>
            <a:off x="2946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6085500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 without Background Color">
    <p:spTree>
      <p:nvGrpSpPr>
        <p:cNvPr id="1" name=""/>
        <p:cNvGrpSpPr/>
        <p:nvPr/>
      </p:nvGrpSpPr>
      <p:grpSpPr>
        <a:xfrm>
          <a:off x="0" y="0"/>
          <a:ext cx="0" cy="0"/>
          <a:chOff x="0" y="0"/>
          <a:chExt cx="0" cy="0"/>
        </a:xfrm>
      </p:grpSpPr>
      <p:sp>
        <p:nvSpPr>
          <p:cNvPr id="36" name="Table Placeholder 5"/>
          <p:cNvSpPr>
            <a:spLocks noGrp="1"/>
          </p:cNvSpPr>
          <p:nvPr>
            <p:ph type="tbl" sz="quarter" idx="12"/>
          </p:nvPr>
        </p:nvSpPr>
        <p:spPr>
          <a:xfrm>
            <a:off x="406400" y="1598738"/>
            <a:ext cx="8736009" cy="4800600"/>
          </a:xfrm>
          <a:prstGeom prst="rect">
            <a:avLst/>
          </a:prstGeom>
        </p:spPr>
        <p:txBody>
          <a:bodyPr>
            <a:normAutofit/>
          </a:bodyPr>
          <a:lstStyle>
            <a:lvl1pPr>
              <a:defRPr sz="1865"/>
            </a:lvl1pPr>
          </a:lstStyle>
          <a:p>
            <a:r>
              <a:rPr lang="en-US"/>
              <a:t>Click icon to add table</a:t>
            </a:r>
            <a:endParaRPr lang="en-US" dirty="0"/>
          </a:p>
        </p:txBody>
      </p:sp>
      <p:sp>
        <p:nvSpPr>
          <p:cNvPr id="22" name="Title 1"/>
          <p:cNvSpPr>
            <a:spLocks noGrp="1"/>
          </p:cNvSpPr>
          <p:nvPr>
            <p:ph type="title"/>
          </p:nvPr>
        </p:nvSpPr>
        <p:spPr>
          <a:xfrm>
            <a:off x="406400" y="356631"/>
            <a:ext cx="872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9723704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406400" y="1217738"/>
            <a:ext cx="11379200" cy="4800600"/>
          </a:xfrm>
          <a:prstGeom prst="rect">
            <a:avLst/>
          </a:prstGeom>
        </p:spPr>
        <p:txBody>
          <a:bodyPr>
            <a:normAutofit/>
          </a:bodyPr>
          <a:lstStyle>
            <a:lvl1pPr>
              <a:defRPr sz="1865"/>
            </a:lvl1pPr>
          </a:lstStyle>
          <a:p>
            <a:r>
              <a:rPr lang="en-US"/>
              <a:t>Click icon to add table</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11891601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406400" y="1093891"/>
            <a:ext cx="11379200" cy="4800600"/>
          </a:xfrm>
          <a:prstGeom prst="rect">
            <a:avLst/>
          </a:prstGeom>
        </p:spPr>
        <p:txBody>
          <a:bodyPr>
            <a:normAutofit/>
          </a:bodyPr>
          <a:lstStyle>
            <a:lvl1pPr>
              <a:defRPr sz="2398"/>
            </a:lvl1pPr>
          </a:lstStyle>
          <a:p>
            <a:r>
              <a:rPr lang="en-US" dirty="0"/>
              <a:t>Click icon to add SmartArt graphic</a:t>
            </a:r>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406886672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5" name="SmartArt Placeholder 4"/>
          <p:cNvSpPr>
            <a:spLocks noGrp="1"/>
          </p:cNvSpPr>
          <p:nvPr>
            <p:ph type="dgm" sz="quarter" idx="13"/>
          </p:nvPr>
        </p:nvSpPr>
        <p:spPr>
          <a:xfrm>
            <a:off x="406400" y="1601891"/>
            <a:ext cx="11379200" cy="4800600"/>
          </a:xfrm>
          <a:prstGeom prst="rect">
            <a:avLst/>
          </a:prstGeom>
        </p:spPr>
        <p:txBody>
          <a:bodyPr>
            <a:normAutofit/>
          </a:bodyPr>
          <a:lstStyle>
            <a:lvl1pPr>
              <a:defRPr sz="2398"/>
            </a:lvl1pPr>
          </a:lstStyle>
          <a:p>
            <a:r>
              <a:rPr lang="en-US" dirty="0"/>
              <a:t>Click icon to add SmartArt graphic</a:t>
            </a:r>
          </a:p>
        </p:txBody>
      </p:sp>
      <p:sp>
        <p:nvSpPr>
          <p:cNvPr id="3"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68444684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408684" y="1576515"/>
            <a:ext cx="11373491" cy="4897665"/>
          </a:xfrm>
          <a:prstGeom prst="rect">
            <a:avLst/>
          </a:prstGeom>
        </p:spPr>
        <p:txBody>
          <a:bodyPr>
            <a:normAutofit/>
          </a:bodyPr>
          <a:lstStyle>
            <a:lvl1pPr>
              <a:defRPr sz="2398">
                <a:solidFill>
                  <a:srgbClr val="4D4D4D"/>
                </a:solidFill>
                <a:latin typeface="Arial" panose="020B0604020202020204" pitchFamily="34" charset="0"/>
                <a:cs typeface="Arial" panose="020B0604020202020204" pitchFamily="34" charset="0"/>
              </a:defRPr>
            </a:lvl1pPr>
            <a:lvl2pPr>
              <a:defRPr sz="2131">
                <a:solidFill>
                  <a:srgbClr val="4D4D4D"/>
                </a:solidFill>
                <a:latin typeface="Arial" panose="020B0604020202020204" pitchFamily="34" charset="0"/>
                <a:cs typeface="Arial" panose="020B0604020202020204" pitchFamily="34" charset="0"/>
              </a:defRPr>
            </a:lvl2pPr>
            <a:lvl3pPr>
              <a:defRPr sz="2131">
                <a:solidFill>
                  <a:srgbClr val="4D4D4D"/>
                </a:solidFill>
                <a:latin typeface="Arial" panose="020B0604020202020204" pitchFamily="34" charset="0"/>
                <a:cs typeface="Arial" panose="020B0604020202020204" pitchFamily="34" charset="0"/>
              </a:defRPr>
            </a:lvl3pPr>
            <a:lvl4pPr>
              <a:defRPr sz="2131">
                <a:solidFill>
                  <a:srgbClr val="4D4D4D"/>
                </a:solidFill>
                <a:latin typeface="Arial" panose="020B0604020202020204" pitchFamily="34" charset="0"/>
                <a:cs typeface="Arial" panose="020B0604020202020204" pitchFamily="34" charset="0"/>
              </a:defRPr>
            </a:lvl4pPr>
            <a:lvl5pPr>
              <a:defRPr sz="2131">
                <a:solidFill>
                  <a:srgbClr val="4D4D4D"/>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767171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09600" y="2108367"/>
            <a:ext cx="4876800" cy="3858284"/>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p:cNvSpPr>
            <a:spLocks noGrp="1"/>
          </p:cNvSpPr>
          <p:nvPr>
            <p:ph type="body" sz="quarter" idx="11" hasCustomPrompt="1"/>
          </p:nvPr>
        </p:nvSpPr>
        <p:spPr>
          <a:xfrm>
            <a:off x="6502400" y="2109425"/>
            <a:ext cx="4876800" cy="3858284"/>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20263779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hankyou slide">
    <p:spTree>
      <p:nvGrpSpPr>
        <p:cNvPr id="1" name=""/>
        <p:cNvGrpSpPr/>
        <p:nvPr/>
      </p:nvGrpSpPr>
      <p:grpSpPr>
        <a:xfrm>
          <a:off x="0" y="0"/>
          <a:ext cx="0" cy="0"/>
          <a:chOff x="0" y="0"/>
          <a:chExt cx="0" cy="0"/>
        </a:xfrm>
      </p:grpSpPr>
      <p:sp>
        <p:nvSpPr>
          <p:cNvPr id="100" name="Parallelogram 99"/>
          <p:cNvSpPr/>
          <p:nvPr userDrawn="1"/>
        </p:nvSpPr>
        <p:spPr bwMode="auto">
          <a:xfrm>
            <a:off x="620335" y="4365764"/>
            <a:ext cx="4328160" cy="711200"/>
          </a:xfrm>
          <a:prstGeom prst="parallelogram">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9" name="Parallelogram 98"/>
          <p:cNvSpPr/>
          <p:nvPr userDrawn="1"/>
        </p:nvSpPr>
        <p:spPr bwMode="auto">
          <a:xfrm>
            <a:off x="1267316" y="2275840"/>
            <a:ext cx="4328160" cy="711200"/>
          </a:xfrm>
          <a:prstGeom prst="parallelogram">
            <a:avLst/>
          </a:pr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98" name="Parallelogram 94"/>
          <p:cNvSpPr/>
          <p:nvPr userDrawn="1"/>
        </p:nvSpPr>
        <p:spPr bwMode="auto">
          <a:xfrm>
            <a:off x="1498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10" name="Parallelogram 9"/>
          <p:cNvSpPr/>
          <p:nvPr userDrawn="1"/>
        </p:nvSpPr>
        <p:spPr bwMode="auto">
          <a:xfrm>
            <a:off x="1137920" y="2275840"/>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5" name="Parallelogram 94"/>
          <p:cNvSpPr/>
          <p:nvPr userDrawn="1"/>
        </p:nvSpPr>
        <p:spPr bwMode="auto">
          <a:xfrm>
            <a:off x="-101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6" name="Parallelogram 95"/>
          <p:cNvSpPr/>
          <p:nvPr userDrawn="1"/>
        </p:nvSpPr>
        <p:spPr bwMode="auto">
          <a:xfrm>
            <a:off x="772160" y="4365764"/>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3" name="Rectangle 12"/>
          <p:cNvSpPr/>
          <p:nvPr userDrawn="1"/>
        </p:nvSpPr>
        <p:spPr bwMode="auto">
          <a:xfrm>
            <a:off x="5262880" y="-10160"/>
            <a:ext cx="6929120" cy="6868160"/>
          </a:xfrm>
          <a:custGeom>
            <a:avLst/>
            <a:gdLst>
              <a:gd name="connsiteX0" fmla="*/ 0 w 6583680"/>
              <a:gd name="connsiteY0" fmla="*/ 0 h 6858000"/>
              <a:gd name="connsiteX1" fmla="*/ 6583680 w 6583680"/>
              <a:gd name="connsiteY1" fmla="*/ 0 h 6858000"/>
              <a:gd name="connsiteX2" fmla="*/ 6583680 w 6583680"/>
              <a:gd name="connsiteY2" fmla="*/ 6858000 h 6858000"/>
              <a:gd name="connsiteX3" fmla="*/ 0 w 6583680"/>
              <a:gd name="connsiteY3" fmla="*/ 6858000 h 6858000"/>
              <a:gd name="connsiteX4" fmla="*/ 0 w 6583680"/>
              <a:gd name="connsiteY4" fmla="*/ 0 h 6858000"/>
              <a:gd name="connsiteX0" fmla="*/ 1381760 w 7965440"/>
              <a:gd name="connsiteY0" fmla="*/ 0 h 6858000"/>
              <a:gd name="connsiteX1" fmla="*/ 7965440 w 7965440"/>
              <a:gd name="connsiteY1" fmla="*/ 0 h 6858000"/>
              <a:gd name="connsiteX2" fmla="*/ 7965440 w 7965440"/>
              <a:gd name="connsiteY2" fmla="*/ 6858000 h 6858000"/>
              <a:gd name="connsiteX3" fmla="*/ 0 w 7965440"/>
              <a:gd name="connsiteY3" fmla="*/ 6858000 h 6858000"/>
              <a:gd name="connsiteX4" fmla="*/ 1381760 w 7965440"/>
              <a:gd name="connsiteY4" fmla="*/ 0 h 6858000"/>
              <a:gd name="connsiteX0" fmla="*/ 1638709 w 7965440"/>
              <a:gd name="connsiteY0" fmla="*/ 0 h 6868160"/>
              <a:gd name="connsiteX1" fmla="*/ 7965440 w 7965440"/>
              <a:gd name="connsiteY1" fmla="*/ 10160 h 6868160"/>
              <a:gd name="connsiteX2" fmla="*/ 7965440 w 7965440"/>
              <a:gd name="connsiteY2" fmla="*/ 6868160 h 6868160"/>
              <a:gd name="connsiteX3" fmla="*/ 0 w 7965440"/>
              <a:gd name="connsiteY3" fmla="*/ 6868160 h 6868160"/>
              <a:gd name="connsiteX4" fmla="*/ 1638709 w 7965440"/>
              <a:gd name="connsiteY4" fmla="*/ 0 h 686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5440" h="6868160">
                <a:moveTo>
                  <a:pt x="1638709" y="0"/>
                </a:moveTo>
                <a:lnTo>
                  <a:pt x="7965440" y="10160"/>
                </a:lnTo>
                <a:lnTo>
                  <a:pt x="7965440" y="6868160"/>
                </a:lnTo>
                <a:lnTo>
                  <a:pt x="0" y="6868160"/>
                </a:lnTo>
                <a:lnTo>
                  <a:pt x="1638709"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53" name="Rectangle 52"/>
          <p:cNvSpPr/>
          <p:nvPr/>
        </p:nvSpPr>
        <p:spPr>
          <a:xfrm>
            <a:off x="1903566" y="2428640"/>
            <a:ext cx="2810673" cy="584776"/>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r>
              <a:rPr lang="en-US" sz="2000" i="1" dirty="0">
                <a:solidFill>
                  <a:schemeClr val="bg1"/>
                </a:solidFill>
              </a:rPr>
              <a:t>Innovative Services</a:t>
            </a:r>
          </a:p>
        </p:txBody>
      </p:sp>
      <p:sp>
        <p:nvSpPr>
          <p:cNvPr id="56" name="Rectangle 55"/>
          <p:cNvSpPr/>
          <p:nvPr userDrawn="1"/>
        </p:nvSpPr>
        <p:spPr>
          <a:xfrm>
            <a:off x="907886" y="3414365"/>
            <a:ext cx="3074833" cy="400110"/>
          </a:xfrm>
          <a:prstGeom prst="rect">
            <a:avLst/>
          </a:prstGeom>
        </p:spPr>
        <p:txBody>
          <a:bodyPr wrap="square">
            <a:spAutoFit/>
          </a:bodyPr>
          <a:lstStyle/>
          <a:p>
            <a:pPr algn="l"/>
            <a:r>
              <a:rPr lang="en-US" sz="2000" i="1" kern="1200" dirty="0">
                <a:solidFill>
                  <a:schemeClr val="bg1"/>
                </a:solidFill>
                <a:latin typeface="+mn-lt"/>
                <a:ea typeface="+mn-ea"/>
                <a:cs typeface="+mn-cs"/>
              </a:rPr>
              <a:t>Passionate Employees</a:t>
            </a:r>
          </a:p>
        </p:txBody>
      </p:sp>
      <p:sp>
        <p:nvSpPr>
          <p:cNvPr id="59" name="Rectangle 58"/>
          <p:cNvSpPr/>
          <p:nvPr userDrawn="1"/>
        </p:nvSpPr>
        <p:spPr>
          <a:xfrm>
            <a:off x="1903566" y="4525199"/>
            <a:ext cx="2983393" cy="646331"/>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lgn="l"/>
            <a:r>
              <a:rPr lang="en-US" sz="2000" i="1" dirty="0">
                <a:solidFill>
                  <a:schemeClr val="bg1"/>
                </a:solidFill>
              </a:rPr>
              <a:t>Delighted Customers</a:t>
            </a:r>
          </a:p>
        </p:txBody>
      </p:sp>
      <p:sp>
        <p:nvSpPr>
          <p:cNvPr id="64" name="TextBox 63"/>
          <p:cNvSpPr txBox="1"/>
          <p:nvPr userDrawn="1"/>
        </p:nvSpPr>
        <p:spPr>
          <a:xfrm>
            <a:off x="6817134" y="2875002"/>
            <a:ext cx="3942306" cy="1107996"/>
          </a:xfrm>
          <a:prstGeom prst="rect">
            <a:avLst/>
          </a:prstGeom>
          <a:noFill/>
        </p:spPr>
        <p:txBody>
          <a:bodyPr wrap="square" rtlCol="0">
            <a:spAutoFit/>
          </a:bodyPr>
          <a:lstStyle/>
          <a:p>
            <a:pPr algn="ctr"/>
            <a:r>
              <a:rPr lang="en-US" sz="6600" b="0" dirty="0">
                <a:solidFill>
                  <a:schemeClr val="bg1"/>
                </a:solidFill>
                <a:latin typeface="Brush Script Std" panose="03060802040607070404" pitchFamily="66" charset="0"/>
              </a:rPr>
              <a:t>Thank you</a:t>
            </a:r>
          </a:p>
        </p:txBody>
      </p:sp>
      <p:cxnSp>
        <p:nvCxnSpPr>
          <p:cNvPr id="16" name="Straight Connector 15"/>
          <p:cNvCxnSpPr/>
          <p:nvPr userDrawn="1"/>
        </p:nvCxnSpPr>
        <p:spPr bwMode="auto">
          <a:xfrm>
            <a:off x="6471920" y="4053840"/>
            <a:ext cx="5222240"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04" name="TextBox 103"/>
          <p:cNvSpPr txBox="1"/>
          <p:nvPr userDrawn="1"/>
        </p:nvSpPr>
        <p:spPr>
          <a:xfrm>
            <a:off x="6908574" y="4134842"/>
            <a:ext cx="3942306" cy="461665"/>
          </a:xfrm>
          <a:prstGeom prst="rect">
            <a:avLst/>
          </a:prstGeom>
          <a:noFill/>
        </p:spPr>
        <p:txBody>
          <a:bodyPr wrap="square" rtlCol="0">
            <a:spAutoFit/>
          </a:bodyPr>
          <a:lstStyle/>
          <a:p>
            <a:pPr algn="ctr"/>
            <a:r>
              <a:rPr lang="en-US" sz="2400" b="0" dirty="0">
                <a:solidFill>
                  <a:schemeClr val="bg1"/>
                </a:solidFill>
                <a:latin typeface="Calibri" panose="020F0502020204030204" pitchFamily="34" charset="0"/>
              </a:rPr>
              <a:t>www.hexaware.com</a:t>
            </a:r>
          </a:p>
        </p:txBody>
      </p:sp>
      <p:grpSp>
        <p:nvGrpSpPr>
          <p:cNvPr id="17" name="Group 4"/>
          <p:cNvGrpSpPr>
            <a:grpSpLocks noChangeAspect="1"/>
          </p:cNvGrpSpPr>
          <p:nvPr userDrawn="1"/>
        </p:nvGrpSpPr>
        <p:grpSpPr bwMode="auto">
          <a:xfrm>
            <a:off x="2663172" y="753363"/>
            <a:ext cx="2333583" cy="1255777"/>
            <a:chOff x="301" y="1068"/>
            <a:chExt cx="1403" cy="755"/>
          </a:xfrm>
        </p:grpSpPr>
        <p:sp>
          <p:nvSpPr>
            <p:cNvPr id="18"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0437477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1159" y="1580016"/>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hasCustomPrompt="1"/>
          </p:nvPr>
        </p:nvSpPr>
        <p:spPr>
          <a:xfrm>
            <a:off x="6359408" y="1588161"/>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34726194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718457"/>
            <a:ext cx="12192000" cy="1141943"/>
          </a:xfrm>
        </p:spPr>
        <p:txBody>
          <a:bodyPr>
            <a:normAutofit/>
          </a:bodyPr>
          <a:lstStyle>
            <a:lvl1pPr algn="ctr">
              <a:defRPr sz="4263" b="1">
                <a:solidFill>
                  <a:srgbClr val="4D4D4D"/>
                </a:solidFill>
              </a:defRPr>
            </a:lvl1pPr>
          </a:lstStyle>
          <a:p>
            <a:r>
              <a:rPr lang="en-US"/>
              <a:t>Click to edit Master title style</a:t>
            </a:r>
            <a:endParaRPr lang="en-US" dirty="0"/>
          </a:p>
        </p:txBody>
      </p:sp>
    </p:spTree>
    <p:extLst>
      <p:ext uri="{BB962C8B-B14F-4D97-AF65-F5344CB8AC3E}">
        <p14:creationId xmlns:p14="http://schemas.microsoft.com/office/powerpoint/2010/main" val="85722925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Seperator 1">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chemeClr val="accent4">
                  <a:lumMod val="50000"/>
                </a:schemeClr>
              </a:gs>
              <a:gs pos="50000">
                <a:schemeClr val="accent4">
                  <a:lumMod val="55000"/>
                </a:schemeClr>
              </a:gs>
              <a:gs pos="100000">
                <a:schemeClr val="accent4">
                  <a:lumMod val="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213"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a:t>Click to edit Master title style</a:t>
            </a:r>
          </a:p>
        </p:txBody>
      </p:sp>
      <p:grpSp>
        <p:nvGrpSpPr>
          <p:cNvPr id="4" name="Group 4"/>
          <p:cNvGrpSpPr>
            <a:grpSpLocks noChangeAspect="1"/>
          </p:cNvGrpSpPr>
          <p:nvPr userDrawn="1"/>
        </p:nvGrpSpPr>
        <p:grpSpPr bwMode="auto">
          <a:xfrm>
            <a:off x="7383464" y="2370138"/>
            <a:ext cx="4803775" cy="4487863"/>
            <a:chOff x="4651" y="1493"/>
            <a:chExt cx="3026" cy="2827"/>
          </a:xfrm>
          <a:solidFill>
            <a:schemeClr val="bg1"/>
          </a:solidFill>
        </p:grpSpPr>
        <p:sp>
          <p:nvSpPr>
            <p:cNvPr id="7" name="Freeform 6"/>
            <p:cNvSpPr>
              <a:spLocks/>
            </p:cNvSpPr>
            <p:nvPr userDrawn="1"/>
          </p:nvSpPr>
          <p:spPr bwMode="auto">
            <a:xfrm>
              <a:off x="4991" y="1493"/>
              <a:ext cx="1007" cy="2827"/>
            </a:xfrm>
            <a:custGeom>
              <a:avLst/>
              <a:gdLst>
                <a:gd name="T0" fmla="*/ 1463 w 2016"/>
                <a:gd name="T1" fmla="*/ 0 h 5655"/>
                <a:gd name="T2" fmla="*/ 1463 w 2016"/>
                <a:gd name="T3" fmla="*/ 0 h 5655"/>
                <a:gd name="T4" fmla="*/ 1542 w 2016"/>
                <a:gd name="T5" fmla="*/ 6 h 5655"/>
                <a:gd name="T6" fmla="*/ 1618 w 2016"/>
                <a:gd name="T7" fmla="*/ 22 h 5655"/>
                <a:gd name="T8" fmla="*/ 1687 w 2016"/>
                <a:gd name="T9" fmla="*/ 48 h 5655"/>
                <a:gd name="T10" fmla="*/ 1753 w 2016"/>
                <a:gd name="T11" fmla="*/ 83 h 5655"/>
                <a:gd name="T12" fmla="*/ 1814 w 2016"/>
                <a:gd name="T13" fmla="*/ 127 h 5655"/>
                <a:gd name="T14" fmla="*/ 1867 w 2016"/>
                <a:gd name="T15" fmla="*/ 176 h 5655"/>
                <a:gd name="T16" fmla="*/ 1913 w 2016"/>
                <a:gd name="T17" fmla="*/ 233 h 5655"/>
                <a:gd name="T18" fmla="*/ 1952 w 2016"/>
                <a:gd name="T19" fmla="*/ 296 h 5655"/>
                <a:gd name="T20" fmla="*/ 1983 w 2016"/>
                <a:gd name="T21" fmla="*/ 362 h 5655"/>
                <a:gd name="T22" fmla="*/ 2003 w 2016"/>
                <a:gd name="T23" fmla="*/ 433 h 5655"/>
                <a:gd name="T24" fmla="*/ 2016 w 2016"/>
                <a:gd name="T25" fmla="*/ 509 h 5655"/>
                <a:gd name="T26" fmla="*/ 2016 w 2016"/>
                <a:gd name="T27" fmla="*/ 586 h 5655"/>
                <a:gd name="T28" fmla="*/ 2007 w 2016"/>
                <a:gd name="T29" fmla="*/ 665 h 5655"/>
                <a:gd name="T30" fmla="*/ 1098 w 2016"/>
                <a:gd name="T31" fmla="*/ 5209 h 5655"/>
                <a:gd name="T32" fmla="*/ 1080 w 2016"/>
                <a:gd name="T33" fmla="*/ 5279 h 5655"/>
                <a:gd name="T34" fmla="*/ 1052 w 2016"/>
                <a:gd name="T35" fmla="*/ 5343 h 5655"/>
                <a:gd name="T36" fmla="*/ 1019 w 2016"/>
                <a:gd name="T37" fmla="*/ 5402 h 5655"/>
                <a:gd name="T38" fmla="*/ 979 w 2016"/>
                <a:gd name="T39" fmla="*/ 5457 h 5655"/>
                <a:gd name="T40" fmla="*/ 931 w 2016"/>
                <a:gd name="T41" fmla="*/ 5506 h 5655"/>
                <a:gd name="T42" fmla="*/ 878 w 2016"/>
                <a:gd name="T43" fmla="*/ 5550 h 5655"/>
                <a:gd name="T44" fmla="*/ 821 w 2016"/>
                <a:gd name="T45" fmla="*/ 5585 h 5655"/>
                <a:gd name="T46" fmla="*/ 758 w 2016"/>
                <a:gd name="T47" fmla="*/ 5615 h 5655"/>
                <a:gd name="T48" fmla="*/ 694 w 2016"/>
                <a:gd name="T49" fmla="*/ 5637 h 5655"/>
                <a:gd name="T50" fmla="*/ 624 w 2016"/>
                <a:gd name="T51" fmla="*/ 5649 h 5655"/>
                <a:gd name="T52" fmla="*/ 555 w 2016"/>
                <a:gd name="T53" fmla="*/ 5655 h 5655"/>
                <a:gd name="T54" fmla="*/ 476 w 2016"/>
                <a:gd name="T55" fmla="*/ 5649 h 5655"/>
                <a:gd name="T56" fmla="*/ 400 w 2016"/>
                <a:gd name="T57" fmla="*/ 5633 h 5655"/>
                <a:gd name="T58" fmla="*/ 329 w 2016"/>
                <a:gd name="T59" fmla="*/ 5607 h 5655"/>
                <a:gd name="T60" fmla="*/ 263 w 2016"/>
                <a:gd name="T61" fmla="*/ 5572 h 5655"/>
                <a:gd name="T62" fmla="*/ 202 w 2016"/>
                <a:gd name="T63" fmla="*/ 5530 h 5655"/>
                <a:gd name="T64" fmla="*/ 149 w 2016"/>
                <a:gd name="T65" fmla="*/ 5479 h 5655"/>
                <a:gd name="T66" fmla="*/ 103 w 2016"/>
                <a:gd name="T67" fmla="*/ 5422 h 5655"/>
                <a:gd name="T68" fmla="*/ 64 w 2016"/>
                <a:gd name="T69" fmla="*/ 5359 h 5655"/>
                <a:gd name="T70" fmla="*/ 33 w 2016"/>
                <a:gd name="T71" fmla="*/ 5293 h 5655"/>
                <a:gd name="T72" fmla="*/ 13 w 2016"/>
                <a:gd name="T73" fmla="*/ 5222 h 5655"/>
                <a:gd name="T74" fmla="*/ 2 w 2016"/>
                <a:gd name="T75" fmla="*/ 5146 h 5655"/>
                <a:gd name="T76" fmla="*/ 0 w 2016"/>
                <a:gd name="T77" fmla="*/ 5069 h 5655"/>
                <a:gd name="T78" fmla="*/ 9 w 2016"/>
                <a:gd name="T79" fmla="*/ 4992 h 5655"/>
                <a:gd name="T80" fmla="*/ 920 w 2016"/>
                <a:gd name="T81" fmla="*/ 446 h 5655"/>
                <a:gd name="T82" fmla="*/ 938 w 2016"/>
                <a:gd name="T83" fmla="*/ 378 h 5655"/>
                <a:gd name="T84" fmla="*/ 964 w 2016"/>
                <a:gd name="T85" fmla="*/ 312 h 5655"/>
                <a:gd name="T86" fmla="*/ 997 w 2016"/>
                <a:gd name="T87" fmla="*/ 254 h 5655"/>
                <a:gd name="T88" fmla="*/ 1039 w 2016"/>
                <a:gd name="T89" fmla="*/ 198 h 5655"/>
                <a:gd name="T90" fmla="*/ 1085 w 2016"/>
                <a:gd name="T91" fmla="*/ 149 h 5655"/>
                <a:gd name="T92" fmla="*/ 1138 w 2016"/>
                <a:gd name="T93" fmla="*/ 107 h 5655"/>
                <a:gd name="T94" fmla="*/ 1195 w 2016"/>
                <a:gd name="T95" fmla="*/ 70 h 5655"/>
                <a:gd name="T96" fmla="*/ 1258 w 2016"/>
                <a:gd name="T97" fmla="*/ 41 h 5655"/>
                <a:gd name="T98" fmla="*/ 1324 w 2016"/>
                <a:gd name="T99" fmla="*/ 19 h 5655"/>
                <a:gd name="T100" fmla="*/ 1392 w 2016"/>
                <a:gd name="T101" fmla="*/ 6 h 5655"/>
                <a:gd name="T102" fmla="*/ 1463 w 2016"/>
                <a:gd name="T103" fmla="*/ 0 h 5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16" h="5655">
                  <a:moveTo>
                    <a:pt x="1463" y="0"/>
                  </a:moveTo>
                  <a:lnTo>
                    <a:pt x="1463" y="0"/>
                  </a:lnTo>
                  <a:lnTo>
                    <a:pt x="1542" y="6"/>
                  </a:lnTo>
                  <a:lnTo>
                    <a:pt x="1618" y="22"/>
                  </a:lnTo>
                  <a:lnTo>
                    <a:pt x="1687" y="48"/>
                  </a:lnTo>
                  <a:lnTo>
                    <a:pt x="1753" y="83"/>
                  </a:lnTo>
                  <a:lnTo>
                    <a:pt x="1814" y="127"/>
                  </a:lnTo>
                  <a:lnTo>
                    <a:pt x="1867" y="176"/>
                  </a:lnTo>
                  <a:lnTo>
                    <a:pt x="1913" y="233"/>
                  </a:lnTo>
                  <a:lnTo>
                    <a:pt x="1952" y="296"/>
                  </a:lnTo>
                  <a:lnTo>
                    <a:pt x="1983" y="362"/>
                  </a:lnTo>
                  <a:lnTo>
                    <a:pt x="2003" y="433"/>
                  </a:lnTo>
                  <a:lnTo>
                    <a:pt x="2016" y="509"/>
                  </a:lnTo>
                  <a:lnTo>
                    <a:pt x="2016" y="586"/>
                  </a:lnTo>
                  <a:lnTo>
                    <a:pt x="2007" y="665"/>
                  </a:lnTo>
                  <a:lnTo>
                    <a:pt x="1098" y="5209"/>
                  </a:lnTo>
                  <a:lnTo>
                    <a:pt x="1080" y="5279"/>
                  </a:lnTo>
                  <a:lnTo>
                    <a:pt x="1052" y="5343"/>
                  </a:lnTo>
                  <a:lnTo>
                    <a:pt x="1019" y="5402"/>
                  </a:lnTo>
                  <a:lnTo>
                    <a:pt x="979" y="5457"/>
                  </a:lnTo>
                  <a:lnTo>
                    <a:pt x="931" y="5506"/>
                  </a:lnTo>
                  <a:lnTo>
                    <a:pt x="878" y="5550"/>
                  </a:lnTo>
                  <a:lnTo>
                    <a:pt x="821" y="5585"/>
                  </a:lnTo>
                  <a:lnTo>
                    <a:pt x="758" y="5615"/>
                  </a:lnTo>
                  <a:lnTo>
                    <a:pt x="694" y="5637"/>
                  </a:lnTo>
                  <a:lnTo>
                    <a:pt x="624" y="5649"/>
                  </a:lnTo>
                  <a:lnTo>
                    <a:pt x="555" y="5655"/>
                  </a:lnTo>
                  <a:lnTo>
                    <a:pt x="476" y="5649"/>
                  </a:lnTo>
                  <a:lnTo>
                    <a:pt x="400" y="5633"/>
                  </a:lnTo>
                  <a:lnTo>
                    <a:pt x="329" y="5607"/>
                  </a:lnTo>
                  <a:lnTo>
                    <a:pt x="263" y="5572"/>
                  </a:lnTo>
                  <a:lnTo>
                    <a:pt x="202" y="5530"/>
                  </a:lnTo>
                  <a:lnTo>
                    <a:pt x="149" y="5479"/>
                  </a:lnTo>
                  <a:lnTo>
                    <a:pt x="103" y="5422"/>
                  </a:lnTo>
                  <a:lnTo>
                    <a:pt x="64" y="5359"/>
                  </a:lnTo>
                  <a:lnTo>
                    <a:pt x="33" y="5293"/>
                  </a:lnTo>
                  <a:lnTo>
                    <a:pt x="13" y="5222"/>
                  </a:lnTo>
                  <a:lnTo>
                    <a:pt x="2" y="5146"/>
                  </a:lnTo>
                  <a:lnTo>
                    <a:pt x="0" y="5069"/>
                  </a:lnTo>
                  <a:lnTo>
                    <a:pt x="9" y="4992"/>
                  </a:lnTo>
                  <a:lnTo>
                    <a:pt x="920" y="446"/>
                  </a:lnTo>
                  <a:lnTo>
                    <a:pt x="938" y="378"/>
                  </a:lnTo>
                  <a:lnTo>
                    <a:pt x="964" y="312"/>
                  </a:lnTo>
                  <a:lnTo>
                    <a:pt x="997" y="254"/>
                  </a:lnTo>
                  <a:lnTo>
                    <a:pt x="1039" y="198"/>
                  </a:lnTo>
                  <a:lnTo>
                    <a:pt x="1085" y="149"/>
                  </a:lnTo>
                  <a:lnTo>
                    <a:pt x="1138" y="107"/>
                  </a:lnTo>
                  <a:lnTo>
                    <a:pt x="1195" y="70"/>
                  </a:lnTo>
                  <a:lnTo>
                    <a:pt x="1258" y="41"/>
                  </a:lnTo>
                  <a:lnTo>
                    <a:pt x="1324" y="19"/>
                  </a:lnTo>
                  <a:lnTo>
                    <a:pt x="1392" y="6"/>
                  </a:lnTo>
                  <a:lnTo>
                    <a:pt x="14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6404" y="2199"/>
              <a:ext cx="867" cy="2121"/>
            </a:xfrm>
            <a:custGeom>
              <a:avLst/>
              <a:gdLst>
                <a:gd name="T0" fmla="*/ 1179 w 1733"/>
                <a:gd name="T1" fmla="*/ 0 h 4241"/>
                <a:gd name="T2" fmla="*/ 1258 w 1733"/>
                <a:gd name="T3" fmla="*/ 5 h 4241"/>
                <a:gd name="T4" fmla="*/ 1333 w 1733"/>
                <a:gd name="T5" fmla="*/ 22 h 4241"/>
                <a:gd name="T6" fmla="*/ 1405 w 1733"/>
                <a:gd name="T7" fmla="*/ 48 h 4241"/>
                <a:gd name="T8" fmla="*/ 1471 w 1733"/>
                <a:gd name="T9" fmla="*/ 83 h 4241"/>
                <a:gd name="T10" fmla="*/ 1531 w 1733"/>
                <a:gd name="T11" fmla="*/ 125 h 4241"/>
                <a:gd name="T12" fmla="*/ 1585 w 1733"/>
                <a:gd name="T13" fmla="*/ 176 h 4241"/>
                <a:gd name="T14" fmla="*/ 1630 w 1733"/>
                <a:gd name="T15" fmla="*/ 233 h 4241"/>
                <a:gd name="T16" fmla="*/ 1669 w 1733"/>
                <a:gd name="T17" fmla="*/ 295 h 4241"/>
                <a:gd name="T18" fmla="*/ 1700 w 1733"/>
                <a:gd name="T19" fmla="*/ 362 h 4241"/>
                <a:gd name="T20" fmla="*/ 1720 w 1733"/>
                <a:gd name="T21" fmla="*/ 433 h 4241"/>
                <a:gd name="T22" fmla="*/ 1731 w 1733"/>
                <a:gd name="T23" fmla="*/ 508 h 4241"/>
                <a:gd name="T24" fmla="*/ 1733 w 1733"/>
                <a:gd name="T25" fmla="*/ 586 h 4241"/>
                <a:gd name="T26" fmla="*/ 1722 w 1733"/>
                <a:gd name="T27" fmla="*/ 663 h 4241"/>
                <a:gd name="T28" fmla="*/ 1096 w 1733"/>
                <a:gd name="T29" fmla="*/ 3795 h 4241"/>
                <a:gd name="T30" fmla="*/ 1078 w 1733"/>
                <a:gd name="T31" fmla="*/ 3865 h 4241"/>
                <a:gd name="T32" fmla="*/ 1052 w 1733"/>
                <a:gd name="T33" fmla="*/ 3929 h 4241"/>
                <a:gd name="T34" fmla="*/ 1017 w 1733"/>
                <a:gd name="T35" fmla="*/ 3988 h 4241"/>
                <a:gd name="T36" fmla="*/ 977 w 1733"/>
                <a:gd name="T37" fmla="*/ 4043 h 4241"/>
                <a:gd name="T38" fmla="*/ 931 w 1733"/>
                <a:gd name="T39" fmla="*/ 4092 h 4241"/>
                <a:gd name="T40" fmla="*/ 878 w 1733"/>
                <a:gd name="T41" fmla="*/ 4136 h 4241"/>
                <a:gd name="T42" fmla="*/ 821 w 1733"/>
                <a:gd name="T43" fmla="*/ 4171 h 4241"/>
                <a:gd name="T44" fmla="*/ 758 w 1733"/>
                <a:gd name="T45" fmla="*/ 4201 h 4241"/>
                <a:gd name="T46" fmla="*/ 692 w 1733"/>
                <a:gd name="T47" fmla="*/ 4223 h 4241"/>
                <a:gd name="T48" fmla="*/ 624 w 1733"/>
                <a:gd name="T49" fmla="*/ 4235 h 4241"/>
                <a:gd name="T50" fmla="*/ 553 w 1733"/>
                <a:gd name="T51" fmla="*/ 4241 h 4241"/>
                <a:gd name="T52" fmla="*/ 474 w 1733"/>
                <a:gd name="T53" fmla="*/ 4235 h 4241"/>
                <a:gd name="T54" fmla="*/ 399 w 1733"/>
                <a:gd name="T55" fmla="*/ 4219 h 4241"/>
                <a:gd name="T56" fmla="*/ 329 w 1733"/>
                <a:gd name="T57" fmla="*/ 4193 h 4241"/>
                <a:gd name="T58" fmla="*/ 263 w 1733"/>
                <a:gd name="T59" fmla="*/ 4158 h 4241"/>
                <a:gd name="T60" fmla="*/ 202 w 1733"/>
                <a:gd name="T61" fmla="*/ 4116 h 4241"/>
                <a:gd name="T62" fmla="*/ 149 w 1733"/>
                <a:gd name="T63" fmla="*/ 4065 h 4241"/>
                <a:gd name="T64" fmla="*/ 103 w 1733"/>
                <a:gd name="T65" fmla="*/ 4008 h 4241"/>
                <a:gd name="T66" fmla="*/ 65 w 1733"/>
                <a:gd name="T67" fmla="*/ 3945 h 4241"/>
                <a:gd name="T68" fmla="*/ 33 w 1733"/>
                <a:gd name="T69" fmla="*/ 3879 h 4241"/>
                <a:gd name="T70" fmla="*/ 11 w 1733"/>
                <a:gd name="T71" fmla="*/ 3808 h 4241"/>
                <a:gd name="T72" fmla="*/ 0 w 1733"/>
                <a:gd name="T73" fmla="*/ 3732 h 4241"/>
                <a:gd name="T74" fmla="*/ 0 w 1733"/>
                <a:gd name="T75" fmla="*/ 3655 h 4241"/>
                <a:gd name="T76" fmla="*/ 9 w 1733"/>
                <a:gd name="T77" fmla="*/ 3578 h 4241"/>
                <a:gd name="T78" fmla="*/ 635 w 1733"/>
                <a:gd name="T79" fmla="*/ 446 h 4241"/>
                <a:gd name="T80" fmla="*/ 654 w 1733"/>
                <a:gd name="T81" fmla="*/ 378 h 4241"/>
                <a:gd name="T82" fmla="*/ 681 w 1733"/>
                <a:gd name="T83" fmla="*/ 312 h 4241"/>
                <a:gd name="T84" fmla="*/ 714 w 1733"/>
                <a:gd name="T85" fmla="*/ 253 h 4241"/>
                <a:gd name="T86" fmla="*/ 755 w 1733"/>
                <a:gd name="T87" fmla="*/ 198 h 4241"/>
                <a:gd name="T88" fmla="*/ 803 w 1733"/>
                <a:gd name="T89" fmla="*/ 149 h 4241"/>
                <a:gd name="T90" fmla="*/ 856 w 1733"/>
                <a:gd name="T91" fmla="*/ 105 h 4241"/>
                <a:gd name="T92" fmla="*/ 913 w 1733"/>
                <a:gd name="T93" fmla="*/ 70 h 4241"/>
                <a:gd name="T94" fmla="*/ 975 w 1733"/>
                <a:gd name="T95" fmla="*/ 40 h 4241"/>
                <a:gd name="T96" fmla="*/ 1039 w 1733"/>
                <a:gd name="T97" fmla="*/ 18 h 4241"/>
                <a:gd name="T98" fmla="*/ 1109 w 1733"/>
                <a:gd name="T99" fmla="*/ 5 h 4241"/>
                <a:gd name="T100" fmla="*/ 1179 w 1733"/>
                <a:gd name="T101" fmla="*/ 0 h 4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3" h="4241">
                  <a:moveTo>
                    <a:pt x="1179" y="0"/>
                  </a:moveTo>
                  <a:lnTo>
                    <a:pt x="1258" y="5"/>
                  </a:lnTo>
                  <a:lnTo>
                    <a:pt x="1333" y="22"/>
                  </a:lnTo>
                  <a:lnTo>
                    <a:pt x="1405" y="48"/>
                  </a:lnTo>
                  <a:lnTo>
                    <a:pt x="1471" y="83"/>
                  </a:lnTo>
                  <a:lnTo>
                    <a:pt x="1531" y="125"/>
                  </a:lnTo>
                  <a:lnTo>
                    <a:pt x="1585" y="176"/>
                  </a:lnTo>
                  <a:lnTo>
                    <a:pt x="1630" y="233"/>
                  </a:lnTo>
                  <a:lnTo>
                    <a:pt x="1669" y="295"/>
                  </a:lnTo>
                  <a:lnTo>
                    <a:pt x="1700" y="362"/>
                  </a:lnTo>
                  <a:lnTo>
                    <a:pt x="1720" y="433"/>
                  </a:lnTo>
                  <a:lnTo>
                    <a:pt x="1731" y="508"/>
                  </a:lnTo>
                  <a:lnTo>
                    <a:pt x="1733" y="586"/>
                  </a:lnTo>
                  <a:lnTo>
                    <a:pt x="1722" y="663"/>
                  </a:lnTo>
                  <a:lnTo>
                    <a:pt x="1096" y="3795"/>
                  </a:lnTo>
                  <a:lnTo>
                    <a:pt x="1078" y="3865"/>
                  </a:lnTo>
                  <a:lnTo>
                    <a:pt x="1052" y="3929"/>
                  </a:lnTo>
                  <a:lnTo>
                    <a:pt x="1017" y="3988"/>
                  </a:lnTo>
                  <a:lnTo>
                    <a:pt x="977" y="4043"/>
                  </a:lnTo>
                  <a:lnTo>
                    <a:pt x="931" y="4092"/>
                  </a:lnTo>
                  <a:lnTo>
                    <a:pt x="878" y="4136"/>
                  </a:lnTo>
                  <a:lnTo>
                    <a:pt x="821" y="4171"/>
                  </a:lnTo>
                  <a:lnTo>
                    <a:pt x="758" y="4201"/>
                  </a:lnTo>
                  <a:lnTo>
                    <a:pt x="692" y="4223"/>
                  </a:lnTo>
                  <a:lnTo>
                    <a:pt x="624" y="4235"/>
                  </a:lnTo>
                  <a:lnTo>
                    <a:pt x="553" y="4241"/>
                  </a:lnTo>
                  <a:lnTo>
                    <a:pt x="474" y="4235"/>
                  </a:lnTo>
                  <a:lnTo>
                    <a:pt x="399" y="4219"/>
                  </a:lnTo>
                  <a:lnTo>
                    <a:pt x="329" y="4193"/>
                  </a:lnTo>
                  <a:lnTo>
                    <a:pt x="263" y="4158"/>
                  </a:lnTo>
                  <a:lnTo>
                    <a:pt x="202" y="4116"/>
                  </a:lnTo>
                  <a:lnTo>
                    <a:pt x="149" y="4065"/>
                  </a:lnTo>
                  <a:lnTo>
                    <a:pt x="103" y="4008"/>
                  </a:lnTo>
                  <a:lnTo>
                    <a:pt x="65" y="3945"/>
                  </a:lnTo>
                  <a:lnTo>
                    <a:pt x="33" y="3879"/>
                  </a:lnTo>
                  <a:lnTo>
                    <a:pt x="11" y="3808"/>
                  </a:lnTo>
                  <a:lnTo>
                    <a:pt x="0" y="3732"/>
                  </a:lnTo>
                  <a:lnTo>
                    <a:pt x="0" y="3655"/>
                  </a:lnTo>
                  <a:lnTo>
                    <a:pt x="9" y="3578"/>
                  </a:lnTo>
                  <a:lnTo>
                    <a:pt x="635" y="446"/>
                  </a:lnTo>
                  <a:lnTo>
                    <a:pt x="654" y="378"/>
                  </a:lnTo>
                  <a:lnTo>
                    <a:pt x="681" y="312"/>
                  </a:lnTo>
                  <a:lnTo>
                    <a:pt x="714" y="253"/>
                  </a:lnTo>
                  <a:lnTo>
                    <a:pt x="755" y="198"/>
                  </a:lnTo>
                  <a:lnTo>
                    <a:pt x="803" y="149"/>
                  </a:lnTo>
                  <a:lnTo>
                    <a:pt x="856" y="105"/>
                  </a:lnTo>
                  <a:lnTo>
                    <a:pt x="913" y="70"/>
                  </a:lnTo>
                  <a:lnTo>
                    <a:pt x="975" y="40"/>
                  </a:lnTo>
                  <a:lnTo>
                    <a:pt x="1039" y="18"/>
                  </a:lnTo>
                  <a:lnTo>
                    <a:pt x="1109" y="5"/>
                  </a:lnTo>
                  <a:lnTo>
                    <a:pt x="1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7112" y="3755"/>
              <a:ext cx="565" cy="565"/>
            </a:xfrm>
            <a:custGeom>
              <a:avLst/>
              <a:gdLst>
                <a:gd name="T0" fmla="*/ 565 w 1130"/>
                <a:gd name="T1" fmla="*/ 0 h 1131"/>
                <a:gd name="T2" fmla="*/ 642 w 1130"/>
                <a:gd name="T3" fmla="*/ 6 h 1131"/>
                <a:gd name="T4" fmla="*/ 716 w 1130"/>
                <a:gd name="T5" fmla="*/ 20 h 1131"/>
                <a:gd name="T6" fmla="*/ 785 w 1130"/>
                <a:gd name="T7" fmla="*/ 44 h 1131"/>
                <a:gd name="T8" fmla="*/ 850 w 1130"/>
                <a:gd name="T9" fmla="*/ 77 h 1131"/>
                <a:gd name="T10" fmla="*/ 910 w 1130"/>
                <a:gd name="T11" fmla="*/ 118 h 1131"/>
                <a:gd name="T12" fmla="*/ 965 w 1130"/>
                <a:gd name="T13" fmla="*/ 165 h 1131"/>
                <a:gd name="T14" fmla="*/ 1013 w 1130"/>
                <a:gd name="T15" fmla="*/ 220 h 1131"/>
                <a:gd name="T16" fmla="*/ 1053 w 1130"/>
                <a:gd name="T17" fmla="*/ 279 h 1131"/>
                <a:gd name="T18" fmla="*/ 1086 w 1130"/>
                <a:gd name="T19" fmla="*/ 345 h 1131"/>
                <a:gd name="T20" fmla="*/ 1110 w 1130"/>
                <a:gd name="T21" fmla="*/ 415 h 1131"/>
                <a:gd name="T22" fmla="*/ 1125 w 1130"/>
                <a:gd name="T23" fmla="*/ 488 h 1131"/>
                <a:gd name="T24" fmla="*/ 1130 w 1130"/>
                <a:gd name="T25" fmla="*/ 566 h 1131"/>
                <a:gd name="T26" fmla="*/ 1125 w 1130"/>
                <a:gd name="T27" fmla="*/ 643 h 1131"/>
                <a:gd name="T28" fmla="*/ 1110 w 1130"/>
                <a:gd name="T29" fmla="*/ 716 h 1131"/>
                <a:gd name="T30" fmla="*/ 1086 w 1130"/>
                <a:gd name="T31" fmla="*/ 786 h 1131"/>
                <a:gd name="T32" fmla="*/ 1053 w 1130"/>
                <a:gd name="T33" fmla="*/ 850 h 1131"/>
                <a:gd name="T34" fmla="*/ 1013 w 1130"/>
                <a:gd name="T35" fmla="*/ 911 h 1131"/>
                <a:gd name="T36" fmla="*/ 965 w 1130"/>
                <a:gd name="T37" fmla="*/ 966 h 1131"/>
                <a:gd name="T38" fmla="*/ 910 w 1130"/>
                <a:gd name="T39" fmla="*/ 1013 h 1131"/>
                <a:gd name="T40" fmla="*/ 850 w 1130"/>
                <a:gd name="T41" fmla="*/ 1054 h 1131"/>
                <a:gd name="T42" fmla="*/ 785 w 1130"/>
                <a:gd name="T43" fmla="*/ 1087 h 1131"/>
                <a:gd name="T44" fmla="*/ 716 w 1130"/>
                <a:gd name="T45" fmla="*/ 1111 h 1131"/>
                <a:gd name="T46" fmla="*/ 642 w 1130"/>
                <a:gd name="T47" fmla="*/ 1125 h 1131"/>
                <a:gd name="T48" fmla="*/ 565 w 1130"/>
                <a:gd name="T49" fmla="*/ 1131 h 1131"/>
                <a:gd name="T50" fmla="*/ 488 w 1130"/>
                <a:gd name="T51" fmla="*/ 1125 h 1131"/>
                <a:gd name="T52" fmla="*/ 415 w 1130"/>
                <a:gd name="T53" fmla="*/ 1111 h 1131"/>
                <a:gd name="T54" fmla="*/ 345 w 1130"/>
                <a:gd name="T55" fmla="*/ 1087 h 1131"/>
                <a:gd name="T56" fmla="*/ 281 w 1130"/>
                <a:gd name="T57" fmla="*/ 1054 h 1131"/>
                <a:gd name="T58" fmla="*/ 220 w 1130"/>
                <a:gd name="T59" fmla="*/ 1013 h 1131"/>
                <a:gd name="T60" fmla="*/ 165 w 1130"/>
                <a:gd name="T61" fmla="*/ 966 h 1131"/>
                <a:gd name="T62" fmla="*/ 117 w 1130"/>
                <a:gd name="T63" fmla="*/ 911 h 1131"/>
                <a:gd name="T64" fmla="*/ 77 w 1130"/>
                <a:gd name="T65" fmla="*/ 850 h 1131"/>
                <a:gd name="T66" fmla="*/ 44 w 1130"/>
                <a:gd name="T67" fmla="*/ 786 h 1131"/>
                <a:gd name="T68" fmla="*/ 20 w 1130"/>
                <a:gd name="T69" fmla="*/ 716 h 1131"/>
                <a:gd name="T70" fmla="*/ 5 w 1130"/>
                <a:gd name="T71" fmla="*/ 643 h 1131"/>
                <a:gd name="T72" fmla="*/ 0 w 1130"/>
                <a:gd name="T73" fmla="*/ 566 h 1131"/>
                <a:gd name="T74" fmla="*/ 5 w 1130"/>
                <a:gd name="T75" fmla="*/ 488 h 1131"/>
                <a:gd name="T76" fmla="*/ 20 w 1130"/>
                <a:gd name="T77" fmla="*/ 415 h 1131"/>
                <a:gd name="T78" fmla="*/ 44 w 1130"/>
                <a:gd name="T79" fmla="*/ 345 h 1131"/>
                <a:gd name="T80" fmla="*/ 77 w 1130"/>
                <a:gd name="T81" fmla="*/ 279 h 1131"/>
                <a:gd name="T82" fmla="*/ 117 w 1130"/>
                <a:gd name="T83" fmla="*/ 220 h 1131"/>
                <a:gd name="T84" fmla="*/ 165 w 1130"/>
                <a:gd name="T85" fmla="*/ 165 h 1131"/>
                <a:gd name="T86" fmla="*/ 220 w 1130"/>
                <a:gd name="T87" fmla="*/ 118 h 1131"/>
                <a:gd name="T88" fmla="*/ 281 w 1130"/>
                <a:gd name="T89" fmla="*/ 77 h 1131"/>
                <a:gd name="T90" fmla="*/ 345 w 1130"/>
                <a:gd name="T91" fmla="*/ 44 h 1131"/>
                <a:gd name="T92" fmla="*/ 415 w 1130"/>
                <a:gd name="T93" fmla="*/ 20 h 1131"/>
                <a:gd name="T94" fmla="*/ 488 w 1130"/>
                <a:gd name="T95" fmla="*/ 6 h 1131"/>
                <a:gd name="T96" fmla="*/ 565 w 1130"/>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0" h="1131">
                  <a:moveTo>
                    <a:pt x="565" y="0"/>
                  </a:moveTo>
                  <a:lnTo>
                    <a:pt x="642" y="6"/>
                  </a:lnTo>
                  <a:lnTo>
                    <a:pt x="716" y="20"/>
                  </a:lnTo>
                  <a:lnTo>
                    <a:pt x="785" y="44"/>
                  </a:lnTo>
                  <a:lnTo>
                    <a:pt x="850" y="77"/>
                  </a:lnTo>
                  <a:lnTo>
                    <a:pt x="910" y="118"/>
                  </a:lnTo>
                  <a:lnTo>
                    <a:pt x="965" y="165"/>
                  </a:lnTo>
                  <a:lnTo>
                    <a:pt x="1013" y="220"/>
                  </a:lnTo>
                  <a:lnTo>
                    <a:pt x="1053" y="279"/>
                  </a:lnTo>
                  <a:lnTo>
                    <a:pt x="1086" y="345"/>
                  </a:lnTo>
                  <a:lnTo>
                    <a:pt x="1110" y="415"/>
                  </a:lnTo>
                  <a:lnTo>
                    <a:pt x="1125" y="488"/>
                  </a:lnTo>
                  <a:lnTo>
                    <a:pt x="1130" y="566"/>
                  </a:lnTo>
                  <a:lnTo>
                    <a:pt x="1125" y="643"/>
                  </a:lnTo>
                  <a:lnTo>
                    <a:pt x="1110" y="716"/>
                  </a:lnTo>
                  <a:lnTo>
                    <a:pt x="1086" y="786"/>
                  </a:lnTo>
                  <a:lnTo>
                    <a:pt x="1053" y="850"/>
                  </a:lnTo>
                  <a:lnTo>
                    <a:pt x="1013" y="911"/>
                  </a:lnTo>
                  <a:lnTo>
                    <a:pt x="965" y="966"/>
                  </a:lnTo>
                  <a:lnTo>
                    <a:pt x="910" y="1013"/>
                  </a:lnTo>
                  <a:lnTo>
                    <a:pt x="850" y="1054"/>
                  </a:lnTo>
                  <a:lnTo>
                    <a:pt x="785" y="1087"/>
                  </a:lnTo>
                  <a:lnTo>
                    <a:pt x="716" y="1111"/>
                  </a:lnTo>
                  <a:lnTo>
                    <a:pt x="642" y="1125"/>
                  </a:lnTo>
                  <a:lnTo>
                    <a:pt x="565" y="1131"/>
                  </a:lnTo>
                  <a:lnTo>
                    <a:pt x="488" y="1125"/>
                  </a:lnTo>
                  <a:lnTo>
                    <a:pt x="415" y="1111"/>
                  </a:lnTo>
                  <a:lnTo>
                    <a:pt x="345" y="1087"/>
                  </a:lnTo>
                  <a:lnTo>
                    <a:pt x="281" y="1054"/>
                  </a:lnTo>
                  <a:lnTo>
                    <a:pt x="220" y="1013"/>
                  </a:lnTo>
                  <a:lnTo>
                    <a:pt x="165" y="966"/>
                  </a:lnTo>
                  <a:lnTo>
                    <a:pt x="117" y="911"/>
                  </a:lnTo>
                  <a:lnTo>
                    <a:pt x="77" y="850"/>
                  </a:lnTo>
                  <a:lnTo>
                    <a:pt x="44" y="786"/>
                  </a:lnTo>
                  <a:lnTo>
                    <a:pt x="20" y="716"/>
                  </a:lnTo>
                  <a:lnTo>
                    <a:pt x="5" y="643"/>
                  </a:lnTo>
                  <a:lnTo>
                    <a:pt x="0" y="566"/>
                  </a:lnTo>
                  <a:lnTo>
                    <a:pt x="5" y="488"/>
                  </a:lnTo>
                  <a:lnTo>
                    <a:pt x="20" y="415"/>
                  </a:lnTo>
                  <a:lnTo>
                    <a:pt x="44" y="345"/>
                  </a:lnTo>
                  <a:lnTo>
                    <a:pt x="77" y="279"/>
                  </a:lnTo>
                  <a:lnTo>
                    <a:pt x="117" y="220"/>
                  </a:lnTo>
                  <a:lnTo>
                    <a:pt x="165" y="165"/>
                  </a:lnTo>
                  <a:lnTo>
                    <a:pt x="220" y="118"/>
                  </a:lnTo>
                  <a:lnTo>
                    <a:pt x="281" y="77"/>
                  </a:lnTo>
                  <a:lnTo>
                    <a:pt x="345" y="44"/>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6853" y="1494"/>
              <a:ext cx="565" cy="565"/>
            </a:xfrm>
            <a:custGeom>
              <a:avLst/>
              <a:gdLst>
                <a:gd name="T0" fmla="*/ 565 w 1131"/>
                <a:gd name="T1" fmla="*/ 0 h 1131"/>
                <a:gd name="T2" fmla="*/ 641 w 1131"/>
                <a:gd name="T3" fmla="*/ 6 h 1131"/>
                <a:gd name="T4" fmla="*/ 714 w 1131"/>
                <a:gd name="T5" fmla="*/ 20 h 1131"/>
                <a:gd name="T6" fmla="*/ 784 w 1131"/>
                <a:gd name="T7" fmla="*/ 46 h 1131"/>
                <a:gd name="T8" fmla="*/ 850 w 1131"/>
                <a:gd name="T9" fmla="*/ 79 h 1131"/>
                <a:gd name="T10" fmla="*/ 911 w 1131"/>
                <a:gd name="T11" fmla="*/ 119 h 1131"/>
                <a:gd name="T12" fmla="*/ 964 w 1131"/>
                <a:gd name="T13" fmla="*/ 167 h 1131"/>
                <a:gd name="T14" fmla="*/ 1011 w 1131"/>
                <a:gd name="T15" fmla="*/ 220 h 1131"/>
                <a:gd name="T16" fmla="*/ 1054 w 1131"/>
                <a:gd name="T17" fmla="*/ 281 h 1131"/>
                <a:gd name="T18" fmla="*/ 1085 w 1131"/>
                <a:gd name="T19" fmla="*/ 347 h 1131"/>
                <a:gd name="T20" fmla="*/ 1111 w 1131"/>
                <a:gd name="T21" fmla="*/ 417 h 1131"/>
                <a:gd name="T22" fmla="*/ 1125 w 1131"/>
                <a:gd name="T23" fmla="*/ 490 h 1131"/>
                <a:gd name="T24" fmla="*/ 1131 w 1131"/>
                <a:gd name="T25" fmla="*/ 565 h 1131"/>
                <a:gd name="T26" fmla="*/ 1125 w 1131"/>
                <a:gd name="T27" fmla="*/ 643 h 1131"/>
                <a:gd name="T28" fmla="*/ 1111 w 1131"/>
                <a:gd name="T29" fmla="*/ 716 h 1131"/>
                <a:gd name="T30" fmla="*/ 1085 w 1131"/>
                <a:gd name="T31" fmla="*/ 786 h 1131"/>
                <a:gd name="T32" fmla="*/ 1054 w 1131"/>
                <a:gd name="T33" fmla="*/ 852 h 1131"/>
                <a:gd name="T34" fmla="*/ 1011 w 1131"/>
                <a:gd name="T35" fmla="*/ 912 h 1131"/>
                <a:gd name="T36" fmla="*/ 964 w 1131"/>
                <a:gd name="T37" fmla="*/ 966 h 1131"/>
                <a:gd name="T38" fmla="*/ 911 w 1131"/>
                <a:gd name="T39" fmla="*/ 1013 h 1131"/>
                <a:gd name="T40" fmla="*/ 850 w 1131"/>
                <a:gd name="T41" fmla="*/ 1054 h 1131"/>
                <a:gd name="T42" fmla="*/ 784 w 1131"/>
                <a:gd name="T43" fmla="*/ 1087 h 1131"/>
                <a:gd name="T44" fmla="*/ 714 w 1131"/>
                <a:gd name="T45" fmla="*/ 1111 h 1131"/>
                <a:gd name="T46" fmla="*/ 641 w 1131"/>
                <a:gd name="T47" fmla="*/ 1127 h 1131"/>
                <a:gd name="T48" fmla="*/ 565 w 1131"/>
                <a:gd name="T49" fmla="*/ 1131 h 1131"/>
                <a:gd name="T50" fmla="*/ 488 w 1131"/>
                <a:gd name="T51" fmla="*/ 1127 h 1131"/>
                <a:gd name="T52" fmla="*/ 415 w 1131"/>
                <a:gd name="T53" fmla="*/ 1111 h 1131"/>
                <a:gd name="T54" fmla="*/ 345 w 1131"/>
                <a:gd name="T55" fmla="*/ 1087 h 1131"/>
                <a:gd name="T56" fmla="*/ 279 w 1131"/>
                <a:gd name="T57" fmla="*/ 1054 h 1131"/>
                <a:gd name="T58" fmla="*/ 218 w 1131"/>
                <a:gd name="T59" fmla="*/ 1013 h 1131"/>
                <a:gd name="T60" fmla="*/ 165 w 1131"/>
                <a:gd name="T61" fmla="*/ 966 h 1131"/>
                <a:gd name="T62" fmla="*/ 117 w 1131"/>
                <a:gd name="T63" fmla="*/ 912 h 1131"/>
                <a:gd name="T64" fmla="*/ 77 w 1131"/>
                <a:gd name="T65" fmla="*/ 852 h 1131"/>
                <a:gd name="T66" fmla="*/ 44 w 1131"/>
                <a:gd name="T67" fmla="*/ 786 h 1131"/>
                <a:gd name="T68" fmla="*/ 20 w 1131"/>
                <a:gd name="T69" fmla="*/ 716 h 1131"/>
                <a:gd name="T70" fmla="*/ 4 w 1131"/>
                <a:gd name="T71" fmla="*/ 643 h 1131"/>
                <a:gd name="T72" fmla="*/ 0 w 1131"/>
                <a:gd name="T73" fmla="*/ 565 h 1131"/>
                <a:gd name="T74" fmla="*/ 4 w 1131"/>
                <a:gd name="T75" fmla="*/ 490 h 1131"/>
                <a:gd name="T76" fmla="*/ 20 w 1131"/>
                <a:gd name="T77" fmla="*/ 417 h 1131"/>
                <a:gd name="T78" fmla="*/ 44 w 1131"/>
                <a:gd name="T79" fmla="*/ 347 h 1131"/>
                <a:gd name="T80" fmla="*/ 77 w 1131"/>
                <a:gd name="T81" fmla="*/ 281 h 1131"/>
                <a:gd name="T82" fmla="*/ 117 w 1131"/>
                <a:gd name="T83" fmla="*/ 220 h 1131"/>
                <a:gd name="T84" fmla="*/ 165 w 1131"/>
                <a:gd name="T85" fmla="*/ 167 h 1131"/>
                <a:gd name="T86" fmla="*/ 218 w 1131"/>
                <a:gd name="T87" fmla="*/ 119 h 1131"/>
                <a:gd name="T88" fmla="*/ 279 w 1131"/>
                <a:gd name="T89" fmla="*/ 79 h 1131"/>
                <a:gd name="T90" fmla="*/ 345 w 1131"/>
                <a:gd name="T91" fmla="*/ 46 h 1131"/>
                <a:gd name="T92" fmla="*/ 415 w 1131"/>
                <a:gd name="T93" fmla="*/ 20 h 1131"/>
                <a:gd name="T94" fmla="*/ 488 w 1131"/>
                <a:gd name="T95" fmla="*/ 6 h 1131"/>
                <a:gd name="T96" fmla="*/ 565 w 1131"/>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1" h="1131">
                  <a:moveTo>
                    <a:pt x="565" y="0"/>
                  </a:moveTo>
                  <a:lnTo>
                    <a:pt x="641" y="6"/>
                  </a:lnTo>
                  <a:lnTo>
                    <a:pt x="714" y="20"/>
                  </a:lnTo>
                  <a:lnTo>
                    <a:pt x="784" y="46"/>
                  </a:lnTo>
                  <a:lnTo>
                    <a:pt x="850" y="79"/>
                  </a:lnTo>
                  <a:lnTo>
                    <a:pt x="911" y="119"/>
                  </a:lnTo>
                  <a:lnTo>
                    <a:pt x="964" y="167"/>
                  </a:lnTo>
                  <a:lnTo>
                    <a:pt x="1011" y="220"/>
                  </a:lnTo>
                  <a:lnTo>
                    <a:pt x="1054" y="281"/>
                  </a:lnTo>
                  <a:lnTo>
                    <a:pt x="1085" y="347"/>
                  </a:lnTo>
                  <a:lnTo>
                    <a:pt x="1111" y="417"/>
                  </a:lnTo>
                  <a:lnTo>
                    <a:pt x="1125" y="490"/>
                  </a:lnTo>
                  <a:lnTo>
                    <a:pt x="1131" y="565"/>
                  </a:lnTo>
                  <a:lnTo>
                    <a:pt x="1125" y="643"/>
                  </a:lnTo>
                  <a:lnTo>
                    <a:pt x="1111" y="716"/>
                  </a:lnTo>
                  <a:lnTo>
                    <a:pt x="1085" y="786"/>
                  </a:lnTo>
                  <a:lnTo>
                    <a:pt x="1054" y="852"/>
                  </a:lnTo>
                  <a:lnTo>
                    <a:pt x="1011" y="912"/>
                  </a:lnTo>
                  <a:lnTo>
                    <a:pt x="964" y="966"/>
                  </a:lnTo>
                  <a:lnTo>
                    <a:pt x="911" y="1013"/>
                  </a:lnTo>
                  <a:lnTo>
                    <a:pt x="850" y="1054"/>
                  </a:lnTo>
                  <a:lnTo>
                    <a:pt x="784" y="1087"/>
                  </a:lnTo>
                  <a:lnTo>
                    <a:pt x="714" y="1111"/>
                  </a:lnTo>
                  <a:lnTo>
                    <a:pt x="641" y="1127"/>
                  </a:lnTo>
                  <a:lnTo>
                    <a:pt x="565" y="1131"/>
                  </a:lnTo>
                  <a:lnTo>
                    <a:pt x="488" y="1127"/>
                  </a:lnTo>
                  <a:lnTo>
                    <a:pt x="415" y="1111"/>
                  </a:lnTo>
                  <a:lnTo>
                    <a:pt x="345" y="1087"/>
                  </a:lnTo>
                  <a:lnTo>
                    <a:pt x="279" y="1054"/>
                  </a:lnTo>
                  <a:lnTo>
                    <a:pt x="218" y="1013"/>
                  </a:lnTo>
                  <a:lnTo>
                    <a:pt x="165" y="966"/>
                  </a:lnTo>
                  <a:lnTo>
                    <a:pt x="117" y="912"/>
                  </a:lnTo>
                  <a:lnTo>
                    <a:pt x="77" y="852"/>
                  </a:lnTo>
                  <a:lnTo>
                    <a:pt x="44" y="786"/>
                  </a:lnTo>
                  <a:lnTo>
                    <a:pt x="20" y="716"/>
                  </a:lnTo>
                  <a:lnTo>
                    <a:pt x="4" y="643"/>
                  </a:lnTo>
                  <a:lnTo>
                    <a:pt x="0" y="565"/>
                  </a:lnTo>
                  <a:lnTo>
                    <a:pt x="4" y="490"/>
                  </a:lnTo>
                  <a:lnTo>
                    <a:pt x="20" y="417"/>
                  </a:lnTo>
                  <a:lnTo>
                    <a:pt x="44" y="347"/>
                  </a:lnTo>
                  <a:lnTo>
                    <a:pt x="77" y="281"/>
                  </a:lnTo>
                  <a:lnTo>
                    <a:pt x="117" y="220"/>
                  </a:lnTo>
                  <a:lnTo>
                    <a:pt x="165" y="167"/>
                  </a:lnTo>
                  <a:lnTo>
                    <a:pt x="218" y="119"/>
                  </a:lnTo>
                  <a:lnTo>
                    <a:pt x="279" y="79"/>
                  </a:lnTo>
                  <a:lnTo>
                    <a:pt x="345" y="46"/>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4651" y="2624"/>
              <a:ext cx="1828" cy="565"/>
            </a:xfrm>
            <a:custGeom>
              <a:avLst/>
              <a:gdLst>
                <a:gd name="T0" fmla="*/ 558 w 3657"/>
                <a:gd name="T1" fmla="*/ 0 h 1131"/>
                <a:gd name="T2" fmla="*/ 3102 w 3657"/>
                <a:gd name="T3" fmla="*/ 0 h 1131"/>
                <a:gd name="T4" fmla="*/ 3181 w 3657"/>
                <a:gd name="T5" fmla="*/ 6 h 1131"/>
                <a:gd name="T6" fmla="*/ 3257 w 3657"/>
                <a:gd name="T7" fmla="*/ 22 h 1131"/>
                <a:gd name="T8" fmla="*/ 3328 w 3657"/>
                <a:gd name="T9" fmla="*/ 48 h 1131"/>
                <a:gd name="T10" fmla="*/ 3394 w 3657"/>
                <a:gd name="T11" fmla="*/ 83 h 1131"/>
                <a:gd name="T12" fmla="*/ 3453 w 3657"/>
                <a:gd name="T13" fmla="*/ 125 h 1131"/>
                <a:gd name="T14" fmla="*/ 3508 w 3657"/>
                <a:gd name="T15" fmla="*/ 176 h 1131"/>
                <a:gd name="T16" fmla="*/ 3554 w 3657"/>
                <a:gd name="T17" fmla="*/ 233 h 1131"/>
                <a:gd name="T18" fmla="*/ 3593 w 3657"/>
                <a:gd name="T19" fmla="*/ 294 h 1131"/>
                <a:gd name="T20" fmla="*/ 3622 w 3657"/>
                <a:gd name="T21" fmla="*/ 362 h 1131"/>
                <a:gd name="T22" fmla="*/ 3644 w 3657"/>
                <a:gd name="T23" fmla="*/ 433 h 1131"/>
                <a:gd name="T24" fmla="*/ 3655 w 3657"/>
                <a:gd name="T25" fmla="*/ 509 h 1131"/>
                <a:gd name="T26" fmla="*/ 3657 w 3657"/>
                <a:gd name="T27" fmla="*/ 586 h 1131"/>
                <a:gd name="T28" fmla="*/ 3646 w 3657"/>
                <a:gd name="T29" fmla="*/ 663 h 1131"/>
                <a:gd name="T30" fmla="*/ 3642 w 3657"/>
                <a:gd name="T31" fmla="*/ 685 h 1131"/>
                <a:gd name="T32" fmla="*/ 3624 w 3657"/>
                <a:gd name="T33" fmla="*/ 755 h 1131"/>
                <a:gd name="T34" fmla="*/ 3596 w 3657"/>
                <a:gd name="T35" fmla="*/ 819 h 1131"/>
                <a:gd name="T36" fmla="*/ 3563 w 3657"/>
                <a:gd name="T37" fmla="*/ 880 h 1131"/>
                <a:gd name="T38" fmla="*/ 3523 w 3657"/>
                <a:gd name="T39" fmla="*/ 935 h 1131"/>
                <a:gd name="T40" fmla="*/ 3475 w 3657"/>
                <a:gd name="T41" fmla="*/ 982 h 1131"/>
                <a:gd name="T42" fmla="*/ 3424 w 3657"/>
                <a:gd name="T43" fmla="*/ 1026 h 1131"/>
                <a:gd name="T44" fmla="*/ 3365 w 3657"/>
                <a:gd name="T45" fmla="*/ 1063 h 1131"/>
                <a:gd name="T46" fmla="*/ 3304 w 3657"/>
                <a:gd name="T47" fmla="*/ 1093 h 1131"/>
                <a:gd name="T48" fmla="*/ 3238 w 3657"/>
                <a:gd name="T49" fmla="*/ 1113 h 1131"/>
                <a:gd name="T50" fmla="*/ 3169 w 3657"/>
                <a:gd name="T51" fmla="*/ 1127 h 1131"/>
                <a:gd name="T52" fmla="*/ 3099 w 3657"/>
                <a:gd name="T53" fmla="*/ 1131 h 1131"/>
                <a:gd name="T54" fmla="*/ 554 w 3657"/>
                <a:gd name="T55" fmla="*/ 1131 h 1131"/>
                <a:gd name="T56" fmla="*/ 475 w 3657"/>
                <a:gd name="T57" fmla="*/ 1126 h 1131"/>
                <a:gd name="T58" fmla="*/ 400 w 3657"/>
                <a:gd name="T59" fmla="*/ 1109 h 1131"/>
                <a:gd name="T60" fmla="*/ 329 w 3657"/>
                <a:gd name="T61" fmla="*/ 1083 h 1131"/>
                <a:gd name="T62" fmla="*/ 264 w 3657"/>
                <a:gd name="T63" fmla="*/ 1048 h 1131"/>
                <a:gd name="T64" fmla="*/ 204 w 3657"/>
                <a:gd name="T65" fmla="*/ 1006 h 1131"/>
                <a:gd name="T66" fmla="*/ 151 w 3657"/>
                <a:gd name="T67" fmla="*/ 957 h 1131"/>
                <a:gd name="T68" fmla="*/ 103 w 3657"/>
                <a:gd name="T69" fmla="*/ 900 h 1131"/>
                <a:gd name="T70" fmla="*/ 64 w 3657"/>
                <a:gd name="T71" fmla="*/ 837 h 1131"/>
                <a:gd name="T72" fmla="*/ 35 w 3657"/>
                <a:gd name="T73" fmla="*/ 769 h 1131"/>
                <a:gd name="T74" fmla="*/ 13 w 3657"/>
                <a:gd name="T75" fmla="*/ 698 h 1131"/>
                <a:gd name="T76" fmla="*/ 2 w 3657"/>
                <a:gd name="T77" fmla="*/ 624 h 1131"/>
                <a:gd name="T78" fmla="*/ 0 w 3657"/>
                <a:gd name="T79" fmla="*/ 547 h 1131"/>
                <a:gd name="T80" fmla="*/ 11 w 3657"/>
                <a:gd name="T81" fmla="*/ 468 h 1131"/>
                <a:gd name="T82" fmla="*/ 15 w 3657"/>
                <a:gd name="T83" fmla="*/ 446 h 1131"/>
                <a:gd name="T84" fmla="*/ 33 w 3657"/>
                <a:gd name="T85" fmla="*/ 376 h 1131"/>
                <a:gd name="T86" fmla="*/ 61 w 3657"/>
                <a:gd name="T87" fmla="*/ 312 h 1131"/>
                <a:gd name="T88" fmla="*/ 94 w 3657"/>
                <a:gd name="T89" fmla="*/ 252 h 1131"/>
                <a:gd name="T90" fmla="*/ 134 w 3657"/>
                <a:gd name="T91" fmla="*/ 198 h 1131"/>
                <a:gd name="T92" fmla="*/ 182 w 3657"/>
                <a:gd name="T93" fmla="*/ 149 h 1131"/>
                <a:gd name="T94" fmla="*/ 235 w 3657"/>
                <a:gd name="T95" fmla="*/ 105 h 1131"/>
                <a:gd name="T96" fmla="*/ 292 w 3657"/>
                <a:gd name="T97" fmla="*/ 68 h 1131"/>
                <a:gd name="T98" fmla="*/ 354 w 3657"/>
                <a:gd name="T99" fmla="*/ 40 h 1131"/>
                <a:gd name="T100" fmla="*/ 419 w 3657"/>
                <a:gd name="T101" fmla="*/ 18 h 1131"/>
                <a:gd name="T102" fmla="*/ 488 w 3657"/>
                <a:gd name="T103" fmla="*/ 6 h 1131"/>
                <a:gd name="T104" fmla="*/ 558 w 3657"/>
                <a:gd name="T105"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7" h="1131">
                  <a:moveTo>
                    <a:pt x="558" y="0"/>
                  </a:moveTo>
                  <a:lnTo>
                    <a:pt x="3102" y="0"/>
                  </a:lnTo>
                  <a:lnTo>
                    <a:pt x="3181" y="6"/>
                  </a:lnTo>
                  <a:lnTo>
                    <a:pt x="3257" y="22"/>
                  </a:lnTo>
                  <a:lnTo>
                    <a:pt x="3328" y="48"/>
                  </a:lnTo>
                  <a:lnTo>
                    <a:pt x="3394" y="83"/>
                  </a:lnTo>
                  <a:lnTo>
                    <a:pt x="3453" y="125"/>
                  </a:lnTo>
                  <a:lnTo>
                    <a:pt x="3508" y="176"/>
                  </a:lnTo>
                  <a:lnTo>
                    <a:pt x="3554" y="233"/>
                  </a:lnTo>
                  <a:lnTo>
                    <a:pt x="3593" y="294"/>
                  </a:lnTo>
                  <a:lnTo>
                    <a:pt x="3622" y="362"/>
                  </a:lnTo>
                  <a:lnTo>
                    <a:pt x="3644" y="433"/>
                  </a:lnTo>
                  <a:lnTo>
                    <a:pt x="3655" y="509"/>
                  </a:lnTo>
                  <a:lnTo>
                    <a:pt x="3657" y="586"/>
                  </a:lnTo>
                  <a:lnTo>
                    <a:pt x="3646" y="663"/>
                  </a:lnTo>
                  <a:lnTo>
                    <a:pt x="3642" y="685"/>
                  </a:lnTo>
                  <a:lnTo>
                    <a:pt x="3624" y="755"/>
                  </a:lnTo>
                  <a:lnTo>
                    <a:pt x="3596" y="819"/>
                  </a:lnTo>
                  <a:lnTo>
                    <a:pt x="3563" y="880"/>
                  </a:lnTo>
                  <a:lnTo>
                    <a:pt x="3523" y="935"/>
                  </a:lnTo>
                  <a:lnTo>
                    <a:pt x="3475" y="982"/>
                  </a:lnTo>
                  <a:lnTo>
                    <a:pt x="3424" y="1026"/>
                  </a:lnTo>
                  <a:lnTo>
                    <a:pt x="3365" y="1063"/>
                  </a:lnTo>
                  <a:lnTo>
                    <a:pt x="3304" y="1093"/>
                  </a:lnTo>
                  <a:lnTo>
                    <a:pt x="3238" y="1113"/>
                  </a:lnTo>
                  <a:lnTo>
                    <a:pt x="3169" y="1127"/>
                  </a:lnTo>
                  <a:lnTo>
                    <a:pt x="3099" y="1131"/>
                  </a:lnTo>
                  <a:lnTo>
                    <a:pt x="554" y="1131"/>
                  </a:lnTo>
                  <a:lnTo>
                    <a:pt x="475" y="1126"/>
                  </a:lnTo>
                  <a:lnTo>
                    <a:pt x="400" y="1109"/>
                  </a:lnTo>
                  <a:lnTo>
                    <a:pt x="329" y="1083"/>
                  </a:lnTo>
                  <a:lnTo>
                    <a:pt x="264" y="1048"/>
                  </a:lnTo>
                  <a:lnTo>
                    <a:pt x="204" y="1006"/>
                  </a:lnTo>
                  <a:lnTo>
                    <a:pt x="151" y="957"/>
                  </a:lnTo>
                  <a:lnTo>
                    <a:pt x="103" y="900"/>
                  </a:lnTo>
                  <a:lnTo>
                    <a:pt x="64" y="837"/>
                  </a:lnTo>
                  <a:lnTo>
                    <a:pt x="35" y="769"/>
                  </a:lnTo>
                  <a:lnTo>
                    <a:pt x="13" y="698"/>
                  </a:lnTo>
                  <a:lnTo>
                    <a:pt x="2" y="624"/>
                  </a:lnTo>
                  <a:lnTo>
                    <a:pt x="0" y="547"/>
                  </a:lnTo>
                  <a:lnTo>
                    <a:pt x="11" y="468"/>
                  </a:lnTo>
                  <a:lnTo>
                    <a:pt x="15" y="446"/>
                  </a:lnTo>
                  <a:lnTo>
                    <a:pt x="33" y="376"/>
                  </a:lnTo>
                  <a:lnTo>
                    <a:pt x="61" y="312"/>
                  </a:lnTo>
                  <a:lnTo>
                    <a:pt x="94" y="252"/>
                  </a:lnTo>
                  <a:lnTo>
                    <a:pt x="134" y="198"/>
                  </a:lnTo>
                  <a:lnTo>
                    <a:pt x="182" y="149"/>
                  </a:lnTo>
                  <a:lnTo>
                    <a:pt x="235" y="105"/>
                  </a:lnTo>
                  <a:lnTo>
                    <a:pt x="292" y="68"/>
                  </a:lnTo>
                  <a:lnTo>
                    <a:pt x="354" y="40"/>
                  </a:lnTo>
                  <a:lnTo>
                    <a:pt x="419" y="18"/>
                  </a:lnTo>
                  <a:lnTo>
                    <a:pt x="488" y="6"/>
                  </a:lnTo>
                  <a:lnTo>
                    <a:pt x="5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p:cNvSpPr>
            <a:spLocks noChangeArrowheads="1"/>
          </p:cNvSpPr>
          <p:nvPr userDrawn="1"/>
        </p:nvSpPr>
        <p:spPr bwMode="auto">
          <a:xfrm>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19050" y="6029325"/>
            <a:ext cx="3897313" cy="828675"/>
            <a:chOff x="19050" y="6029325"/>
            <a:chExt cx="3897313" cy="828675"/>
          </a:xfrm>
        </p:grpSpPr>
        <p:sp>
          <p:nvSpPr>
            <p:cNvPr id="16" name="Freeform 15"/>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1449179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eperato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989"/>
            <a:ext cx="12280739" cy="6856021"/>
          </a:xfrm>
          <a:prstGeom prst="rect">
            <a:avLst/>
          </a:prstGeom>
        </p:spPr>
      </p:pic>
      <p:sp>
        <p:nvSpPr>
          <p:cNvPr id="39" name="Title 2"/>
          <p:cNvSpPr>
            <a:spLocks noGrp="1"/>
          </p:cNvSpPr>
          <p:nvPr>
            <p:ph type="title"/>
          </p:nvPr>
        </p:nvSpPr>
        <p:spPr>
          <a:xfrm>
            <a:off x="7108346" y="2631511"/>
            <a:ext cx="4597879" cy="1141943"/>
          </a:xfrm>
        </p:spPr>
        <p:txBody>
          <a:bodyPr>
            <a:noAutofit/>
          </a:bodyPr>
          <a:lstStyle>
            <a:lvl1pPr algn="l">
              <a:defRPr sz="3600" b="1">
                <a:solidFill>
                  <a:schemeClr val="bg1"/>
                </a:solidFill>
              </a:defRPr>
            </a:lvl1pPr>
          </a:lstStyle>
          <a:p>
            <a:r>
              <a:rPr lang="en-US" dirty="0"/>
              <a:t>Click to edit Master title style</a:t>
            </a:r>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695311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Seperator 3">
    <p:spTree>
      <p:nvGrpSpPr>
        <p:cNvPr id="1" name=""/>
        <p:cNvGrpSpPr/>
        <p:nvPr/>
      </p:nvGrpSpPr>
      <p:grpSpPr>
        <a:xfrm>
          <a:off x="0" y="0"/>
          <a:ext cx="0" cy="0"/>
          <a:chOff x="0" y="0"/>
          <a:chExt cx="0" cy="0"/>
        </a:xfrm>
      </p:grpSpPr>
      <p:pic>
        <p:nvPicPr>
          <p:cNvPr id="67" name="Picture 6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52"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a:t>Click to edit Master title style</a:t>
            </a:r>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96285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p:nvSpPr>
        <p:spPr>
          <a:xfrm>
            <a:off x="5959779" y="5039710"/>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84" name="Rectangle 83"/>
          <p:cNvSpPr/>
          <p:nvPr/>
        </p:nvSpPr>
        <p:spPr>
          <a:xfrm>
            <a:off x="3090509" y="3279527"/>
            <a:ext cx="5898699"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374104" y="1525467"/>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475366" y="1619641"/>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3216626" y="3406076"/>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6104377" y="5162080"/>
            <a:ext cx="771876" cy="899819"/>
          </a:xfrm>
          <a:prstGeom prst="rect">
            <a:avLst/>
          </a:prstGeom>
        </p:spPr>
        <p:txBody>
          <a:bodyPr>
            <a:normAutofit/>
          </a:bodyPr>
          <a:lstStyle>
            <a:lvl1pPr marL="0" indent="0">
              <a:buNone/>
              <a:defRPr sz="1199"/>
            </a:lvl1pPr>
          </a:lstStyle>
          <a:p>
            <a:r>
              <a:rPr lang="en-US" dirty="0"/>
              <a:t>Photo</a:t>
            </a:r>
          </a:p>
        </p:txBody>
      </p:sp>
      <p:sp>
        <p:nvSpPr>
          <p:cNvPr id="98" name="Text Placeholder 97"/>
          <p:cNvSpPr>
            <a:spLocks noGrp="1"/>
          </p:cNvSpPr>
          <p:nvPr>
            <p:ph type="body" sz="quarter" idx="13" hasCustomPrompt="1"/>
          </p:nvPr>
        </p:nvSpPr>
        <p:spPr>
          <a:xfrm>
            <a:off x="1376629" y="1547307"/>
            <a:ext cx="4631332" cy="735625"/>
          </a:xfrm>
        </p:spPr>
        <p:txBody>
          <a:bodyPr/>
          <a:lstStyle>
            <a:lvl1pPr marL="0" indent="0">
              <a:buClr>
                <a:srgbClr val="4D4D4D"/>
              </a:buClr>
              <a:buFont typeface="Arial" panose="020B0604020202020204" pitchFamily="34" charset="0"/>
              <a:buNone/>
              <a:defRPr sz="1599" b="1" i="1" baseline="0"/>
            </a:lvl1pPr>
          </a:lstStyle>
          <a:p>
            <a:pPr lvl="0"/>
            <a:r>
              <a:rPr lang="en-US" dirty="0"/>
              <a:t>Title</a:t>
            </a:r>
          </a:p>
        </p:txBody>
      </p:sp>
      <p:sp>
        <p:nvSpPr>
          <p:cNvPr id="99" name="Text Placeholder 97"/>
          <p:cNvSpPr>
            <a:spLocks noGrp="1"/>
          </p:cNvSpPr>
          <p:nvPr>
            <p:ph type="body" sz="quarter" idx="14" hasCustomPrompt="1"/>
          </p:nvPr>
        </p:nvSpPr>
        <p:spPr>
          <a:xfrm>
            <a:off x="1379960" y="2275259"/>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a:t>
            </a:r>
          </a:p>
        </p:txBody>
      </p:sp>
      <p:sp>
        <p:nvSpPr>
          <p:cNvPr id="100" name="Text Placeholder 97"/>
          <p:cNvSpPr>
            <a:spLocks noGrp="1"/>
          </p:cNvSpPr>
          <p:nvPr>
            <p:ph type="body" sz="quarter" idx="15" hasCustomPrompt="1"/>
          </p:nvPr>
        </p:nvSpPr>
        <p:spPr>
          <a:xfrm>
            <a:off x="4064000" y="3318365"/>
            <a:ext cx="49252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101" name="Text Placeholder 97"/>
          <p:cNvSpPr>
            <a:spLocks noGrp="1"/>
          </p:cNvSpPr>
          <p:nvPr>
            <p:ph type="body" sz="quarter" idx="16" hasCustomPrompt="1"/>
          </p:nvPr>
        </p:nvSpPr>
        <p:spPr>
          <a:xfrm>
            <a:off x="4067331" y="4046317"/>
            <a:ext cx="492187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102" name="Text Placeholder 97"/>
          <p:cNvSpPr>
            <a:spLocks noGrp="1"/>
          </p:cNvSpPr>
          <p:nvPr>
            <p:ph type="body" sz="quarter" idx="17" hasCustomPrompt="1"/>
          </p:nvPr>
        </p:nvSpPr>
        <p:spPr>
          <a:xfrm>
            <a:off x="6951231" y="5072340"/>
            <a:ext cx="4631332"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103" name="Text Placeholder 97"/>
          <p:cNvSpPr>
            <a:spLocks noGrp="1"/>
          </p:cNvSpPr>
          <p:nvPr>
            <p:ph type="body" sz="quarter" idx="18" hasCustomPrompt="1"/>
          </p:nvPr>
        </p:nvSpPr>
        <p:spPr>
          <a:xfrm>
            <a:off x="6954563" y="5827062"/>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1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95550848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p:nvSpPr>
        <p:spPr>
          <a:xfrm>
            <a:off x="634259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7" name="Rectangle 36"/>
          <p:cNvSpPr/>
          <p:nvPr/>
        </p:nvSpPr>
        <p:spPr>
          <a:xfrm>
            <a:off x="78710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24" name="Rectangle 23"/>
          <p:cNvSpPr/>
          <p:nvPr/>
        </p:nvSpPr>
        <p:spPr>
          <a:xfrm>
            <a:off x="6358310"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802819"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917478" y="1638368"/>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6484523" y="1647371"/>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6466105" y="4063332"/>
            <a:ext cx="771876" cy="899819"/>
          </a:xfrm>
          <a:prstGeom prst="rect">
            <a:avLst/>
          </a:prstGeom>
        </p:spPr>
        <p:txBody>
          <a:bodyPr>
            <a:normAutofit/>
          </a:bodyPr>
          <a:lstStyle>
            <a:lvl1pPr marL="0" indent="0">
              <a:buNone/>
              <a:defRPr sz="1199"/>
            </a:lvl1pPr>
          </a:lstStyle>
          <a:p>
            <a:r>
              <a:rPr lang="en-US" dirty="0"/>
              <a:t>Photo</a:t>
            </a:r>
          </a:p>
        </p:txBody>
      </p:sp>
      <p:sp>
        <p:nvSpPr>
          <p:cNvPr id="42" name="Picture Placeholder 8"/>
          <p:cNvSpPr>
            <a:spLocks noGrp="1"/>
          </p:cNvSpPr>
          <p:nvPr>
            <p:ph type="pic" sz="quarter" idx="13" hasCustomPrompt="1"/>
          </p:nvPr>
        </p:nvSpPr>
        <p:spPr>
          <a:xfrm>
            <a:off x="923318" y="4122179"/>
            <a:ext cx="771876" cy="899819"/>
          </a:xfrm>
          <a:prstGeom prst="rect">
            <a:avLst/>
          </a:prstGeom>
        </p:spPr>
        <p:txBody>
          <a:bodyPr>
            <a:normAutofit/>
          </a:bodyPr>
          <a:lstStyle>
            <a:lvl1pPr marL="0" indent="0">
              <a:buNone/>
              <a:defRPr sz="1199"/>
            </a:lvl1pPr>
          </a:lstStyle>
          <a:p>
            <a:r>
              <a:rPr lang="en-US" dirty="0"/>
              <a:t>Photo</a:t>
            </a:r>
          </a:p>
        </p:txBody>
      </p:sp>
      <p:sp>
        <p:nvSpPr>
          <p:cNvPr id="45" name="Text Placeholder 97"/>
          <p:cNvSpPr>
            <a:spLocks noGrp="1"/>
          </p:cNvSpPr>
          <p:nvPr>
            <p:ph type="body" sz="quarter" idx="14" hasCustomPrompt="1"/>
          </p:nvPr>
        </p:nvSpPr>
        <p:spPr>
          <a:xfrm>
            <a:off x="177855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46" name="Text Placeholder 97"/>
          <p:cNvSpPr>
            <a:spLocks noGrp="1"/>
          </p:cNvSpPr>
          <p:nvPr>
            <p:ph type="body" sz="quarter" idx="15" hasCustomPrompt="1"/>
          </p:nvPr>
        </p:nvSpPr>
        <p:spPr>
          <a:xfrm>
            <a:off x="1778550" y="230737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47" name="Text Placeholder 97"/>
          <p:cNvSpPr>
            <a:spLocks noGrp="1"/>
          </p:cNvSpPr>
          <p:nvPr>
            <p:ph type="body" sz="quarter" idx="16" hasCustomPrompt="1"/>
          </p:nvPr>
        </p:nvSpPr>
        <p:spPr>
          <a:xfrm>
            <a:off x="177855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48" name="Text Placeholder 97"/>
          <p:cNvSpPr>
            <a:spLocks noGrp="1"/>
          </p:cNvSpPr>
          <p:nvPr>
            <p:ph type="body" sz="quarter" idx="17" hasCustomPrompt="1"/>
          </p:nvPr>
        </p:nvSpPr>
        <p:spPr>
          <a:xfrm>
            <a:off x="177855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49" name="Text Placeholder 97"/>
          <p:cNvSpPr>
            <a:spLocks noGrp="1"/>
          </p:cNvSpPr>
          <p:nvPr>
            <p:ph type="body" sz="quarter" idx="18" hasCustomPrompt="1"/>
          </p:nvPr>
        </p:nvSpPr>
        <p:spPr>
          <a:xfrm>
            <a:off x="734117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50" name="Text Placeholder 97"/>
          <p:cNvSpPr>
            <a:spLocks noGrp="1"/>
          </p:cNvSpPr>
          <p:nvPr>
            <p:ph type="body" sz="quarter" idx="19" hasCustomPrompt="1"/>
          </p:nvPr>
        </p:nvSpPr>
        <p:spPr>
          <a:xfrm>
            <a:off x="734117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1" name="Text Placeholder 97"/>
          <p:cNvSpPr>
            <a:spLocks noGrp="1"/>
          </p:cNvSpPr>
          <p:nvPr>
            <p:ph type="body" sz="quarter" idx="20" hasCustomPrompt="1"/>
          </p:nvPr>
        </p:nvSpPr>
        <p:spPr>
          <a:xfrm>
            <a:off x="734117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52" name="Text Placeholder 97"/>
          <p:cNvSpPr>
            <a:spLocks noGrp="1"/>
          </p:cNvSpPr>
          <p:nvPr>
            <p:ph type="body" sz="quarter" idx="21" hasCustomPrompt="1"/>
          </p:nvPr>
        </p:nvSpPr>
        <p:spPr>
          <a:xfrm>
            <a:off x="7341170" y="2287316"/>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20"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66964188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3">
            <a:lum/>
          </a:blip>
          <a:srcRect/>
          <a:stretch>
            <a:fillRect/>
          </a:stretch>
        </a:blipFill>
        <a:effectLst/>
      </p:bgPr>
    </p:bg>
    <p:spTree>
      <p:nvGrpSpPr>
        <p:cNvPr id="1" name=""/>
        <p:cNvGrpSpPr/>
        <p:nvPr/>
      </p:nvGrpSpPr>
      <p:grpSpPr>
        <a:xfrm>
          <a:off x="0" y="0"/>
          <a:ext cx="0" cy="0"/>
          <a:chOff x="0" y="0"/>
          <a:chExt cx="0" cy="0"/>
        </a:xfrm>
      </p:grpSpPr>
      <p:grpSp>
        <p:nvGrpSpPr>
          <p:cNvPr id="35" name="Group 25"/>
          <p:cNvGrpSpPr>
            <a:grpSpLocks noChangeAspect="1"/>
          </p:cNvGrpSpPr>
          <p:nvPr userDrawn="1"/>
        </p:nvGrpSpPr>
        <p:grpSpPr bwMode="auto">
          <a:xfrm>
            <a:off x="0" y="1466717"/>
            <a:ext cx="9584503" cy="5391283"/>
            <a:chOff x="0" y="0"/>
            <a:chExt cx="7680" cy="4320"/>
          </a:xfrm>
        </p:grpSpPr>
        <p:sp>
          <p:nvSpPr>
            <p:cNvPr id="36" name="AutoShape 24"/>
            <p:cNvSpPr>
              <a:spLocks noChangeAspect="1" noChangeArrowheads="1" noTextEdit="1"/>
            </p:cNvSpPr>
            <p:nvPr userDrawn="1"/>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0"/>
            <p:cNvSpPr>
              <a:spLocks/>
            </p:cNvSpPr>
            <p:nvPr userDrawn="1"/>
          </p:nvSpPr>
          <p:spPr bwMode="auto">
            <a:xfrm>
              <a:off x="891" y="4266"/>
              <a:ext cx="117" cy="54"/>
            </a:xfrm>
            <a:custGeom>
              <a:avLst/>
              <a:gdLst>
                <a:gd name="T0" fmla="*/ 59 w 117"/>
                <a:gd name="T1" fmla="*/ 0 h 54"/>
                <a:gd name="T2" fmla="*/ 59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9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9" y="0"/>
                  </a:moveTo>
                  <a:lnTo>
                    <a:pt x="59" y="0"/>
                  </a:lnTo>
                  <a:lnTo>
                    <a:pt x="82" y="5"/>
                  </a:lnTo>
                  <a:lnTo>
                    <a:pt x="100" y="17"/>
                  </a:lnTo>
                  <a:lnTo>
                    <a:pt x="112" y="35"/>
                  </a:lnTo>
                  <a:lnTo>
                    <a:pt x="117" y="54"/>
                  </a:lnTo>
                  <a:lnTo>
                    <a:pt x="0" y="54"/>
                  </a:lnTo>
                  <a:lnTo>
                    <a:pt x="5" y="35"/>
                  </a:lnTo>
                  <a:lnTo>
                    <a:pt x="17" y="17"/>
                  </a:lnTo>
                  <a:lnTo>
                    <a:pt x="35" y="5"/>
                  </a:lnTo>
                  <a:lnTo>
                    <a:pt x="59"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p:cNvSpPr>
            <p:nvPr userDrawn="1"/>
          </p:nvSpPr>
          <p:spPr bwMode="auto">
            <a:xfrm>
              <a:off x="189" y="3973"/>
              <a:ext cx="116" cy="347"/>
            </a:xfrm>
            <a:custGeom>
              <a:avLst/>
              <a:gdLst>
                <a:gd name="T0" fmla="*/ 55 w 116"/>
                <a:gd name="T1" fmla="*/ 0 h 347"/>
                <a:gd name="T2" fmla="*/ 58 w 116"/>
                <a:gd name="T3" fmla="*/ 0 h 347"/>
                <a:gd name="T4" fmla="*/ 81 w 116"/>
                <a:gd name="T5" fmla="*/ 5 h 347"/>
                <a:gd name="T6" fmla="*/ 97 w 116"/>
                <a:gd name="T7" fmla="*/ 19 h 347"/>
                <a:gd name="T8" fmla="*/ 111 w 116"/>
                <a:gd name="T9" fmla="*/ 35 h 347"/>
                <a:gd name="T10" fmla="*/ 116 w 116"/>
                <a:gd name="T11" fmla="*/ 58 h 347"/>
                <a:gd name="T12" fmla="*/ 116 w 116"/>
                <a:gd name="T13" fmla="*/ 347 h 347"/>
                <a:gd name="T14" fmla="*/ 0 w 116"/>
                <a:gd name="T15" fmla="*/ 347 h 347"/>
                <a:gd name="T16" fmla="*/ 0 w 116"/>
                <a:gd name="T17" fmla="*/ 58 h 347"/>
                <a:gd name="T18" fmla="*/ 4 w 116"/>
                <a:gd name="T19" fmla="*/ 35 h 347"/>
                <a:gd name="T20" fmla="*/ 16 w 116"/>
                <a:gd name="T21" fmla="*/ 19 h 347"/>
                <a:gd name="T22" fmla="*/ 34 w 116"/>
                <a:gd name="T23" fmla="*/ 5 h 347"/>
                <a:gd name="T24" fmla="*/ 55 w 116"/>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347">
                  <a:moveTo>
                    <a:pt x="55" y="0"/>
                  </a:moveTo>
                  <a:lnTo>
                    <a:pt x="58" y="0"/>
                  </a:lnTo>
                  <a:lnTo>
                    <a:pt x="81" y="5"/>
                  </a:lnTo>
                  <a:lnTo>
                    <a:pt x="97" y="19"/>
                  </a:lnTo>
                  <a:lnTo>
                    <a:pt x="111" y="35"/>
                  </a:lnTo>
                  <a:lnTo>
                    <a:pt x="116" y="58"/>
                  </a:lnTo>
                  <a:lnTo>
                    <a:pt x="116" y="347"/>
                  </a:lnTo>
                  <a:lnTo>
                    <a:pt x="0" y="347"/>
                  </a:lnTo>
                  <a:lnTo>
                    <a:pt x="0" y="58"/>
                  </a:lnTo>
                  <a:lnTo>
                    <a:pt x="4" y="35"/>
                  </a:lnTo>
                  <a:lnTo>
                    <a:pt x="16" y="19"/>
                  </a:lnTo>
                  <a:lnTo>
                    <a:pt x="34" y="5"/>
                  </a:lnTo>
                  <a:lnTo>
                    <a:pt x="55"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userDrawn="1"/>
          </p:nvSpPr>
          <p:spPr bwMode="auto">
            <a:xfrm>
              <a:off x="12" y="3799"/>
              <a:ext cx="116" cy="521"/>
            </a:xfrm>
            <a:custGeom>
              <a:avLst/>
              <a:gdLst>
                <a:gd name="T0" fmla="*/ 58 w 116"/>
                <a:gd name="T1" fmla="*/ 0 h 521"/>
                <a:gd name="T2" fmla="*/ 58 w 116"/>
                <a:gd name="T3" fmla="*/ 0 h 521"/>
                <a:gd name="T4" fmla="*/ 81 w 116"/>
                <a:gd name="T5" fmla="*/ 4 h 521"/>
                <a:gd name="T6" fmla="*/ 100 w 116"/>
                <a:gd name="T7" fmla="*/ 16 h 521"/>
                <a:gd name="T8" fmla="*/ 111 w 116"/>
                <a:gd name="T9" fmla="*/ 35 h 521"/>
                <a:gd name="T10" fmla="*/ 116 w 116"/>
                <a:gd name="T11" fmla="*/ 55 h 521"/>
                <a:gd name="T12" fmla="*/ 116 w 116"/>
                <a:gd name="T13" fmla="*/ 521 h 521"/>
                <a:gd name="T14" fmla="*/ 0 w 116"/>
                <a:gd name="T15" fmla="*/ 521 h 521"/>
                <a:gd name="T16" fmla="*/ 0 w 116"/>
                <a:gd name="T17" fmla="*/ 55 h 521"/>
                <a:gd name="T18" fmla="*/ 4 w 116"/>
                <a:gd name="T19" fmla="*/ 35 h 521"/>
                <a:gd name="T20" fmla="*/ 16 w 116"/>
                <a:gd name="T21" fmla="*/ 16 h 521"/>
                <a:gd name="T22" fmla="*/ 35 w 116"/>
                <a:gd name="T23" fmla="*/ 4 h 521"/>
                <a:gd name="T24" fmla="*/ 58 w 116"/>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1">
                  <a:moveTo>
                    <a:pt x="58" y="0"/>
                  </a:moveTo>
                  <a:lnTo>
                    <a:pt x="58" y="0"/>
                  </a:lnTo>
                  <a:lnTo>
                    <a:pt x="81" y="4"/>
                  </a:lnTo>
                  <a:lnTo>
                    <a:pt x="100" y="16"/>
                  </a:lnTo>
                  <a:lnTo>
                    <a:pt x="111" y="35"/>
                  </a:lnTo>
                  <a:lnTo>
                    <a:pt x="116" y="55"/>
                  </a:lnTo>
                  <a:lnTo>
                    <a:pt x="116" y="521"/>
                  </a:lnTo>
                  <a:lnTo>
                    <a:pt x="0" y="521"/>
                  </a:lnTo>
                  <a:lnTo>
                    <a:pt x="0" y="55"/>
                  </a:lnTo>
                  <a:lnTo>
                    <a:pt x="4" y="35"/>
                  </a:lnTo>
                  <a:lnTo>
                    <a:pt x="16" y="16"/>
                  </a:lnTo>
                  <a:lnTo>
                    <a:pt x="35" y="4"/>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p:cNvSpPr>
            <p:nvPr userDrawn="1"/>
          </p:nvSpPr>
          <p:spPr bwMode="auto">
            <a:xfrm>
              <a:off x="363" y="4138"/>
              <a:ext cx="116" cy="182"/>
            </a:xfrm>
            <a:custGeom>
              <a:avLst/>
              <a:gdLst>
                <a:gd name="T0" fmla="*/ 58 w 116"/>
                <a:gd name="T1" fmla="*/ 0 h 182"/>
                <a:gd name="T2" fmla="*/ 61 w 116"/>
                <a:gd name="T3" fmla="*/ 0 h 182"/>
                <a:gd name="T4" fmla="*/ 82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2"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userDrawn="1"/>
          </p:nvSpPr>
          <p:spPr bwMode="auto">
            <a:xfrm>
              <a:off x="714" y="4092"/>
              <a:ext cx="117" cy="228"/>
            </a:xfrm>
            <a:custGeom>
              <a:avLst/>
              <a:gdLst>
                <a:gd name="T0" fmla="*/ 59 w 117"/>
                <a:gd name="T1" fmla="*/ 0 h 228"/>
                <a:gd name="T2" fmla="*/ 61 w 117"/>
                <a:gd name="T3" fmla="*/ 0 h 228"/>
                <a:gd name="T4" fmla="*/ 82 w 117"/>
                <a:gd name="T5" fmla="*/ 5 h 228"/>
                <a:gd name="T6" fmla="*/ 101 w 117"/>
                <a:gd name="T7" fmla="*/ 16 h 228"/>
                <a:gd name="T8" fmla="*/ 115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5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5"/>
                  </a:lnTo>
                  <a:lnTo>
                    <a:pt x="101" y="16"/>
                  </a:lnTo>
                  <a:lnTo>
                    <a:pt x="115" y="35"/>
                  </a:lnTo>
                  <a:lnTo>
                    <a:pt x="117" y="56"/>
                  </a:lnTo>
                  <a:lnTo>
                    <a:pt x="117" y="228"/>
                  </a:lnTo>
                  <a:lnTo>
                    <a:pt x="0" y="228"/>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userDrawn="1"/>
          </p:nvSpPr>
          <p:spPr bwMode="auto">
            <a:xfrm>
              <a:off x="540" y="4211"/>
              <a:ext cx="116" cy="109"/>
            </a:xfrm>
            <a:custGeom>
              <a:avLst/>
              <a:gdLst>
                <a:gd name="T0" fmla="*/ 56 w 116"/>
                <a:gd name="T1" fmla="*/ 0 h 109"/>
                <a:gd name="T2" fmla="*/ 58 w 116"/>
                <a:gd name="T3" fmla="*/ 0 h 109"/>
                <a:gd name="T4" fmla="*/ 81 w 116"/>
                <a:gd name="T5" fmla="*/ 2 h 109"/>
                <a:gd name="T6" fmla="*/ 98 w 116"/>
                <a:gd name="T7" fmla="*/ 16 h 109"/>
                <a:gd name="T8" fmla="*/ 112 w 116"/>
                <a:gd name="T9" fmla="*/ 35 h 109"/>
                <a:gd name="T10" fmla="*/ 116 w 116"/>
                <a:gd name="T11" fmla="*/ 55 h 109"/>
                <a:gd name="T12" fmla="*/ 116 w 116"/>
                <a:gd name="T13" fmla="*/ 109 h 109"/>
                <a:gd name="T14" fmla="*/ 0 w 116"/>
                <a:gd name="T15" fmla="*/ 109 h 109"/>
                <a:gd name="T16" fmla="*/ 0 w 116"/>
                <a:gd name="T17" fmla="*/ 55 h 109"/>
                <a:gd name="T18" fmla="*/ 5 w 116"/>
                <a:gd name="T19" fmla="*/ 35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5"/>
                  </a:lnTo>
                  <a:lnTo>
                    <a:pt x="116" y="55"/>
                  </a:lnTo>
                  <a:lnTo>
                    <a:pt x="116" y="109"/>
                  </a:lnTo>
                  <a:lnTo>
                    <a:pt x="0" y="109"/>
                  </a:lnTo>
                  <a:lnTo>
                    <a:pt x="0" y="55"/>
                  </a:lnTo>
                  <a:lnTo>
                    <a:pt x="5" y="35"/>
                  </a:lnTo>
                  <a:lnTo>
                    <a:pt x="16" y="16"/>
                  </a:lnTo>
                  <a:lnTo>
                    <a:pt x="35" y="2"/>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p:cNvSpPr>
            <p:nvPr userDrawn="1"/>
          </p:nvSpPr>
          <p:spPr bwMode="auto">
            <a:xfrm>
              <a:off x="714" y="3799"/>
              <a:ext cx="117" cy="230"/>
            </a:xfrm>
            <a:custGeom>
              <a:avLst/>
              <a:gdLst>
                <a:gd name="T0" fmla="*/ 59 w 117"/>
                <a:gd name="T1" fmla="*/ 0 h 230"/>
                <a:gd name="T2" fmla="*/ 61 w 117"/>
                <a:gd name="T3" fmla="*/ 0 h 230"/>
                <a:gd name="T4" fmla="*/ 82 w 117"/>
                <a:gd name="T5" fmla="*/ 4 h 230"/>
                <a:gd name="T6" fmla="*/ 101 w 117"/>
                <a:gd name="T7" fmla="*/ 16 h 230"/>
                <a:gd name="T8" fmla="*/ 112 w 117"/>
                <a:gd name="T9" fmla="*/ 35 h 230"/>
                <a:gd name="T10" fmla="*/ 117 w 117"/>
                <a:gd name="T11" fmla="*/ 55 h 230"/>
                <a:gd name="T12" fmla="*/ 117 w 117"/>
                <a:gd name="T13" fmla="*/ 174 h 230"/>
                <a:gd name="T14" fmla="*/ 112 w 117"/>
                <a:gd name="T15" fmla="*/ 195 h 230"/>
                <a:gd name="T16" fmla="*/ 101 w 117"/>
                <a:gd name="T17" fmla="*/ 214 h 230"/>
                <a:gd name="T18" fmla="*/ 82 w 117"/>
                <a:gd name="T19" fmla="*/ 228 h 230"/>
                <a:gd name="T20" fmla="*/ 61 w 117"/>
                <a:gd name="T21" fmla="*/ 230 h 230"/>
                <a:gd name="T22" fmla="*/ 59 w 117"/>
                <a:gd name="T23" fmla="*/ 230 h 230"/>
                <a:gd name="T24" fmla="*/ 35 w 117"/>
                <a:gd name="T25" fmla="*/ 228 h 230"/>
                <a:gd name="T26" fmla="*/ 19 w 117"/>
                <a:gd name="T27" fmla="*/ 214 h 230"/>
                <a:gd name="T28" fmla="*/ 5 w 117"/>
                <a:gd name="T29" fmla="*/ 195 h 230"/>
                <a:gd name="T30" fmla="*/ 0 w 117"/>
                <a:gd name="T31" fmla="*/ 174 h 230"/>
                <a:gd name="T32" fmla="*/ 0 w 117"/>
                <a:gd name="T33" fmla="*/ 55 h 230"/>
                <a:gd name="T34" fmla="*/ 5 w 117"/>
                <a:gd name="T35" fmla="*/ 35 h 230"/>
                <a:gd name="T36" fmla="*/ 19 w 117"/>
                <a:gd name="T37" fmla="*/ 16 h 230"/>
                <a:gd name="T38" fmla="*/ 35 w 117"/>
                <a:gd name="T39" fmla="*/ 4 h 230"/>
                <a:gd name="T40" fmla="*/ 59 w 117"/>
                <a:gd name="T4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0">
                  <a:moveTo>
                    <a:pt x="59" y="0"/>
                  </a:moveTo>
                  <a:lnTo>
                    <a:pt x="61" y="0"/>
                  </a:lnTo>
                  <a:lnTo>
                    <a:pt x="82" y="4"/>
                  </a:lnTo>
                  <a:lnTo>
                    <a:pt x="101" y="16"/>
                  </a:lnTo>
                  <a:lnTo>
                    <a:pt x="112" y="35"/>
                  </a:lnTo>
                  <a:lnTo>
                    <a:pt x="117" y="55"/>
                  </a:lnTo>
                  <a:lnTo>
                    <a:pt x="117" y="174"/>
                  </a:lnTo>
                  <a:lnTo>
                    <a:pt x="112" y="195"/>
                  </a:lnTo>
                  <a:lnTo>
                    <a:pt x="101" y="214"/>
                  </a:lnTo>
                  <a:lnTo>
                    <a:pt x="82" y="228"/>
                  </a:lnTo>
                  <a:lnTo>
                    <a:pt x="61" y="230"/>
                  </a:lnTo>
                  <a:lnTo>
                    <a:pt x="59" y="230"/>
                  </a:lnTo>
                  <a:lnTo>
                    <a:pt x="35" y="228"/>
                  </a:lnTo>
                  <a:lnTo>
                    <a:pt x="19" y="214"/>
                  </a:lnTo>
                  <a:lnTo>
                    <a:pt x="5" y="195"/>
                  </a:lnTo>
                  <a:lnTo>
                    <a:pt x="0" y="174"/>
                  </a:lnTo>
                  <a:lnTo>
                    <a:pt x="0" y="55"/>
                  </a:lnTo>
                  <a:lnTo>
                    <a:pt x="5" y="35"/>
                  </a:lnTo>
                  <a:lnTo>
                    <a:pt x="19" y="16"/>
                  </a:lnTo>
                  <a:lnTo>
                    <a:pt x="35" y="4"/>
                  </a:lnTo>
                  <a:lnTo>
                    <a:pt x="59"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p:cNvSpPr>
            <p:nvPr userDrawn="1"/>
          </p:nvSpPr>
          <p:spPr bwMode="auto">
            <a:xfrm>
              <a:off x="1068" y="4266"/>
              <a:ext cx="114" cy="54"/>
            </a:xfrm>
            <a:custGeom>
              <a:avLst/>
              <a:gdLst>
                <a:gd name="T0" fmla="*/ 56 w 114"/>
                <a:gd name="T1" fmla="*/ 0 h 54"/>
                <a:gd name="T2" fmla="*/ 58 w 114"/>
                <a:gd name="T3" fmla="*/ 0 h 54"/>
                <a:gd name="T4" fmla="*/ 79 w 114"/>
                <a:gd name="T5" fmla="*/ 5 h 54"/>
                <a:gd name="T6" fmla="*/ 98 w 114"/>
                <a:gd name="T7" fmla="*/ 17 h 54"/>
                <a:gd name="T8" fmla="*/ 110 w 114"/>
                <a:gd name="T9" fmla="*/ 35 h 54"/>
                <a:gd name="T10" fmla="*/ 114 w 114"/>
                <a:gd name="T11" fmla="*/ 54 h 54"/>
                <a:gd name="T12" fmla="*/ 0 w 114"/>
                <a:gd name="T13" fmla="*/ 54 h 54"/>
                <a:gd name="T14" fmla="*/ 3 w 114"/>
                <a:gd name="T15" fmla="*/ 35 h 54"/>
                <a:gd name="T16" fmla="*/ 17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10" y="35"/>
                  </a:lnTo>
                  <a:lnTo>
                    <a:pt x="114" y="54"/>
                  </a:lnTo>
                  <a:lnTo>
                    <a:pt x="0" y="54"/>
                  </a:lnTo>
                  <a:lnTo>
                    <a:pt x="3" y="35"/>
                  </a:lnTo>
                  <a:lnTo>
                    <a:pt x="17" y="17"/>
                  </a:lnTo>
                  <a:lnTo>
                    <a:pt x="33" y="5"/>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p:cNvSpPr>
            <p:nvPr userDrawn="1"/>
          </p:nvSpPr>
          <p:spPr bwMode="auto">
            <a:xfrm>
              <a:off x="891" y="3973"/>
              <a:ext cx="117" cy="233"/>
            </a:xfrm>
            <a:custGeom>
              <a:avLst/>
              <a:gdLst>
                <a:gd name="T0" fmla="*/ 59 w 117"/>
                <a:gd name="T1" fmla="*/ 0 h 233"/>
                <a:gd name="T2" fmla="*/ 59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9 w 117"/>
                <a:gd name="T21" fmla="*/ 233 h 233"/>
                <a:gd name="T22" fmla="*/ 59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9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9" y="0"/>
                  </a:moveTo>
                  <a:lnTo>
                    <a:pt x="59" y="0"/>
                  </a:lnTo>
                  <a:lnTo>
                    <a:pt x="82" y="5"/>
                  </a:lnTo>
                  <a:lnTo>
                    <a:pt x="100" y="19"/>
                  </a:lnTo>
                  <a:lnTo>
                    <a:pt x="112" y="35"/>
                  </a:lnTo>
                  <a:lnTo>
                    <a:pt x="117" y="58"/>
                  </a:lnTo>
                  <a:lnTo>
                    <a:pt x="117" y="175"/>
                  </a:lnTo>
                  <a:lnTo>
                    <a:pt x="112" y="198"/>
                  </a:lnTo>
                  <a:lnTo>
                    <a:pt x="100" y="217"/>
                  </a:lnTo>
                  <a:lnTo>
                    <a:pt x="82" y="228"/>
                  </a:lnTo>
                  <a:lnTo>
                    <a:pt x="59" y="233"/>
                  </a:lnTo>
                  <a:lnTo>
                    <a:pt x="59" y="233"/>
                  </a:lnTo>
                  <a:lnTo>
                    <a:pt x="35" y="228"/>
                  </a:lnTo>
                  <a:lnTo>
                    <a:pt x="17" y="217"/>
                  </a:lnTo>
                  <a:lnTo>
                    <a:pt x="5" y="198"/>
                  </a:lnTo>
                  <a:lnTo>
                    <a:pt x="0" y="175"/>
                  </a:lnTo>
                  <a:lnTo>
                    <a:pt x="0" y="58"/>
                  </a:lnTo>
                  <a:lnTo>
                    <a:pt x="5" y="35"/>
                  </a:lnTo>
                  <a:lnTo>
                    <a:pt x="17" y="19"/>
                  </a:lnTo>
                  <a:lnTo>
                    <a:pt x="35" y="5"/>
                  </a:lnTo>
                  <a:lnTo>
                    <a:pt x="59"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userDrawn="1"/>
          </p:nvSpPr>
          <p:spPr bwMode="auto">
            <a:xfrm>
              <a:off x="1240" y="4150"/>
              <a:ext cx="117" cy="170"/>
            </a:xfrm>
            <a:custGeom>
              <a:avLst/>
              <a:gdLst>
                <a:gd name="T0" fmla="*/ 59 w 117"/>
                <a:gd name="T1" fmla="*/ 0 h 170"/>
                <a:gd name="T2" fmla="*/ 61 w 117"/>
                <a:gd name="T3" fmla="*/ 0 h 170"/>
                <a:gd name="T4" fmla="*/ 82 w 117"/>
                <a:gd name="T5" fmla="*/ 5 h 170"/>
                <a:gd name="T6" fmla="*/ 101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9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9" y="0"/>
                  </a:moveTo>
                  <a:lnTo>
                    <a:pt x="61" y="0"/>
                  </a:lnTo>
                  <a:lnTo>
                    <a:pt x="82" y="5"/>
                  </a:lnTo>
                  <a:lnTo>
                    <a:pt x="101" y="16"/>
                  </a:lnTo>
                  <a:lnTo>
                    <a:pt x="114" y="35"/>
                  </a:lnTo>
                  <a:lnTo>
                    <a:pt x="117" y="56"/>
                  </a:lnTo>
                  <a:lnTo>
                    <a:pt x="117" y="170"/>
                  </a:lnTo>
                  <a:lnTo>
                    <a:pt x="0" y="170"/>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p:cNvSpPr>
            <p:nvPr userDrawn="1"/>
          </p:nvSpPr>
          <p:spPr bwMode="auto">
            <a:xfrm>
              <a:off x="1415" y="4150"/>
              <a:ext cx="116" cy="170"/>
            </a:xfrm>
            <a:custGeom>
              <a:avLst/>
              <a:gdLst>
                <a:gd name="T0" fmla="*/ 58 w 116"/>
                <a:gd name="T1" fmla="*/ 0 h 170"/>
                <a:gd name="T2" fmla="*/ 58 w 116"/>
                <a:gd name="T3" fmla="*/ 0 h 170"/>
                <a:gd name="T4" fmla="*/ 81 w 116"/>
                <a:gd name="T5" fmla="*/ 5 h 170"/>
                <a:gd name="T6" fmla="*/ 100 w 116"/>
                <a:gd name="T7" fmla="*/ 16 h 170"/>
                <a:gd name="T8" fmla="*/ 112 w 116"/>
                <a:gd name="T9" fmla="*/ 35 h 170"/>
                <a:gd name="T10" fmla="*/ 116 w 116"/>
                <a:gd name="T11" fmla="*/ 56 h 170"/>
                <a:gd name="T12" fmla="*/ 116 w 116"/>
                <a:gd name="T13" fmla="*/ 170 h 170"/>
                <a:gd name="T14" fmla="*/ 0 w 116"/>
                <a:gd name="T15" fmla="*/ 170 h 170"/>
                <a:gd name="T16" fmla="*/ 0 w 116"/>
                <a:gd name="T17" fmla="*/ 56 h 170"/>
                <a:gd name="T18" fmla="*/ 5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2" y="35"/>
                  </a:lnTo>
                  <a:lnTo>
                    <a:pt x="116" y="56"/>
                  </a:lnTo>
                  <a:lnTo>
                    <a:pt x="116" y="170"/>
                  </a:lnTo>
                  <a:lnTo>
                    <a:pt x="0" y="170"/>
                  </a:lnTo>
                  <a:lnTo>
                    <a:pt x="0" y="56"/>
                  </a:lnTo>
                  <a:lnTo>
                    <a:pt x="5" y="35"/>
                  </a:lnTo>
                  <a:lnTo>
                    <a:pt x="16" y="16"/>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1"/>
            <p:cNvSpPr>
              <a:spLocks/>
            </p:cNvSpPr>
            <p:nvPr userDrawn="1"/>
          </p:nvSpPr>
          <p:spPr bwMode="auto">
            <a:xfrm>
              <a:off x="1592" y="4150"/>
              <a:ext cx="230" cy="116"/>
            </a:xfrm>
            <a:custGeom>
              <a:avLst/>
              <a:gdLst>
                <a:gd name="T0" fmla="*/ 56 w 230"/>
                <a:gd name="T1" fmla="*/ 0 h 116"/>
                <a:gd name="T2" fmla="*/ 174 w 230"/>
                <a:gd name="T3" fmla="*/ 0 h 116"/>
                <a:gd name="T4" fmla="*/ 195 w 230"/>
                <a:gd name="T5" fmla="*/ 5 h 116"/>
                <a:gd name="T6" fmla="*/ 214 w 230"/>
                <a:gd name="T7" fmla="*/ 16 h 116"/>
                <a:gd name="T8" fmla="*/ 226 w 230"/>
                <a:gd name="T9" fmla="*/ 35 h 116"/>
                <a:gd name="T10" fmla="*/ 230 w 230"/>
                <a:gd name="T11" fmla="*/ 56 h 116"/>
                <a:gd name="T12" fmla="*/ 230 w 230"/>
                <a:gd name="T13" fmla="*/ 58 h 116"/>
                <a:gd name="T14" fmla="*/ 226 w 230"/>
                <a:gd name="T15" fmla="*/ 82 h 116"/>
                <a:gd name="T16" fmla="*/ 214 w 230"/>
                <a:gd name="T17" fmla="*/ 100 h 116"/>
                <a:gd name="T18" fmla="*/ 195 w 230"/>
                <a:gd name="T19" fmla="*/ 112 h 116"/>
                <a:gd name="T20" fmla="*/ 174 w 230"/>
                <a:gd name="T21" fmla="*/ 116 h 116"/>
                <a:gd name="T22" fmla="*/ 56 w 230"/>
                <a:gd name="T23" fmla="*/ 116 h 116"/>
                <a:gd name="T24" fmla="*/ 35 w 230"/>
                <a:gd name="T25" fmla="*/ 112 h 116"/>
                <a:gd name="T26" fmla="*/ 16 w 230"/>
                <a:gd name="T27" fmla="*/ 100 h 116"/>
                <a:gd name="T28" fmla="*/ 2 w 230"/>
                <a:gd name="T29" fmla="*/ 82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6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6" y="0"/>
                  </a:moveTo>
                  <a:lnTo>
                    <a:pt x="174" y="0"/>
                  </a:lnTo>
                  <a:lnTo>
                    <a:pt x="195" y="5"/>
                  </a:lnTo>
                  <a:lnTo>
                    <a:pt x="214" y="16"/>
                  </a:lnTo>
                  <a:lnTo>
                    <a:pt x="226" y="35"/>
                  </a:lnTo>
                  <a:lnTo>
                    <a:pt x="230" y="56"/>
                  </a:lnTo>
                  <a:lnTo>
                    <a:pt x="230" y="58"/>
                  </a:lnTo>
                  <a:lnTo>
                    <a:pt x="226" y="82"/>
                  </a:lnTo>
                  <a:lnTo>
                    <a:pt x="214" y="100"/>
                  </a:lnTo>
                  <a:lnTo>
                    <a:pt x="195" y="112"/>
                  </a:lnTo>
                  <a:lnTo>
                    <a:pt x="174" y="116"/>
                  </a:lnTo>
                  <a:lnTo>
                    <a:pt x="56" y="116"/>
                  </a:lnTo>
                  <a:lnTo>
                    <a:pt x="35" y="112"/>
                  </a:lnTo>
                  <a:lnTo>
                    <a:pt x="16" y="100"/>
                  </a:lnTo>
                  <a:lnTo>
                    <a:pt x="2" y="82"/>
                  </a:lnTo>
                  <a:lnTo>
                    <a:pt x="0" y="58"/>
                  </a:lnTo>
                  <a:lnTo>
                    <a:pt x="0" y="56"/>
                  </a:lnTo>
                  <a:lnTo>
                    <a:pt x="2" y="35"/>
                  </a:lnTo>
                  <a:lnTo>
                    <a:pt x="16" y="16"/>
                  </a:lnTo>
                  <a:lnTo>
                    <a:pt x="35" y="5"/>
                  </a:lnTo>
                  <a:lnTo>
                    <a:pt x="56"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userDrawn="1"/>
          </p:nvSpPr>
          <p:spPr bwMode="auto">
            <a:xfrm>
              <a:off x="1711" y="4150"/>
              <a:ext cx="116" cy="170"/>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4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4"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p:cNvSpPr>
            <p:nvPr userDrawn="1"/>
          </p:nvSpPr>
          <p:spPr bwMode="auto">
            <a:xfrm>
              <a:off x="2060" y="4266"/>
              <a:ext cx="407" cy="54"/>
            </a:xfrm>
            <a:custGeom>
              <a:avLst/>
              <a:gdLst>
                <a:gd name="T0" fmla="*/ 55 w 407"/>
                <a:gd name="T1" fmla="*/ 0 h 54"/>
                <a:gd name="T2" fmla="*/ 351 w 407"/>
                <a:gd name="T3" fmla="*/ 0 h 54"/>
                <a:gd name="T4" fmla="*/ 374 w 407"/>
                <a:gd name="T5" fmla="*/ 5 h 54"/>
                <a:gd name="T6" fmla="*/ 391 w 407"/>
                <a:gd name="T7" fmla="*/ 17 h 54"/>
                <a:gd name="T8" fmla="*/ 405 w 407"/>
                <a:gd name="T9" fmla="*/ 35 h 54"/>
                <a:gd name="T10" fmla="*/ 407 w 407"/>
                <a:gd name="T11" fmla="*/ 54 h 54"/>
                <a:gd name="T12" fmla="*/ 0 w 407"/>
                <a:gd name="T13" fmla="*/ 54 h 54"/>
                <a:gd name="T14" fmla="*/ 4 w 407"/>
                <a:gd name="T15" fmla="*/ 35 h 54"/>
                <a:gd name="T16" fmla="*/ 16 w 407"/>
                <a:gd name="T17" fmla="*/ 17 h 54"/>
                <a:gd name="T18" fmla="*/ 35 w 407"/>
                <a:gd name="T19" fmla="*/ 5 h 54"/>
                <a:gd name="T20" fmla="*/ 55 w 40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4">
                  <a:moveTo>
                    <a:pt x="55" y="0"/>
                  </a:moveTo>
                  <a:lnTo>
                    <a:pt x="351" y="0"/>
                  </a:lnTo>
                  <a:lnTo>
                    <a:pt x="374" y="5"/>
                  </a:lnTo>
                  <a:lnTo>
                    <a:pt x="391" y="17"/>
                  </a:lnTo>
                  <a:lnTo>
                    <a:pt x="405" y="35"/>
                  </a:lnTo>
                  <a:lnTo>
                    <a:pt x="407" y="54"/>
                  </a:lnTo>
                  <a:lnTo>
                    <a:pt x="0" y="54"/>
                  </a:lnTo>
                  <a:lnTo>
                    <a:pt x="4" y="35"/>
                  </a:lnTo>
                  <a:lnTo>
                    <a:pt x="16" y="17"/>
                  </a:lnTo>
                  <a:lnTo>
                    <a:pt x="35" y="5"/>
                  </a:lnTo>
                  <a:lnTo>
                    <a:pt x="55"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userDrawn="1"/>
          </p:nvSpPr>
          <p:spPr bwMode="auto">
            <a:xfrm>
              <a:off x="1883" y="4266"/>
              <a:ext cx="116" cy="54"/>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5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5"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userDrawn="1"/>
          </p:nvSpPr>
          <p:spPr bwMode="auto">
            <a:xfrm>
              <a:off x="189" y="3799"/>
              <a:ext cx="116" cy="116"/>
            </a:xfrm>
            <a:custGeom>
              <a:avLst/>
              <a:gdLst>
                <a:gd name="T0" fmla="*/ 55 w 116"/>
                <a:gd name="T1" fmla="*/ 0 h 116"/>
                <a:gd name="T2" fmla="*/ 58 w 116"/>
                <a:gd name="T3" fmla="*/ 0 h 116"/>
                <a:gd name="T4" fmla="*/ 81 w 116"/>
                <a:gd name="T5" fmla="*/ 4 h 116"/>
                <a:gd name="T6" fmla="*/ 97 w 116"/>
                <a:gd name="T7" fmla="*/ 16 h 116"/>
                <a:gd name="T8" fmla="*/ 111 w 116"/>
                <a:gd name="T9" fmla="*/ 35 h 116"/>
                <a:gd name="T10" fmla="*/ 116 w 116"/>
                <a:gd name="T11" fmla="*/ 55 h 116"/>
                <a:gd name="T12" fmla="*/ 116 w 116"/>
                <a:gd name="T13" fmla="*/ 58 h 116"/>
                <a:gd name="T14" fmla="*/ 111 w 116"/>
                <a:gd name="T15" fmla="*/ 81 h 116"/>
                <a:gd name="T16" fmla="*/ 97 w 116"/>
                <a:gd name="T17" fmla="*/ 97 h 116"/>
                <a:gd name="T18" fmla="*/ 81 w 116"/>
                <a:gd name="T19" fmla="*/ 111 h 116"/>
                <a:gd name="T20" fmla="*/ 58 w 116"/>
                <a:gd name="T21" fmla="*/ 116 h 116"/>
                <a:gd name="T22" fmla="*/ 55 w 116"/>
                <a:gd name="T23" fmla="*/ 116 h 116"/>
                <a:gd name="T24" fmla="*/ 34 w 116"/>
                <a:gd name="T25" fmla="*/ 111 h 116"/>
                <a:gd name="T26" fmla="*/ 16 w 116"/>
                <a:gd name="T27" fmla="*/ 97 h 116"/>
                <a:gd name="T28" fmla="*/ 4 w 116"/>
                <a:gd name="T29" fmla="*/ 81 h 116"/>
                <a:gd name="T30" fmla="*/ 0 w 116"/>
                <a:gd name="T31" fmla="*/ 58 h 116"/>
                <a:gd name="T32" fmla="*/ 0 w 116"/>
                <a:gd name="T33" fmla="*/ 55 h 116"/>
                <a:gd name="T34" fmla="*/ 4 w 116"/>
                <a:gd name="T35" fmla="*/ 35 h 116"/>
                <a:gd name="T36" fmla="*/ 16 w 116"/>
                <a:gd name="T37" fmla="*/ 16 h 116"/>
                <a:gd name="T38" fmla="*/ 34 w 116"/>
                <a:gd name="T39" fmla="*/ 4 h 116"/>
                <a:gd name="T40" fmla="*/ 55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5" y="0"/>
                  </a:moveTo>
                  <a:lnTo>
                    <a:pt x="58" y="0"/>
                  </a:lnTo>
                  <a:lnTo>
                    <a:pt x="81" y="4"/>
                  </a:lnTo>
                  <a:lnTo>
                    <a:pt x="97" y="16"/>
                  </a:lnTo>
                  <a:lnTo>
                    <a:pt x="111" y="35"/>
                  </a:lnTo>
                  <a:lnTo>
                    <a:pt x="116" y="55"/>
                  </a:lnTo>
                  <a:lnTo>
                    <a:pt x="116" y="58"/>
                  </a:lnTo>
                  <a:lnTo>
                    <a:pt x="111" y="81"/>
                  </a:lnTo>
                  <a:lnTo>
                    <a:pt x="97" y="97"/>
                  </a:lnTo>
                  <a:lnTo>
                    <a:pt x="81" y="111"/>
                  </a:lnTo>
                  <a:lnTo>
                    <a:pt x="58" y="116"/>
                  </a:lnTo>
                  <a:lnTo>
                    <a:pt x="55" y="116"/>
                  </a:lnTo>
                  <a:lnTo>
                    <a:pt x="34" y="111"/>
                  </a:lnTo>
                  <a:lnTo>
                    <a:pt x="16" y="97"/>
                  </a:lnTo>
                  <a:lnTo>
                    <a:pt x="4" y="81"/>
                  </a:lnTo>
                  <a:lnTo>
                    <a:pt x="0" y="58"/>
                  </a:lnTo>
                  <a:lnTo>
                    <a:pt x="0" y="55"/>
                  </a:lnTo>
                  <a:lnTo>
                    <a:pt x="4" y="35"/>
                  </a:lnTo>
                  <a:lnTo>
                    <a:pt x="16" y="16"/>
                  </a:lnTo>
                  <a:lnTo>
                    <a:pt x="34" y="4"/>
                  </a:lnTo>
                  <a:lnTo>
                    <a:pt x="55"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userDrawn="1"/>
          </p:nvSpPr>
          <p:spPr bwMode="auto">
            <a:xfrm>
              <a:off x="363" y="3799"/>
              <a:ext cx="116" cy="281"/>
            </a:xfrm>
            <a:custGeom>
              <a:avLst/>
              <a:gdLst>
                <a:gd name="T0" fmla="*/ 58 w 116"/>
                <a:gd name="T1" fmla="*/ 0 h 281"/>
                <a:gd name="T2" fmla="*/ 61 w 116"/>
                <a:gd name="T3" fmla="*/ 0 h 281"/>
                <a:gd name="T4" fmla="*/ 82 w 116"/>
                <a:gd name="T5" fmla="*/ 4 h 281"/>
                <a:gd name="T6" fmla="*/ 100 w 116"/>
                <a:gd name="T7" fmla="*/ 16 h 281"/>
                <a:gd name="T8" fmla="*/ 112 w 116"/>
                <a:gd name="T9" fmla="*/ 35 h 281"/>
                <a:gd name="T10" fmla="*/ 116 w 116"/>
                <a:gd name="T11" fmla="*/ 55 h 281"/>
                <a:gd name="T12" fmla="*/ 116 w 116"/>
                <a:gd name="T13" fmla="*/ 223 h 281"/>
                <a:gd name="T14" fmla="*/ 112 w 116"/>
                <a:gd name="T15" fmla="*/ 246 h 281"/>
                <a:gd name="T16" fmla="*/ 100 w 116"/>
                <a:gd name="T17" fmla="*/ 263 h 281"/>
                <a:gd name="T18" fmla="*/ 82 w 116"/>
                <a:gd name="T19" fmla="*/ 277 h 281"/>
                <a:gd name="T20" fmla="*/ 61 w 116"/>
                <a:gd name="T21" fmla="*/ 281 h 281"/>
                <a:gd name="T22" fmla="*/ 58 w 116"/>
                <a:gd name="T23" fmla="*/ 281 h 281"/>
                <a:gd name="T24" fmla="*/ 35 w 116"/>
                <a:gd name="T25" fmla="*/ 277 h 281"/>
                <a:gd name="T26" fmla="*/ 16 w 116"/>
                <a:gd name="T27" fmla="*/ 263 h 281"/>
                <a:gd name="T28" fmla="*/ 5 w 116"/>
                <a:gd name="T29" fmla="*/ 246 h 281"/>
                <a:gd name="T30" fmla="*/ 0 w 116"/>
                <a:gd name="T31" fmla="*/ 223 h 281"/>
                <a:gd name="T32" fmla="*/ 0 w 116"/>
                <a:gd name="T33" fmla="*/ 55 h 281"/>
                <a:gd name="T34" fmla="*/ 5 w 116"/>
                <a:gd name="T35" fmla="*/ 35 h 281"/>
                <a:gd name="T36" fmla="*/ 16 w 116"/>
                <a:gd name="T37" fmla="*/ 16 h 281"/>
                <a:gd name="T38" fmla="*/ 35 w 116"/>
                <a:gd name="T39" fmla="*/ 4 h 281"/>
                <a:gd name="T40" fmla="*/ 58 w 116"/>
                <a:gd name="T4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1">
                  <a:moveTo>
                    <a:pt x="58" y="0"/>
                  </a:moveTo>
                  <a:lnTo>
                    <a:pt x="61" y="0"/>
                  </a:lnTo>
                  <a:lnTo>
                    <a:pt x="82" y="4"/>
                  </a:lnTo>
                  <a:lnTo>
                    <a:pt x="100" y="16"/>
                  </a:lnTo>
                  <a:lnTo>
                    <a:pt x="112" y="35"/>
                  </a:lnTo>
                  <a:lnTo>
                    <a:pt x="116" y="55"/>
                  </a:lnTo>
                  <a:lnTo>
                    <a:pt x="116" y="223"/>
                  </a:lnTo>
                  <a:lnTo>
                    <a:pt x="112" y="246"/>
                  </a:lnTo>
                  <a:lnTo>
                    <a:pt x="100" y="263"/>
                  </a:lnTo>
                  <a:lnTo>
                    <a:pt x="82" y="277"/>
                  </a:lnTo>
                  <a:lnTo>
                    <a:pt x="61" y="281"/>
                  </a:lnTo>
                  <a:lnTo>
                    <a:pt x="58" y="281"/>
                  </a:lnTo>
                  <a:lnTo>
                    <a:pt x="35" y="277"/>
                  </a:lnTo>
                  <a:lnTo>
                    <a:pt x="16" y="263"/>
                  </a:lnTo>
                  <a:lnTo>
                    <a:pt x="5" y="246"/>
                  </a:lnTo>
                  <a:lnTo>
                    <a:pt x="0" y="223"/>
                  </a:lnTo>
                  <a:lnTo>
                    <a:pt x="0" y="55"/>
                  </a:lnTo>
                  <a:lnTo>
                    <a:pt x="5" y="35"/>
                  </a:lnTo>
                  <a:lnTo>
                    <a:pt x="16" y="16"/>
                  </a:lnTo>
                  <a:lnTo>
                    <a:pt x="35" y="4"/>
                  </a:lnTo>
                  <a:lnTo>
                    <a:pt x="58"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Rectangle 2"/>
          <p:cNvSpPr/>
          <p:nvPr userDrawn="1"/>
        </p:nvSpPr>
        <p:spPr bwMode="auto">
          <a:xfrm flipV="1">
            <a:off x="11727768"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F3922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6" name="Rectangle 2"/>
          <p:cNvSpPr/>
          <p:nvPr userDrawn="1"/>
        </p:nvSpPr>
        <p:spPr bwMode="auto">
          <a:xfrm flipV="1">
            <a:off x="11834446"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7" name="Title Placeholder 1"/>
          <p:cNvSpPr>
            <a:spLocks noGrp="1"/>
          </p:cNvSpPr>
          <p:nvPr>
            <p:ph type="title"/>
          </p:nvPr>
        </p:nvSpPr>
        <p:spPr>
          <a:xfrm>
            <a:off x="624395" y="3131"/>
            <a:ext cx="10972800" cy="1141943"/>
          </a:xfrm>
          <a:prstGeom prst="rect">
            <a:avLst/>
          </a:prstGeom>
        </p:spPr>
        <p:txBody>
          <a:bodyPr vert="horz" lIns="68589" tIns="34295" rIns="68589" bIns="34295" rtlCol="0" anchor="ctr">
            <a:normAutofit/>
          </a:bodyPr>
          <a:lstStyle/>
          <a:p>
            <a:r>
              <a:rPr lang="en-US"/>
              <a:t>Click to edit Master title style</a:t>
            </a:r>
            <a:endParaRPr lang="en-US" dirty="0"/>
          </a:p>
        </p:txBody>
      </p:sp>
      <p:sp>
        <p:nvSpPr>
          <p:cNvPr id="8" name="Text Placeholder 2"/>
          <p:cNvSpPr>
            <a:spLocks noGrp="1"/>
          </p:cNvSpPr>
          <p:nvPr>
            <p:ph type="body" idx="1"/>
          </p:nvPr>
        </p:nvSpPr>
        <p:spPr>
          <a:xfrm>
            <a:off x="609600" y="1598721"/>
            <a:ext cx="10972800" cy="4521775"/>
          </a:xfrm>
          <a:prstGeom prst="rect">
            <a:avLst/>
          </a:prstGeom>
        </p:spPr>
        <p:txBody>
          <a:bodyPr vert="horz" lIns="68589" tIns="34295" rIns="68589" bIns="3429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5"/>
          <p:cNvSpPr txBox="1">
            <a:spLocks/>
          </p:cNvSpPr>
          <p:nvPr/>
        </p:nvSpPr>
        <p:spPr>
          <a:xfrm>
            <a:off x="11852578" y="6607996"/>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050" smtClean="0">
                <a:solidFill>
                  <a:schemeClr val="bg1"/>
                </a:solidFill>
                <a:latin typeface="Helvetica Condensed" pitchFamily="34" charset="0"/>
              </a:rPr>
              <a:pPr/>
              <a:t>‹#›</a:t>
            </a:fld>
            <a:endParaRPr lang="en-US" sz="1465" dirty="0">
              <a:solidFill>
                <a:schemeClr val="bg1"/>
              </a:solidFill>
              <a:latin typeface="Helvetica Condensed" pitchFamily="34" charset="0"/>
            </a:endParaRPr>
          </a:p>
        </p:txBody>
      </p:sp>
      <p:sp>
        <p:nvSpPr>
          <p:cNvPr id="18" name="Text Box 16"/>
          <p:cNvSpPr txBox="1">
            <a:spLocks noChangeArrowheads="1"/>
          </p:cNvSpPr>
          <p:nvPr/>
        </p:nvSpPr>
        <p:spPr bwMode="auto">
          <a:xfrm>
            <a:off x="7689703" y="6621387"/>
            <a:ext cx="4091930" cy="245078"/>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99" kern="1200" dirty="0">
                <a:solidFill>
                  <a:sysClr val="windowText" lastClr="000000"/>
                </a:solidFill>
                <a:latin typeface="+mn-lt"/>
                <a:ea typeface="+mn-ea"/>
                <a:cs typeface="+mn-cs"/>
              </a:rPr>
              <a:t>www.hexaware.com  | </a:t>
            </a:r>
            <a:r>
              <a:rPr lang="en-US" sz="999" dirty="0">
                <a:solidFill>
                  <a:sysClr val="windowText" lastClr="000000"/>
                </a:solidFill>
              </a:rPr>
              <a:t>© Hexaware Technologies. All rights reserved. </a:t>
            </a:r>
          </a:p>
        </p:txBody>
      </p:sp>
      <p:grpSp>
        <p:nvGrpSpPr>
          <p:cNvPr id="53" name="Group 4"/>
          <p:cNvGrpSpPr>
            <a:grpSpLocks noChangeAspect="1"/>
          </p:cNvGrpSpPr>
          <p:nvPr userDrawn="1"/>
        </p:nvGrpSpPr>
        <p:grpSpPr bwMode="auto">
          <a:xfrm>
            <a:off x="10765766" y="279177"/>
            <a:ext cx="1257954" cy="676946"/>
            <a:chOff x="301" y="1068"/>
            <a:chExt cx="1403" cy="755"/>
          </a:xfrm>
        </p:grpSpPr>
        <p:sp>
          <p:nvSpPr>
            <p:cNvPr id="54"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
            <p:cNvSpPr>
              <a:spLocks/>
            </p:cNvSpPr>
            <p:nvPr userDrawn="1"/>
          </p:nvSpPr>
          <p:spPr bwMode="auto">
            <a:xfrm>
              <a:off x="311" y="1710"/>
              <a:ext cx="136" cy="5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5668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703" r:id="rId15"/>
    <p:sldLayoutId id="2147483704" r:id="rId16"/>
    <p:sldLayoutId id="2147483692" r:id="rId17"/>
    <p:sldLayoutId id="2147483693" r:id="rId18"/>
    <p:sldLayoutId id="2147483694" r:id="rId19"/>
    <p:sldLayoutId id="2147483695" r:id="rId20"/>
    <p:sldLayoutId id="2147483701" r:id="rId21"/>
  </p:sldLayoutIdLst>
  <p:transition>
    <p:fade/>
  </p:transition>
  <p:txStyles>
    <p:title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p:titleStyle>
    <p:body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p:bodyStyle>
    <p:otherStyle>
      <a:defPPr>
        <a:defRPr lang="en-US"/>
      </a:defPPr>
      <a:lvl1pPr marL="0" algn="l" defTabSz="1218072" rtl="0" eaLnBrk="1" latinLnBrk="0" hangingPunct="1">
        <a:defRPr sz="2398" kern="1200">
          <a:solidFill>
            <a:schemeClr val="tx1"/>
          </a:solidFill>
          <a:latin typeface="+mn-lt"/>
          <a:ea typeface="+mn-ea"/>
          <a:cs typeface="+mn-cs"/>
        </a:defRPr>
      </a:lvl1pPr>
      <a:lvl2pPr marL="609036" algn="l" defTabSz="1218072" rtl="0" eaLnBrk="1" latinLnBrk="0" hangingPunct="1">
        <a:defRPr sz="2398" kern="1200">
          <a:solidFill>
            <a:schemeClr val="tx1"/>
          </a:solidFill>
          <a:latin typeface="+mn-lt"/>
          <a:ea typeface="+mn-ea"/>
          <a:cs typeface="+mn-cs"/>
        </a:defRPr>
      </a:lvl2pPr>
      <a:lvl3pPr marL="1218072" algn="l" defTabSz="1218072" rtl="0" eaLnBrk="1" latinLnBrk="0" hangingPunct="1">
        <a:defRPr sz="2398" kern="1200">
          <a:solidFill>
            <a:schemeClr val="tx1"/>
          </a:solidFill>
          <a:latin typeface="+mn-lt"/>
          <a:ea typeface="+mn-ea"/>
          <a:cs typeface="+mn-cs"/>
        </a:defRPr>
      </a:lvl3pPr>
      <a:lvl4pPr marL="1827108" algn="l" defTabSz="1218072" rtl="0" eaLnBrk="1" latinLnBrk="0" hangingPunct="1">
        <a:defRPr sz="2398" kern="1200">
          <a:solidFill>
            <a:schemeClr val="tx1"/>
          </a:solidFill>
          <a:latin typeface="+mn-lt"/>
          <a:ea typeface="+mn-ea"/>
          <a:cs typeface="+mn-cs"/>
        </a:defRPr>
      </a:lvl4pPr>
      <a:lvl5pPr marL="2436144" algn="l" defTabSz="1218072" rtl="0" eaLnBrk="1" latinLnBrk="0" hangingPunct="1">
        <a:defRPr sz="2398" kern="1200">
          <a:solidFill>
            <a:schemeClr val="tx1"/>
          </a:solidFill>
          <a:latin typeface="+mn-lt"/>
          <a:ea typeface="+mn-ea"/>
          <a:cs typeface="+mn-cs"/>
        </a:defRPr>
      </a:lvl5pPr>
      <a:lvl6pPr marL="3045181" algn="l" defTabSz="1218072" rtl="0" eaLnBrk="1" latinLnBrk="0" hangingPunct="1">
        <a:defRPr sz="2398" kern="1200">
          <a:solidFill>
            <a:schemeClr val="tx1"/>
          </a:solidFill>
          <a:latin typeface="+mn-lt"/>
          <a:ea typeface="+mn-ea"/>
          <a:cs typeface="+mn-cs"/>
        </a:defRPr>
      </a:lvl6pPr>
      <a:lvl7pPr marL="3654217" algn="l" defTabSz="1218072" rtl="0" eaLnBrk="1" latinLnBrk="0" hangingPunct="1">
        <a:defRPr sz="2398" kern="1200">
          <a:solidFill>
            <a:schemeClr val="tx1"/>
          </a:solidFill>
          <a:latin typeface="+mn-lt"/>
          <a:ea typeface="+mn-ea"/>
          <a:cs typeface="+mn-cs"/>
        </a:defRPr>
      </a:lvl7pPr>
      <a:lvl8pPr marL="4263253" algn="l" defTabSz="1218072" rtl="0" eaLnBrk="1" latinLnBrk="0" hangingPunct="1">
        <a:defRPr sz="2398" kern="1200">
          <a:solidFill>
            <a:schemeClr val="tx1"/>
          </a:solidFill>
          <a:latin typeface="+mn-lt"/>
          <a:ea typeface="+mn-ea"/>
          <a:cs typeface="+mn-cs"/>
        </a:defRPr>
      </a:lvl8pPr>
      <a:lvl9pPr marL="4872289" algn="l" defTabSz="1218072" rtl="0" eaLnBrk="1" latinLnBrk="0" hangingPunct="1">
        <a:defRPr sz="2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p>
        </p:txBody>
      </p:sp>
    </p:spTree>
    <p:extLst>
      <p:ext uri="{BB962C8B-B14F-4D97-AF65-F5344CB8AC3E}">
        <p14:creationId xmlns:p14="http://schemas.microsoft.com/office/powerpoint/2010/main" val="124280976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HTML Basic structure</a:t>
            </a:r>
            <a:endParaRPr lang="en-US" dirty="0"/>
          </a:p>
        </p:txBody>
      </p:sp>
      <p:sp>
        <p:nvSpPr>
          <p:cNvPr id="3" name="Content Placeholder 2"/>
          <p:cNvSpPr>
            <a:spLocks noGrp="1"/>
          </p:cNvSpPr>
          <p:nvPr>
            <p:ph idx="1"/>
          </p:nvPr>
        </p:nvSpPr>
        <p:spPr/>
        <p:txBody>
          <a:bodyPr/>
          <a:lstStyle/>
          <a:p>
            <a:pPr eaLnBrk="1" hangingPunct="1">
              <a:buFontTx/>
              <a:buNone/>
            </a:pPr>
            <a:r>
              <a:rPr lang="en-GB" altLang="en-US" dirty="0">
                <a:solidFill>
                  <a:srgbClr val="FF0000"/>
                </a:solidFill>
                <a:latin typeface="Calibri" pitchFamily="34" charset="0"/>
              </a:rPr>
              <a:t>	&lt;!DOCTYPE html&gt;</a:t>
            </a:r>
            <a:br>
              <a:rPr lang="en-GB" altLang="en-US" dirty="0">
                <a:solidFill>
                  <a:srgbClr val="FF0000"/>
                </a:solidFill>
                <a:latin typeface="Calibri" pitchFamily="34" charset="0"/>
              </a:rPr>
            </a:br>
            <a:r>
              <a:rPr lang="en-GB" altLang="en-US" dirty="0">
                <a:solidFill>
                  <a:srgbClr val="00B0F0"/>
                </a:solidFill>
                <a:latin typeface="Calibri" pitchFamily="34" charset="0"/>
              </a:rPr>
              <a:t>&lt;html&gt;</a:t>
            </a:r>
            <a:br>
              <a:rPr lang="en-GB" altLang="en-US" dirty="0">
                <a:solidFill>
                  <a:srgbClr val="00B0F0"/>
                </a:solidFill>
                <a:latin typeface="Calibri" pitchFamily="34" charset="0"/>
              </a:rPr>
            </a:br>
            <a:endParaRPr lang="en-GB" altLang="en-US" dirty="0">
              <a:solidFill>
                <a:srgbClr val="00B0F0"/>
              </a:solidFill>
              <a:latin typeface="Calibri" pitchFamily="34" charset="0"/>
            </a:endParaRPr>
          </a:p>
          <a:p>
            <a:pPr eaLnBrk="1" hangingPunct="1">
              <a:buFontTx/>
              <a:buNone/>
            </a:pPr>
            <a:r>
              <a:rPr lang="en-GB" altLang="en-US" dirty="0">
                <a:solidFill>
                  <a:srgbClr val="00B0F0"/>
                </a:solidFill>
                <a:latin typeface="Calibri" pitchFamily="34" charset="0"/>
              </a:rPr>
              <a:t>	&lt;head&gt;</a:t>
            </a:r>
            <a:br>
              <a:rPr lang="en-GB" altLang="en-US" dirty="0">
                <a:solidFill>
                  <a:srgbClr val="00B0F0"/>
                </a:solidFill>
                <a:latin typeface="Calibri" pitchFamily="34" charset="0"/>
              </a:rPr>
            </a:br>
            <a:r>
              <a:rPr lang="en-GB" altLang="en-US" dirty="0">
                <a:solidFill>
                  <a:srgbClr val="00B0F0"/>
                </a:solidFill>
                <a:latin typeface="Calibri" pitchFamily="34" charset="0"/>
              </a:rPr>
              <a:t>&lt;title&gt;</a:t>
            </a:r>
            <a:r>
              <a:rPr lang="en-GB" altLang="en-US" i="1" dirty="0">
                <a:solidFill>
                  <a:srgbClr val="00B0F0"/>
                </a:solidFill>
                <a:latin typeface="Calibri" pitchFamily="34" charset="0"/>
              </a:rPr>
              <a:t>Title of the document</a:t>
            </a:r>
            <a:r>
              <a:rPr lang="en-GB" altLang="en-US" dirty="0">
                <a:solidFill>
                  <a:srgbClr val="00B0F0"/>
                </a:solidFill>
                <a:latin typeface="Calibri" pitchFamily="34" charset="0"/>
              </a:rPr>
              <a:t>&lt;/title&gt;</a:t>
            </a:r>
            <a:br>
              <a:rPr lang="en-GB" altLang="en-US" dirty="0">
                <a:solidFill>
                  <a:srgbClr val="00B0F0"/>
                </a:solidFill>
                <a:latin typeface="Calibri" pitchFamily="34" charset="0"/>
              </a:rPr>
            </a:br>
            <a:r>
              <a:rPr lang="en-GB" altLang="en-US" dirty="0">
                <a:solidFill>
                  <a:srgbClr val="00B0F0"/>
                </a:solidFill>
                <a:latin typeface="Calibri" pitchFamily="34" charset="0"/>
              </a:rPr>
              <a:t>&lt;/head&gt;</a:t>
            </a:r>
            <a:br>
              <a:rPr lang="en-GB" altLang="en-US" dirty="0">
                <a:solidFill>
                  <a:srgbClr val="00B0F0"/>
                </a:solidFill>
                <a:latin typeface="Calibri" pitchFamily="34" charset="0"/>
              </a:rPr>
            </a:br>
            <a:br>
              <a:rPr lang="en-GB" altLang="en-US" dirty="0">
                <a:solidFill>
                  <a:srgbClr val="00B0F0"/>
                </a:solidFill>
                <a:latin typeface="Calibri" pitchFamily="34" charset="0"/>
              </a:rPr>
            </a:br>
            <a:r>
              <a:rPr lang="en-GB" altLang="en-US" dirty="0">
                <a:solidFill>
                  <a:srgbClr val="00B0F0"/>
                </a:solidFill>
                <a:latin typeface="Calibri" pitchFamily="34" charset="0"/>
              </a:rPr>
              <a:t>&lt;body&gt;</a:t>
            </a:r>
            <a:br>
              <a:rPr lang="en-GB" altLang="en-US" dirty="0">
                <a:solidFill>
                  <a:srgbClr val="00B0F0"/>
                </a:solidFill>
                <a:latin typeface="Calibri" pitchFamily="34" charset="0"/>
              </a:rPr>
            </a:br>
            <a:r>
              <a:rPr lang="en-GB" altLang="en-US" dirty="0">
                <a:solidFill>
                  <a:srgbClr val="00B0F0"/>
                </a:solidFill>
                <a:latin typeface="Calibri" pitchFamily="34" charset="0"/>
              </a:rPr>
              <a:t>     &lt;p&gt; Hello  </a:t>
            </a:r>
            <a:r>
              <a:rPr lang="en-GB" altLang="en-US" i="1" dirty="0">
                <a:solidFill>
                  <a:srgbClr val="00B0F0"/>
                </a:solidFill>
                <a:latin typeface="Calibri" pitchFamily="34" charset="0"/>
              </a:rPr>
              <a:t> HTML5 page </a:t>
            </a:r>
            <a:r>
              <a:rPr lang="en-GB" altLang="en-US" dirty="0">
                <a:solidFill>
                  <a:srgbClr val="00B0F0"/>
                </a:solidFill>
                <a:latin typeface="Calibri" pitchFamily="34" charset="0"/>
              </a:rPr>
              <a:t>&lt;p&gt;</a:t>
            </a:r>
            <a:br>
              <a:rPr lang="en-GB" altLang="en-US" dirty="0">
                <a:solidFill>
                  <a:srgbClr val="00B0F0"/>
                </a:solidFill>
                <a:latin typeface="Calibri" pitchFamily="34" charset="0"/>
              </a:rPr>
            </a:br>
            <a:r>
              <a:rPr lang="en-GB" altLang="en-US" dirty="0">
                <a:solidFill>
                  <a:srgbClr val="00B0F0"/>
                </a:solidFill>
                <a:latin typeface="Calibri" pitchFamily="34" charset="0"/>
              </a:rPr>
              <a:t>&lt;/body&gt;</a:t>
            </a:r>
            <a:br>
              <a:rPr lang="en-GB" altLang="en-US" dirty="0">
                <a:solidFill>
                  <a:srgbClr val="00B0F0"/>
                </a:solidFill>
                <a:latin typeface="Calibri" pitchFamily="34" charset="0"/>
              </a:rPr>
            </a:br>
            <a:br>
              <a:rPr lang="en-GB" altLang="en-US" dirty="0">
                <a:solidFill>
                  <a:srgbClr val="00B0F0"/>
                </a:solidFill>
                <a:latin typeface="Calibri" pitchFamily="34" charset="0"/>
              </a:rPr>
            </a:br>
            <a:r>
              <a:rPr lang="en-GB" altLang="en-US" dirty="0">
                <a:solidFill>
                  <a:srgbClr val="00B0F0"/>
                </a:solidFill>
                <a:latin typeface="Calibri" pitchFamily="34" charset="0"/>
              </a:rPr>
              <a:t>&lt;/html&gt; </a:t>
            </a:r>
          </a:p>
          <a:p>
            <a:pPr eaLnBrk="1" hangingPunct="1">
              <a:buFontTx/>
              <a:buNone/>
            </a:pPr>
            <a:endParaRPr lang="en-US" altLang="en-US" dirty="0">
              <a:latin typeface="Calibri" pitchFamily="34" charset="0"/>
            </a:endParaRPr>
          </a:p>
          <a:p>
            <a:pPr eaLnBrk="1" hangingPunct="1">
              <a:buFontTx/>
              <a:buNone/>
            </a:pPr>
            <a:endParaRPr lang="en-GB" altLang="en-US" dirty="0">
              <a:latin typeface="Calibri" pitchFamily="34" charset="0"/>
            </a:endParaRPr>
          </a:p>
          <a:p>
            <a:pPr marL="0" indent="0">
              <a:lnSpc>
                <a:spcPct val="155000"/>
              </a:lnSpc>
              <a:buClr>
                <a:schemeClr val="tx1"/>
              </a:buClr>
              <a:buNone/>
            </a:pPr>
            <a:endParaRPr lang="en-US" altLang="en-US" dirty="0"/>
          </a:p>
        </p:txBody>
      </p:sp>
    </p:spTree>
    <p:extLst>
      <p:ext uri="{BB962C8B-B14F-4D97-AF65-F5344CB8AC3E}">
        <p14:creationId xmlns:p14="http://schemas.microsoft.com/office/powerpoint/2010/main" val="155401263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HTML</a:t>
            </a:r>
            <a:endParaRPr lang="en-US" dirty="0"/>
          </a:p>
        </p:txBody>
      </p:sp>
      <p:sp>
        <p:nvSpPr>
          <p:cNvPr id="3" name="Content Placeholder 2"/>
          <p:cNvSpPr>
            <a:spLocks noGrp="1"/>
          </p:cNvSpPr>
          <p:nvPr>
            <p:ph idx="1"/>
          </p:nvPr>
        </p:nvSpPr>
        <p:spPr/>
        <p:txBody>
          <a:bodyPr/>
          <a:lstStyle/>
          <a:p>
            <a:pPr marL="0" indent="0">
              <a:lnSpc>
                <a:spcPct val="155000"/>
              </a:lnSpc>
              <a:buClr>
                <a:schemeClr val="tx1"/>
              </a:buClr>
              <a:buNone/>
            </a:pPr>
            <a:r>
              <a:rPr lang="en-US" altLang="en-US" b="1" dirty="0"/>
              <a:t>The &lt;!DOCTYPE&gt; Declaration</a:t>
            </a:r>
          </a:p>
          <a:p>
            <a:pPr>
              <a:lnSpc>
                <a:spcPct val="155000"/>
              </a:lnSpc>
              <a:buClr>
                <a:schemeClr val="tx1"/>
              </a:buClr>
              <a:buFont typeface="Arial" panose="020B0604020202020204" pitchFamily="34" charset="0"/>
              <a:buChar char="•"/>
            </a:pPr>
            <a:r>
              <a:rPr lang="en-US" altLang="en-US" dirty="0"/>
              <a:t>The &lt;!DOCTYPE&gt; declaration helps the browser to display a web page correctly.</a:t>
            </a:r>
          </a:p>
          <a:p>
            <a:pPr>
              <a:lnSpc>
                <a:spcPct val="155000"/>
              </a:lnSpc>
              <a:buClr>
                <a:schemeClr val="tx1"/>
              </a:buClr>
              <a:buFont typeface="Arial" panose="020B0604020202020204" pitchFamily="34" charset="0"/>
              <a:buChar char="•"/>
            </a:pPr>
            <a:r>
              <a:rPr lang="en-US" altLang="en-US" dirty="0"/>
              <a:t>There are many different documents on the web, and a browser can only display an HTML page correctly if it knows the HTML version and type.</a:t>
            </a:r>
          </a:p>
          <a:p>
            <a:pPr>
              <a:lnSpc>
                <a:spcPct val="155000"/>
              </a:lnSpc>
              <a:buClr>
                <a:schemeClr val="tx1"/>
              </a:buClr>
              <a:buFont typeface="Arial" panose="020B0604020202020204" pitchFamily="34" charset="0"/>
              <a:buChar char="•"/>
            </a:pPr>
            <a:r>
              <a:rPr lang="en-US" altLang="en-US" dirty="0"/>
              <a:t>The doctype declaration is not case sensitive. All cases are acceptable</a:t>
            </a:r>
          </a:p>
          <a:p>
            <a:pPr marL="0" indent="0">
              <a:lnSpc>
                <a:spcPct val="155000"/>
              </a:lnSpc>
              <a:buClr>
                <a:schemeClr val="tx1"/>
              </a:buClr>
              <a:buNone/>
            </a:pPr>
            <a:endParaRPr lang="en-US" altLang="en-US" dirty="0"/>
          </a:p>
        </p:txBody>
      </p:sp>
    </p:spTree>
    <p:extLst>
      <p:ext uri="{BB962C8B-B14F-4D97-AF65-F5344CB8AC3E}">
        <p14:creationId xmlns:p14="http://schemas.microsoft.com/office/powerpoint/2010/main" val="79255538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HTML</a:t>
            </a:r>
            <a:endParaRPr lang="en-US" dirty="0"/>
          </a:p>
        </p:txBody>
      </p:sp>
      <p:sp>
        <p:nvSpPr>
          <p:cNvPr id="3" name="Content Placeholder 2"/>
          <p:cNvSpPr>
            <a:spLocks noGrp="1"/>
          </p:cNvSpPr>
          <p:nvPr>
            <p:ph idx="1"/>
          </p:nvPr>
        </p:nvSpPr>
        <p:spPr/>
        <p:txBody>
          <a:bodyPr/>
          <a:lstStyle/>
          <a:p>
            <a:pPr marL="0" indent="0">
              <a:lnSpc>
                <a:spcPct val="155000"/>
              </a:lnSpc>
              <a:buClr>
                <a:schemeClr val="tx1"/>
              </a:buClr>
              <a:buNone/>
            </a:pPr>
            <a:r>
              <a:rPr lang="en-US" altLang="en-US" b="1" dirty="0"/>
              <a:t>&lt;html&gt;&lt;/html&gt;</a:t>
            </a:r>
          </a:p>
          <a:p>
            <a:pPr>
              <a:lnSpc>
                <a:spcPct val="155000"/>
              </a:lnSpc>
              <a:buClr>
                <a:schemeClr val="tx1"/>
              </a:buClr>
            </a:pPr>
            <a:r>
              <a:rPr lang="en-US" altLang="en-US" dirty="0"/>
              <a:t>The &lt;html&gt;&lt;/html&gt; tag is used to identify that the contents of the file is using the HTML language. This tag must be the first and last tags for every HTML file. If the tags are missing the browser will not be able to interpret the other tags within the file.</a:t>
            </a:r>
          </a:p>
          <a:p>
            <a:pPr marL="0" indent="0">
              <a:lnSpc>
                <a:spcPct val="155000"/>
              </a:lnSpc>
              <a:buClr>
                <a:schemeClr val="tx1"/>
              </a:buClr>
              <a:buNone/>
            </a:pPr>
            <a:endParaRPr lang="en-US" altLang="en-US" dirty="0"/>
          </a:p>
        </p:txBody>
      </p:sp>
    </p:spTree>
    <p:extLst>
      <p:ext uri="{BB962C8B-B14F-4D97-AF65-F5344CB8AC3E}">
        <p14:creationId xmlns:p14="http://schemas.microsoft.com/office/powerpoint/2010/main" val="348539119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HTML</a:t>
            </a:r>
            <a:endParaRPr lang="en-US" dirty="0"/>
          </a:p>
        </p:txBody>
      </p:sp>
      <p:sp>
        <p:nvSpPr>
          <p:cNvPr id="3" name="Content Placeholder 2"/>
          <p:cNvSpPr>
            <a:spLocks noGrp="1"/>
          </p:cNvSpPr>
          <p:nvPr>
            <p:ph idx="1"/>
          </p:nvPr>
        </p:nvSpPr>
        <p:spPr/>
        <p:txBody>
          <a:bodyPr/>
          <a:lstStyle/>
          <a:p>
            <a:pPr marL="0" indent="0">
              <a:lnSpc>
                <a:spcPct val="155000"/>
              </a:lnSpc>
              <a:buClr>
                <a:schemeClr val="tx1"/>
              </a:buClr>
              <a:buNone/>
            </a:pPr>
            <a:r>
              <a:rPr lang="en-US" altLang="en-US" b="1" dirty="0"/>
              <a:t>&lt;head&gt;&lt;/head&gt;</a:t>
            </a:r>
          </a:p>
          <a:p>
            <a:pPr>
              <a:lnSpc>
                <a:spcPct val="155000"/>
              </a:lnSpc>
              <a:buClr>
                <a:schemeClr val="tx1"/>
              </a:buClr>
            </a:pPr>
            <a:r>
              <a:rPr lang="en-US" altLang="en-US" dirty="0"/>
              <a:t>The &lt;head&gt; tag specifies that the lines within the two tags contain the prologue of the current HTML document. This basically means that the information within the &lt;head&gt; and &lt;/head&gt; tags describes the details associated with the HTML document itself. </a:t>
            </a:r>
          </a:p>
          <a:p>
            <a:pPr marL="0" indent="0">
              <a:lnSpc>
                <a:spcPct val="155000"/>
              </a:lnSpc>
              <a:buClr>
                <a:schemeClr val="tx1"/>
              </a:buClr>
              <a:buNone/>
            </a:pPr>
            <a:endParaRPr lang="en-US" altLang="en-US" dirty="0"/>
          </a:p>
        </p:txBody>
      </p:sp>
    </p:spTree>
    <p:extLst>
      <p:ext uri="{BB962C8B-B14F-4D97-AF65-F5344CB8AC3E}">
        <p14:creationId xmlns:p14="http://schemas.microsoft.com/office/powerpoint/2010/main" val="224859295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HTML</a:t>
            </a:r>
            <a:endParaRPr lang="en-US" dirty="0"/>
          </a:p>
        </p:txBody>
      </p:sp>
      <p:sp>
        <p:nvSpPr>
          <p:cNvPr id="3" name="Content Placeholder 2"/>
          <p:cNvSpPr>
            <a:spLocks noGrp="1"/>
          </p:cNvSpPr>
          <p:nvPr>
            <p:ph idx="1"/>
          </p:nvPr>
        </p:nvSpPr>
        <p:spPr/>
        <p:txBody>
          <a:bodyPr/>
          <a:lstStyle/>
          <a:p>
            <a:pPr marL="0" indent="0">
              <a:lnSpc>
                <a:spcPct val="155000"/>
              </a:lnSpc>
              <a:buClr>
                <a:schemeClr val="tx1"/>
              </a:buClr>
              <a:buNone/>
            </a:pPr>
            <a:r>
              <a:rPr lang="en-US" altLang="en-US" b="1" dirty="0"/>
              <a:t>&lt;title&gt;&lt;/title&gt;</a:t>
            </a:r>
          </a:p>
          <a:p>
            <a:pPr>
              <a:lnSpc>
                <a:spcPct val="155000"/>
              </a:lnSpc>
              <a:buClr>
                <a:schemeClr val="tx1"/>
              </a:buClr>
            </a:pPr>
            <a:r>
              <a:rPr lang="en-US" altLang="en-US" dirty="0"/>
              <a:t>The &lt;title&gt;&lt;/title&gt; tags identifies the title of the web site. The title is displayed in the top left corner of the web browser. Each web page needs a unique title. It allows the users to quickly identify where on the web site they are.</a:t>
            </a:r>
          </a:p>
          <a:p>
            <a:pPr marL="0" indent="0">
              <a:lnSpc>
                <a:spcPct val="155000"/>
              </a:lnSpc>
              <a:buClr>
                <a:schemeClr val="tx1"/>
              </a:buClr>
              <a:buNone/>
            </a:pPr>
            <a:endParaRPr lang="en-US" altLang="en-US" dirty="0"/>
          </a:p>
        </p:txBody>
      </p:sp>
    </p:spTree>
    <p:extLst>
      <p:ext uri="{BB962C8B-B14F-4D97-AF65-F5344CB8AC3E}">
        <p14:creationId xmlns:p14="http://schemas.microsoft.com/office/powerpoint/2010/main" val="385351091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HTML</a:t>
            </a:r>
            <a:endParaRPr lang="en-US" dirty="0"/>
          </a:p>
        </p:txBody>
      </p:sp>
      <p:sp>
        <p:nvSpPr>
          <p:cNvPr id="3" name="Content Placeholder 2"/>
          <p:cNvSpPr>
            <a:spLocks noGrp="1"/>
          </p:cNvSpPr>
          <p:nvPr>
            <p:ph idx="1"/>
          </p:nvPr>
        </p:nvSpPr>
        <p:spPr/>
        <p:txBody>
          <a:bodyPr/>
          <a:lstStyle/>
          <a:p>
            <a:pPr marL="0" indent="0">
              <a:lnSpc>
                <a:spcPct val="155000"/>
              </a:lnSpc>
              <a:buClr>
                <a:schemeClr val="tx1"/>
              </a:buClr>
              <a:buNone/>
            </a:pPr>
            <a:r>
              <a:rPr lang="en-US" altLang="en-US" b="1" dirty="0"/>
              <a:t>&lt;body&gt;&lt;/body&gt;</a:t>
            </a:r>
          </a:p>
          <a:p>
            <a:pPr>
              <a:lnSpc>
                <a:spcPct val="155000"/>
              </a:lnSpc>
              <a:buClr>
                <a:schemeClr val="tx1"/>
              </a:buClr>
            </a:pPr>
            <a:r>
              <a:rPr lang="en-US" altLang="en-US" dirty="0"/>
              <a:t>The &lt;body&gt; &lt;/body&gt; tags contains the rest of the web sites details. The body tag can contain as much information as needed. There is no limit to the amount of information a single web site can contain.</a:t>
            </a:r>
          </a:p>
          <a:p>
            <a:pPr marL="0" indent="0">
              <a:lnSpc>
                <a:spcPct val="155000"/>
              </a:lnSpc>
              <a:buClr>
                <a:schemeClr val="tx1"/>
              </a:buClr>
              <a:buNone/>
            </a:pPr>
            <a:endParaRPr lang="en-US" altLang="en-US" dirty="0"/>
          </a:p>
        </p:txBody>
      </p:sp>
    </p:spTree>
    <p:extLst>
      <p:ext uri="{BB962C8B-B14F-4D97-AF65-F5344CB8AC3E}">
        <p14:creationId xmlns:p14="http://schemas.microsoft.com/office/powerpoint/2010/main" val="409037254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HTML Headings</a:t>
            </a:r>
            <a:endParaRPr lang="en-US" dirty="0"/>
          </a:p>
        </p:txBody>
      </p:sp>
      <p:sp>
        <p:nvSpPr>
          <p:cNvPr id="3" name="Content Placeholder 2"/>
          <p:cNvSpPr>
            <a:spLocks noGrp="1"/>
          </p:cNvSpPr>
          <p:nvPr>
            <p:ph idx="1"/>
          </p:nvPr>
        </p:nvSpPr>
        <p:spPr/>
        <p:txBody>
          <a:bodyPr>
            <a:normAutofit fontScale="70000" lnSpcReduction="20000"/>
          </a:bodyPr>
          <a:lstStyle/>
          <a:p>
            <a:pPr marL="0" indent="0">
              <a:lnSpc>
                <a:spcPct val="155000"/>
              </a:lnSpc>
              <a:buClr>
                <a:schemeClr val="tx1"/>
              </a:buClr>
              <a:buNone/>
            </a:pPr>
            <a:r>
              <a:rPr lang="en-US" altLang="en-US" dirty="0"/>
              <a:t>HTML headings are used to separate lines of text on you web page. </a:t>
            </a:r>
          </a:p>
          <a:p>
            <a:pPr marL="0" indent="0">
              <a:lnSpc>
                <a:spcPct val="155000"/>
              </a:lnSpc>
              <a:buClr>
                <a:schemeClr val="tx1"/>
              </a:buClr>
              <a:buNone/>
            </a:pPr>
            <a:r>
              <a:rPr lang="en-US" altLang="en-US" dirty="0"/>
              <a:t>There are six different types of HTML heading tags:</a:t>
            </a:r>
          </a:p>
          <a:p>
            <a:pPr marL="0" indent="0">
              <a:lnSpc>
                <a:spcPct val="155000"/>
              </a:lnSpc>
              <a:buClr>
                <a:schemeClr val="tx1"/>
              </a:buClr>
              <a:buNone/>
            </a:pPr>
            <a:endParaRPr lang="en-US" altLang="en-US" dirty="0"/>
          </a:p>
          <a:p>
            <a:pPr marL="532907" lvl="1" indent="0">
              <a:lnSpc>
                <a:spcPct val="155000"/>
              </a:lnSpc>
              <a:buClr>
                <a:schemeClr val="tx1"/>
              </a:buClr>
              <a:buNone/>
            </a:pPr>
            <a:r>
              <a:rPr lang="en-US" altLang="en-US" sz="2398" dirty="0"/>
              <a:t>&lt;h1&gt;&lt;/h1&gt;</a:t>
            </a:r>
          </a:p>
          <a:p>
            <a:pPr marL="532907" lvl="1" indent="0">
              <a:lnSpc>
                <a:spcPct val="155000"/>
              </a:lnSpc>
              <a:buClr>
                <a:schemeClr val="tx1"/>
              </a:buClr>
              <a:buNone/>
            </a:pPr>
            <a:r>
              <a:rPr lang="en-US" altLang="en-US" sz="2398" dirty="0"/>
              <a:t>&lt;h2&gt;&lt;/h2&gt;</a:t>
            </a:r>
          </a:p>
          <a:p>
            <a:pPr marL="532907" lvl="1" indent="0">
              <a:lnSpc>
                <a:spcPct val="155000"/>
              </a:lnSpc>
              <a:buClr>
                <a:schemeClr val="tx1"/>
              </a:buClr>
              <a:buNone/>
            </a:pPr>
            <a:r>
              <a:rPr lang="en-US" altLang="en-US" sz="2398" dirty="0"/>
              <a:t>&lt;h3&gt;&lt;/h3&gt;</a:t>
            </a:r>
          </a:p>
          <a:p>
            <a:pPr marL="532907" lvl="1" indent="0">
              <a:lnSpc>
                <a:spcPct val="155000"/>
              </a:lnSpc>
              <a:buClr>
                <a:schemeClr val="tx1"/>
              </a:buClr>
              <a:buNone/>
            </a:pPr>
            <a:r>
              <a:rPr lang="en-US" altLang="en-US" sz="2398" dirty="0"/>
              <a:t>&lt;h4&gt;&lt;/h4&gt;</a:t>
            </a:r>
          </a:p>
          <a:p>
            <a:pPr marL="532907" lvl="1" indent="0">
              <a:lnSpc>
                <a:spcPct val="155000"/>
              </a:lnSpc>
              <a:buClr>
                <a:schemeClr val="tx1"/>
              </a:buClr>
              <a:buNone/>
            </a:pPr>
            <a:r>
              <a:rPr lang="en-US" altLang="en-US" sz="2398" dirty="0"/>
              <a:t>&lt;h5&gt;&lt;/h5&gt;</a:t>
            </a:r>
          </a:p>
          <a:p>
            <a:pPr marL="532907" lvl="1" indent="0">
              <a:lnSpc>
                <a:spcPct val="155000"/>
              </a:lnSpc>
              <a:buClr>
                <a:schemeClr val="tx1"/>
              </a:buClr>
              <a:buNone/>
            </a:pPr>
            <a:r>
              <a:rPr lang="en-US" altLang="en-US" sz="2398" dirty="0"/>
              <a:t>&lt;h6&gt;&lt;/h6&gt;</a:t>
            </a:r>
          </a:p>
          <a:p>
            <a:pPr marL="0" indent="0">
              <a:lnSpc>
                <a:spcPct val="155000"/>
              </a:lnSpc>
              <a:buClr>
                <a:schemeClr val="tx1"/>
              </a:buClr>
              <a:buNone/>
            </a:pPr>
            <a:endParaRPr lang="en-US" altLang="en-US" dirty="0"/>
          </a:p>
          <a:p>
            <a:pPr marL="0" indent="0">
              <a:lnSpc>
                <a:spcPct val="155000"/>
              </a:lnSpc>
              <a:buClr>
                <a:schemeClr val="tx1"/>
              </a:buClr>
              <a:buNone/>
            </a:pPr>
            <a:r>
              <a:rPr lang="en-US" altLang="en-US" dirty="0"/>
              <a:t>Each of the heading tags will modify the contents of the tags. As an example: &lt;h1&gt;Text Heading&lt;/h1&gt; will display the text “Text Heading” in a large font.</a:t>
            </a:r>
          </a:p>
          <a:p>
            <a:pPr marL="0" indent="0">
              <a:lnSpc>
                <a:spcPct val="155000"/>
              </a:lnSpc>
              <a:buClr>
                <a:schemeClr val="tx1"/>
              </a:buClr>
              <a:buNone/>
            </a:pPr>
            <a:endParaRPr lang="en-US" altLang="en-US" dirty="0"/>
          </a:p>
        </p:txBody>
      </p:sp>
    </p:spTree>
    <p:extLst>
      <p:ext uri="{BB962C8B-B14F-4D97-AF65-F5344CB8AC3E}">
        <p14:creationId xmlns:p14="http://schemas.microsoft.com/office/powerpoint/2010/main" val="3213611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HTML Text Formatting</a:t>
            </a:r>
            <a:endParaRPr lang="en-US" dirty="0"/>
          </a:p>
        </p:txBody>
      </p:sp>
      <p:sp>
        <p:nvSpPr>
          <p:cNvPr id="3" name="Content Placeholder 2"/>
          <p:cNvSpPr>
            <a:spLocks noGrp="1"/>
          </p:cNvSpPr>
          <p:nvPr>
            <p:ph idx="1"/>
          </p:nvPr>
        </p:nvSpPr>
        <p:spPr/>
        <p:txBody>
          <a:bodyPr>
            <a:normAutofit lnSpcReduction="10000"/>
          </a:bodyPr>
          <a:lstStyle/>
          <a:p>
            <a:pPr marL="0" indent="0">
              <a:lnSpc>
                <a:spcPct val="155000"/>
              </a:lnSpc>
              <a:buClr>
                <a:schemeClr val="tx1"/>
              </a:buClr>
              <a:buNone/>
            </a:pPr>
            <a:r>
              <a:rPr lang="en-US" altLang="en-US" dirty="0"/>
              <a:t>HTML has a number of predefined tags that allow you to modify the text format. Some of these text formatting tags are as follows:</a:t>
            </a:r>
          </a:p>
          <a:p>
            <a:pPr>
              <a:lnSpc>
                <a:spcPct val="155000"/>
              </a:lnSpc>
              <a:buClr>
                <a:schemeClr val="tx1"/>
              </a:buClr>
            </a:pPr>
            <a:r>
              <a:rPr lang="en-US" altLang="en-US" b="1" dirty="0"/>
              <a:t>&lt;b&gt;&lt;/b&gt; </a:t>
            </a:r>
            <a:r>
              <a:rPr lang="en-US" altLang="en-US" dirty="0"/>
              <a:t>	Display text in bold</a:t>
            </a:r>
          </a:p>
          <a:p>
            <a:pPr>
              <a:lnSpc>
                <a:spcPct val="155000"/>
              </a:lnSpc>
              <a:buClr>
                <a:schemeClr val="tx1"/>
              </a:buClr>
            </a:pPr>
            <a:r>
              <a:rPr lang="en-US" altLang="en-US" b="1" dirty="0"/>
              <a:t>&lt;i&gt;&lt;/i&gt;</a:t>
            </a:r>
            <a:r>
              <a:rPr lang="en-US" altLang="en-US" dirty="0"/>
              <a:t>	Display text in italics</a:t>
            </a:r>
          </a:p>
          <a:p>
            <a:pPr>
              <a:lnSpc>
                <a:spcPct val="155000"/>
              </a:lnSpc>
              <a:buClr>
                <a:schemeClr val="tx1"/>
              </a:buClr>
            </a:pPr>
            <a:r>
              <a:rPr lang="en-US" altLang="en-US" b="1" dirty="0"/>
              <a:t>&lt;u&gt;&lt;/u&gt;</a:t>
            </a:r>
            <a:r>
              <a:rPr lang="en-US" altLang="en-US" dirty="0"/>
              <a:t>	Underline text</a:t>
            </a:r>
          </a:p>
          <a:p>
            <a:pPr>
              <a:lnSpc>
                <a:spcPct val="155000"/>
              </a:lnSpc>
              <a:buClr>
                <a:schemeClr val="tx1"/>
              </a:buClr>
            </a:pPr>
            <a:r>
              <a:rPr lang="en-US" altLang="en-US" b="1" dirty="0"/>
              <a:t>&lt;s&gt;&lt;/s&gt;</a:t>
            </a:r>
            <a:r>
              <a:rPr lang="en-US" altLang="en-US" dirty="0"/>
              <a:t>	Strike through the text</a:t>
            </a:r>
          </a:p>
          <a:p>
            <a:pPr>
              <a:lnSpc>
                <a:spcPct val="155000"/>
              </a:lnSpc>
              <a:buClr>
                <a:schemeClr val="tx1"/>
              </a:buClr>
            </a:pPr>
            <a:r>
              <a:rPr lang="en-US" altLang="en-US" b="1" dirty="0"/>
              <a:t>&lt;pre&gt;&lt;/pre&gt;</a:t>
            </a:r>
            <a:r>
              <a:rPr lang="en-US" altLang="en-US" dirty="0"/>
              <a:t>	Display the text as is.</a:t>
            </a:r>
          </a:p>
          <a:p>
            <a:pPr>
              <a:lnSpc>
                <a:spcPct val="155000"/>
              </a:lnSpc>
              <a:buClr>
                <a:schemeClr val="tx1"/>
              </a:buClr>
            </a:pPr>
            <a:r>
              <a:rPr lang="en-US" altLang="en-US" b="1" dirty="0"/>
              <a:t>&lt;font&gt;&lt;/font&gt;</a:t>
            </a:r>
            <a:r>
              <a:rPr lang="en-US" altLang="en-US" dirty="0"/>
              <a:t>	Allows you to identify the font style, size and color</a:t>
            </a:r>
          </a:p>
          <a:p>
            <a:pPr marL="0" indent="0">
              <a:lnSpc>
                <a:spcPct val="155000"/>
              </a:lnSpc>
              <a:buClr>
                <a:schemeClr val="tx1"/>
              </a:buClr>
              <a:buNone/>
            </a:pPr>
            <a:endParaRPr lang="en-US" altLang="en-US" dirty="0"/>
          </a:p>
        </p:txBody>
      </p:sp>
    </p:spTree>
    <p:extLst>
      <p:ext uri="{BB962C8B-B14F-4D97-AF65-F5344CB8AC3E}">
        <p14:creationId xmlns:p14="http://schemas.microsoft.com/office/powerpoint/2010/main" val="425000099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HTML Lists</a:t>
            </a:r>
            <a:endParaRPr lang="en-US" dirty="0"/>
          </a:p>
        </p:txBody>
      </p:sp>
      <p:sp>
        <p:nvSpPr>
          <p:cNvPr id="3" name="Content Placeholder 2"/>
          <p:cNvSpPr>
            <a:spLocks noGrp="1"/>
          </p:cNvSpPr>
          <p:nvPr>
            <p:ph idx="1"/>
          </p:nvPr>
        </p:nvSpPr>
        <p:spPr/>
        <p:txBody>
          <a:bodyPr>
            <a:normAutofit fontScale="92500" lnSpcReduction="20000"/>
          </a:bodyPr>
          <a:lstStyle/>
          <a:p>
            <a:pPr marL="0" indent="0">
              <a:lnSpc>
                <a:spcPct val="155000"/>
              </a:lnSpc>
              <a:buClr>
                <a:schemeClr val="tx1"/>
              </a:buClr>
              <a:buNone/>
            </a:pPr>
            <a:r>
              <a:rPr lang="en-US" altLang="en-US" dirty="0"/>
              <a:t>HTML offers two different types list tags. The tags differ in the way the lists are displayed the lists. </a:t>
            </a:r>
          </a:p>
          <a:p>
            <a:pPr marL="0" indent="0">
              <a:lnSpc>
                <a:spcPct val="155000"/>
              </a:lnSpc>
              <a:buClr>
                <a:schemeClr val="tx1"/>
              </a:buClr>
              <a:buNone/>
            </a:pPr>
            <a:r>
              <a:rPr lang="en-US" altLang="en-US" dirty="0"/>
              <a:t>The </a:t>
            </a:r>
            <a:r>
              <a:rPr lang="en-US" altLang="en-US" b="1" dirty="0"/>
              <a:t>&lt;</a:t>
            </a:r>
            <a:r>
              <a:rPr lang="en-US" altLang="en-US" b="1" dirty="0" err="1"/>
              <a:t>ol</a:t>
            </a:r>
            <a:r>
              <a:rPr lang="en-US" altLang="en-US" b="1" dirty="0"/>
              <a:t>&gt;&lt;li&gt;&lt;/li&gt;&lt;/</a:t>
            </a:r>
            <a:r>
              <a:rPr lang="en-US" altLang="en-US" b="1" dirty="0" err="1"/>
              <a:t>ol</a:t>
            </a:r>
            <a:r>
              <a:rPr lang="en-US" altLang="en-US" b="1" dirty="0"/>
              <a:t>&gt;</a:t>
            </a:r>
            <a:r>
              <a:rPr lang="en-US" altLang="en-US" dirty="0"/>
              <a:t> tag displays an ordered list:</a:t>
            </a:r>
          </a:p>
          <a:p>
            <a:pPr marL="532907" lvl="1" indent="0">
              <a:lnSpc>
                <a:spcPct val="155000"/>
              </a:lnSpc>
              <a:buClr>
                <a:schemeClr val="tx1"/>
              </a:buClr>
              <a:buNone/>
            </a:pPr>
            <a:r>
              <a:rPr lang="en-US" altLang="en-US" dirty="0"/>
              <a:t>1) One</a:t>
            </a:r>
          </a:p>
          <a:p>
            <a:pPr marL="532907" lvl="1" indent="0">
              <a:lnSpc>
                <a:spcPct val="155000"/>
              </a:lnSpc>
              <a:buClr>
                <a:schemeClr val="tx1"/>
              </a:buClr>
              <a:buNone/>
            </a:pPr>
            <a:r>
              <a:rPr lang="en-US" altLang="en-US" dirty="0"/>
              <a:t>2) Two</a:t>
            </a:r>
          </a:p>
          <a:p>
            <a:pPr marL="532907" lvl="1" indent="0">
              <a:lnSpc>
                <a:spcPct val="155000"/>
              </a:lnSpc>
              <a:buClr>
                <a:schemeClr val="tx1"/>
              </a:buClr>
              <a:buNone/>
            </a:pPr>
            <a:r>
              <a:rPr lang="en-US" altLang="en-US" dirty="0"/>
              <a:t>3) Three</a:t>
            </a:r>
          </a:p>
          <a:p>
            <a:pPr marL="0" indent="0">
              <a:lnSpc>
                <a:spcPct val="155000"/>
              </a:lnSpc>
              <a:buClr>
                <a:schemeClr val="tx1"/>
              </a:buClr>
              <a:buNone/>
            </a:pPr>
            <a:r>
              <a:rPr lang="en-US" altLang="en-US" dirty="0"/>
              <a:t>The </a:t>
            </a:r>
            <a:r>
              <a:rPr lang="en-US" altLang="en-US" b="1" dirty="0"/>
              <a:t>&lt;</a:t>
            </a:r>
            <a:r>
              <a:rPr lang="en-US" altLang="en-US" b="1" dirty="0" err="1"/>
              <a:t>ul</a:t>
            </a:r>
            <a:r>
              <a:rPr lang="en-US" altLang="en-US" b="1" dirty="0"/>
              <a:t>&gt;&lt;li&gt;&lt;/li&gt;&lt;/</a:t>
            </a:r>
            <a:r>
              <a:rPr lang="en-US" altLang="en-US" b="1" dirty="0" err="1"/>
              <a:t>ul</a:t>
            </a:r>
            <a:r>
              <a:rPr lang="en-US" altLang="en-US" b="1" dirty="0"/>
              <a:t>&gt; </a:t>
            </a:r>
            <a:r>
              <a:rPr lang="en-US" altLang="en-US" dirty="0"/>
              <a:t>tags display an unordered list like the following:</a:t>
            </a:r>
          </a:p>
          <a:p>
            <a:pPr marL="532907" lvl="1" indent="0">
              <a:lnSpc>
                <a:spcPct val="155000"/>
              </a:lnSpc>
              <a:buClr>
                <a:schemeClr val="tx1"/>
              </a:buClr>
              <a:buNone/>
            </a:pPr>
            <a:r>
              <a:rPr lang="en-US" altLang="en-US" dirty="0"/>
              <a:t>* One</a:t>
            </a:r>
          </a:p>
          <a:p>
            <a:pPr marL="532907" lvl="1" indent="0">
              <a:lnSpc>
                <a:spcPct val="155000"/>
              </a:lnSpc>
              <a:buClr>
                <a:schemeClr val="tx1"/>
              </a:buClr>
              <a:buNone/>
            </a:pPr>
            <a:r>
              <a:rPr lang="en-US" altLang="en-US" dirty="0"/>
              <a:t>* Two</a:t>
            </a:r>
          </a:p>
          <a:p>
            <a:pPr marL="532907" lvl="1" indent="0">
              <a:lnSpc>
                <a:spcPct val="155000"/>
              </a:lnSpc>
              <a:buClr>
                <a:schemeClr val="tx1"/>
              </a:buClr>
              <a:buNone/>
            </a:pPr>
            <a:r>
              <a:rPr lang="en-US" altLang="en-US" dirty="0"/>
              <a:t>* Three</a:t>
            </a:r>
          </a:p>
          <a:p>
            <a:pPr marL="0" indent="0">
              <a:lnSpc>
                <a:spcPct val="155000"/>
              </a:lnSpc>
              <a:buClr>
                <a:schemeClr val="tx1"/>
              </a:buClr>
              <a:buNone/>
            </a:pPr>
            <a:endParaRPr lang="en-US" altLang="en-US" dirty="0"/>
          </a:p>
        </p:txBody>
      </p:sp>
    </p:spTree>
    <p:extLst>
      <p:ext uri="{BB962C8B-B14F-4D97-AF65-F5344CB8AC3E}">
        <p14:creationId xmlns:p14="http://schemas.microsoft.com/office/powerpoint/2010/main" val="22731348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HTML Lists</a:t>
            </a:r>
            <a:endParaRPr lang="en-US" dirty="0"/>
          </a:p>
        </p:txBody>
      </p:sp>
      <p:sp>
        <p:nvSpPr>
          <p:cNvPr id="3" name="Content Placeholder 2"/>
          <p:cNvSpPr>
            <a:spLocks noGrp="1"/>
          </p:cNvSpPr>
          <p:nvPr>
            <p:ph idx="1"/>
          </p:nvPr>
        </p:nvSpPr>
        <p:spPr/>
        <p:txBody>
          <a:bodyPr>
            <a:normAutofit fontScale="62500" lnSpcReduction="20000"/>
          </a:bodyPr>
          <a:lstStyle/>
          <a:p>
            <a:pPr marL="0" indent="0">
              <a:lnSpc>
                <a:spcPct val="155000"/>
              </a:lnSpc>
              <a:buClr>
                <a:schemeClr val="tx1"/>
              </a:buClr>
              <a:buNone/>
            </a:pPr>
            <a:r>
              <a:rPr lang="en-US" altLang="en-US" dirty="0"/>
              <a:t>You are able to modify HTML lists by using the “type” attribute. The type attribute can be added to the both the </a:t>
            </a:r>
            <a:r>
              <a:rPr lang="en-US" altLang="en-US" b="1" dirty="0"/>
              <a:t>&lt;</a:t>
            </a:r>
            <a:r>
              <a:rPr lang="en-US" altLang="en-US" b="1" dirty="0" err="1"/>
              <a:t>ol</a:t>
            </a:r>
            <a:r>
              <a:rPr lang="en-US" altLang="en-US" b="1" dirty="0"/>
              <a:t>&gt; </a:t>
            </a:r>
            <a:r>
              <a:rPr lang="en-US" altLang="en-US" dirty="0"/>
              <a:t>and </a:t>
            </a:r>
            <a:r>
              <a:rPr lang="en-US" altLang="en-US" b="1" dirty="0"/>
              <a:t>&lt;</a:t>
            </a:r>
            <a:r>
              <a:rPr lang="en-US" altLang="en-US" b="1" dirty="0" err="1"/>
              <a:t>ul</a:t>
            </a:r>
            <a:r>
              <a:rPr lang="en-US" altLang="en-US" b="1" dirty="0"/>
              <a:t>&gt; </a:t>
            </a:r>
            <a:r>
              <a:rPr lang="en-US" altLang="en-US" dirty="0"/>
              <a:t>tags:</a:t>
            </a:r>
          </a:p>
          <a:p>
            <a:pPr marL="0" indent="0">
              <a:lnSpc>
                <a:spcPct val="155000"/>
              </a:lnSpc>
              <a:buClr>
                <a:schemeClr val="tx1"/>
              </a:buClr>
              <a:buNone/>
            </a:pPr>
            <a:endParaRPr lang="en-US" altLang="en-US" dirty="0"/>
          </a:p>
          <a:p>
            <a:pPr marL="0" indent="0">
              <a:lnSpc>
                <a:spcPct val="155000"/>
              </a:lnSpc>
              <a:buClr>
                <a:schemeClr val="tx1"/>
              </a:buClr>
              <a:buNone/>
            </a:pPr>
            <a:r>
              <a:rPr lang="en-US" altLang="en-US" sz="2664" b="1" dirty="0"/>
              <a:t>&lt;</a:t>
            </a:r>
            <a:r>
              <a:rPr lang="en-US" altLang="en-US" sz="2664" b="1" dirty="0" err="1"/>
              <a:t>ol</a:t>
            </a:r>
            <a:r>
              <a:rPr lang="en-US" altLang="en-US" sz="2664" b="1" dirty="0"/>
              <a:t> type=‘1 | a | A | i | I’&gt;&lt;/</a:t>
            </a:r>
            <a:r>
              <a:rPr lang="en-US" altLang="en-US" sz="2664" b="1" dirty="0" err="1"/>
              <a:t>ol</a:t>
            </a:r>
            <a:r>
              <a:rPr lang="en-US" altLang="en-US" sz="2664" b="1" dirty="0"/>
              <a:t>&gt;</a:t>
            </a:r>
          </a:p>
          <a:p>
            <a:pPr marL="532907" lvl="1" indent="0">
              <a:lnSpc>
                <a:spcPct val="155000"/>
              </a:lnSpc>
              <a:buClr>
                <a:schemeClr val="tx1"/>
              </a:buClr>
              <a:buNone/>
            </a:pPr>
            <a:r>
              <a:rPr lang="en-US" altLang="en-US" dirty="0"/>
              <a:t>1 - Standard numbered list</a:t>
            </a:r>
          </a:p>
          <a:p>
            <a:pPr marL="532907" lvl="1" indent="0">
              <a:lnSpc>
                <a:spcPct val="155000"/>
              </a:lnSpc>
              <a:buClr>
                <a:schemeClr val="tx1"/>
              </a:buClr>
              <a:buNone/>
            </a:pPr>
            <a:r>
              <a:rPr lang="en-US" altLang="en-US" dirty="0"/>
              <a:t>a - Lowercase letters </a:t>
            </a:r>
          </a:p>
          <a:p>
            <a:pPr marL="532907" lvl="1" indent="0">
              <a:lnSpc>
                <a:spcPct val="155000"/>
              </a:lnSpc>
              <a:buClr>
                <a:schemeClr val="tx1"/>
              </a:buClr>
              <a:buNone/>
            </a:pPr>
            <a:r>
              <a:rPr lang="en-US" altLang="en-US" dirty="0"/>
              <a:t>A - Uppercase letters</a:t>
            </a:r>
          </a:p>
          <a:p>
            <a:pPr marL="532907" lvl="1" indent="0">
              <a:lnSpc>
                <a:spcPct val="155000"/>
              </a:lnSpc>
              <a:buClr>
                <a:schemeClr val="tx1"/>
              </a:buClr>
              <a:buNone/>
            </a:pPr>
            <a:r>
              <a:rPr lang="en-US" altLang="en-US" dirty="0"/>
              <a:t>i - Lowercase Roman numerals</a:t>
            </a:r>
          </a:p>
          <a:p>
            <a:pPr marL="532907" lvl="1" indent="0">
              <a:lnSpc>
                <a:spcPct val="155000"/>
              </a:lnSpc>
              <a:buClr>
                <a:schemeClr val="tx1"/>
              </a:buClr>
              <a:buNone/>
            </a:pPr>
            <a:r>
              <a:rPr lang="en-US" altLang="en-US" dirty="0"/>
              <a:t>I - Uppercase Roman numerals</a:t>
            </a:r>
          </a:p>
          <a:p>
            <a:pPr marL="0" indent="0">
              <a:lnSpc>
                <a:spcPct val="155000"/>
              </a:lnSpc>
              <a:buClr>
                <a:schemeClr val="tx1"/>
              </a:buClr>
              <a:buNone/>
            </a:pPr>
            <a:endParaRPr lang="en-US" altLang="en-US" sz="2664" dirty="0"/>
          </a:p>
          <a:p>
            <a:pPr marL="0" indent="0">
              <a:lnSpc>
                <a:spcPct val="155000"/>
              </a:lnSpc>
              <a:buClr>
                <a:schemeClr val="tx1"/>
              </a:buClr>
              <a:buNone/>
            </a:pPr>
            <a:r>
              <a:rPr lang="en-US" altLang="en-US" sz="2664" b="1" dirty="0"/>
              <a:t>&lt;</a:t>
            </a:r>
            <a:r>
              <a:rPr lang="en-US" altLang="en-US" sz="2664" b="1" dirty="0" err="1"/>
              <a:t>ul</a:t>
            </a:r>
            <a:r>
              <a:rPr lang="en-US" altLang="en-US" sz="2664" b="1" dirty="0"/>
              <a:t> type=‘disc | square | circle’&gt;&lt;/</a:t>
            </a:r>
            <a:r>
              <a:rPr lang="en-US" altLang="en-US" sz="2664" b="1" dirty="0" err="1"/>
              <a:t>ul</a:t>
            </a:r>
            <a:r>
              <a:rPr lang="en-US" altLang="en-US" sz="2664" b="1" dirty="0"/>
              <a:t>&gt;</a:t>
            </a:r>
          </a:p>
          <a:p>
            <a:pPr marL="532907" lvl="1" indent="0">
              <a:lnSpc>
                <a:spcPct val="155000"/>
              </a:lnSpc>
              <a:buClr>
                <a:schemeClr val="tx1"/>
              </a:buClr>
              <a:buNone/>
            </a:pPr>
            <a:r>
              <a:rPr lang="en-US" altLang="en-US" dirty="0"/>
              <a:t>disc - A disc or bullet</a:t>
            </a:r>
          </a:p>
          <a:p>
            <a:pPr marL="532907" lvl="1" indent="0">
              <a:lnSpc>
                <a:spcPct val="155000"/>
              </a:lnSpc>
              <a:buClr>
                <a:schemeClr val="tx1"/>
              </a:buClr>
              <a:buNone/>
            </a:pPr>
            <a:r>
              <a:rPr lang="en-US" altLang="en-US" dirty="0"/>
              <a:t>square - A square</a:t>
            </a:r>
          </a:p>
          <a:p>
            <a:pPr marL="532907" lvl="1" indent="0">
              <a:lnSpc>
                <a:spcPct val="155000"/>
              </a:lnSpc>
              <a:buClr>
                <a:schemeClr val="tx1"/>
              </a:buClr>
              <a:buNone/>
            </a:pPr>
            <a:r>
              <a:rPr lang="en-US" altLang="en-US" dirty="0"/>
              <a:t>circle - A circle</a:t>
            </a:r>
          </a:p>
          <a:p>
            <a:pPr marL="0" indent="0">
              <a:lnSpc>
                <a:spcPct val="155000"/>
              </a:lnSpc>
              <a:buClr>
                <a:schemeClr val="tx1"/>
              </a:buClr>
              <a:buNone/>
            </a:pPr>
            <a:endParaRPr lang="en-US" altLang="en-US" dirty="0"/>
          </a:p>
          <a:p>
            <a:pPr marL="0" indent="0">
              <a:lnSpc>
                <a:spcPct val="155000"/>
              </a:lnSpc>
              <a:buClr>
                <a:schemeClr val="tx1"/>
              </a:buClr>
              <a:buNone/>
            </a:pPr>
            <a:endParaRPr lang="en-US" altLang="en-US" dirty="0"/>
          </a:p>
        </p:txBody>
      </p:sp>
    </p:spTree>
    <p:extLst>
      <p:ext uri="{BB962C8B-B14F-4D97-AF65-F5344CB8AC3E}">
        <p14:creationId xmlns:p14="http://schemas.microsoft.com/office/powerpoint/2010/main" val="187569527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p>
        </p:txBody>
      </p:sp>
      <p:sp>
        <p:nvSpPr>
          <p:cNvPr id="3" name="Content Placeholder 2"/>
          <p:cNvSpPr>
            <a:spLocks noGrp="1"/>
          </p:cNvSpPr>
          <p:nvPr>
            <p:ph idx="1"/>
          </p:nvPr>
        </p:nvSpPr>
        <p:spPr/>
        <p:txBody>
          <a:bodyPr/>
          <a:lstStyle/>
          <a:p>
            <a:r>
              <a:rPr lang="en-US" dirty="0"/>
              <a:t>To  introduces the web application development using HTML 5, CSS3, JavaScript , XML, Type script and Angular</a:t>
            </a:r>
          </a:p>
          <a:p>
            <a:endParaRPr lang="en-US" dirty="0"/>
          </a:p>
          <a:p>
            <a:r>
              <a:rPr lang="en-US" dirty="0"/>
              <a:t>To understand  tags and API’s Available in HTML 5 and new properties available in the CSS.</a:t>
            </a:r>
          </a:p>
          <a:p>
            <a:endParaRPr lang="en-US" dirty="0"/>
          </a:p>
          <a:p>
            <a:r>
              <a:rPr lang="en-US" dirty="0"/>
              <a:t>To understand the implementation of  XML tags.</a:t>
            </a:r>
          </a:p>
          <a:p>
            <a:endParaRPr lang="en-US" dirty="0"/>
          </a:p>
          <a:p>
            <a:r>
              <a:rPr lang="en-US" dirty="0"/>
              <a:t>To develop UI component using Angular</a:t>
            </a:r>
          </a:p>
          <a:p>
            <a:endParaRPr lang="en-US" dirty="0"/>
          </a:p>
          <a:p>
            <a:endParaRPr lang="en-US" dirty="0"/>
          </a:p>
        </p:txBody>
      </p:sp>
    </p:spTree>
    <p:extLst>
      <p:ext uri="{BB962C8B-B14F-4D97-AF65-F5344CB8AC3E}">
        <p14:creationId xmlns:p14="http://schemas.microsoft.com/office/powerpoint/2010/main" val="143324885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HTML Comments</a:t>
            </a:r>
            <a:endParaRPr lang="en-US" dirty="0"/>
          </a:p>
        </p:txBody>
      </p:sp>
      <p:sp>
        <p:nvSpPr>
          <p:cNvPr id="3" name="Content Placeholder 2"/>
          <p:cNvSpPr>
            <a:spLocks noGrp="1"/>
          </p:cNvSpPr>
          <p:nvPr>
            <p:ph idx="1"/>
          </p:nvPr>
        </p:nvSpPr>
        <p:spPr/>
        <p:txBody>
          <a:bodyPr/>
          <a:lstStyle/>
          <a:p>
            <a:pPr marL="0" indent="0">
              <a:lnSpc>
                <a:spcPct val="155000"/>
              </a:lnSpc>
              <a:buClr>
                <a:schemeClr val="tx1"/>
              </a:buClr>
              <a:buNone/>
            </a:pPr>
            <a:r>
              <a:rPr lang="en-US" altLang="en-US" dirty="0"/>
              <a:t>HTML comments are very important to any web site developer. Comments allows the developer of the web site to leave messages/instructions/information. When a web browser finds a comment in a HTML page it simply ignores it. </a:t>
            </a:r>
          </a:p>
          <a:p>
            <a:pPr marL="0" indent="0">
              <a:lnSpc>
                <a:spcPct val="155000"/>
              </a:lnSpc>
              <a:buClr>
                <a:schemeClr val="tx1"/>
              </a:buClr>
              <a:buNone/>
            </a:pPr>
            <a:r>
              <a:rPr lang="en-US" altLang="en-US" dirty="0"/>
              <a:t>A HTML comment looks like the following:</a:t>
            </a:r>
          </a:p>
          <a:p>
            <a:pPr marL="532907" lvl="1" indent="0">
              <a:lnSpc>
                <a:spcPct val="155000"/>
              </a:lnSpc>
              <a:buClr>
                <a:schemeClr val="tx1"/>
              </a:buClr>
              <a:buNone/>
            </a:pPr>
            <a:r>
              <a:rPr lang="en-US" altLang="en-US" sz="2398" b="1" dirty="0"/>
              <a:t>&lt;!-- This is a comment --&gt;</a:t>
            </a:r>
          </a:p>
          <a:p>
            <a:pPr marL="0" indent="0">
              <a:lnSpc>
                <a:spcPct val="155000"/>
              </a:lnSpc>
              <a:buClr>
                <a:schemeClr val="tx1"/>
              </a:buClr>
              <a:buNone/>
            </a:pPr>
            <a:endParaRPr lang="en-US" altLang="en-US" dirty="0"/>
          </a:p>
        </p:txBody>
      </p:sp>
    </p:spTree>
    <p:extLst>
      <p:ext uri="{BB962C8B-B14F-4D97-AF65-F5344CB8AC3E}">
        <p14:creationId xmlns:p14="http://schemas.microsoft.com/office/powerpoint/2010/main" val="338993794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HTML Links &lt;a&gt; Tag</a:t>
            </a:r>
            <a:endParaRPr lang="en-US" dirty="0"/>
          </a:p>
        </p:txBody>
      </p:sp>
      <p:sp>
        <p:nvSpPr>
          <p:cNvPr id="3" name="Content Placeholder 2"/>
          <p:cNvSpPr>
            <a:spLocks noGrp="1"/>
          </p:cNvSpPr>
          <p:nvPr>
            <p:ph idx="1"/>
          </p:nvPr>
        </p:nvSpPr>
        <p:spPr/>
        <p:txBody>
          <a:bodyPr>
            <a:normAutofit/>
          </a:bodyPr>
          <a:lstStyle/>
          <a:p>
            <a:pPr marL="0" indent="0">
              <a:lnSpc>
                <a:spcPct val="155000"/>
              </a:lnSpc>
              <a:buClr>
                <a:schemeClr val="tx1"/>
              </a:buClr>
              <a:buNone/>
            </a:pPr>
            <a:r>
              <a:rPr lang="en-US" altLang="en-US" dirty="0"/>
              <a:t>A web page can be linked to another web page in the current site or linked to another web site. The &lt;a&gt;&lt;/a&gt; tag will help to create the links. It is also know as anchor tag/hyperlink.</a:t>
            </a:r>
          </a:p>
          <a:p>
            <a:pPr marL="0" indent="0">
              <a:lnSpc>
                <a:spcPct val="155000"/>
              </a:lnSpc>
              <a:buClr>
                <a:schemeClr val="tx1"/>
              </a:buClr>
              <a:buNone/>
            </a:pPr>
            <a:r>
              <a:rPr lang="en-US" altLang="en-US" dirty="0"/>
              <a:t>The </a:t>
            </a:r>
            <a:r>
              <a:rPr lang="en-US" altLang="en-US" b="1" dirty="0"/>
              <a:t>&lt;a&gt;&lt;/a&gt; </a:t>
            </a:r>
            <a:r>
              <a:rPr lang="en-US" altLang="en-US" dirty="0"/>
              <a:t>tags have to following structure:</a:t>
            </a:r>
          </a:p>
          <a:p>
            <a:pPr marL="532907" lvl="1" indent="0">
              <a:lnSpc>
                <a:spcPct val="155000"/>
              </a:lnSpc>
              <a:buClr>
                <a:schemeClr val="tx1"/>
              </a:buClr>
              <a:buNone/>
            </a:pPr>
            <a:r>
              <a:rPr lang="en-US" altLang="en-US" b="1" dirty="0"/>
              <a:t>&lt;a </a:t>
            </a:r>
            <a:r>
              <a:rPr lang="en-US" altLang="en-US" b="1" dirty="0" err="1"/>
              <a:t>href</a:t>
            </a:r>
            <a:r>
              <a:rPr lang="en-US" altLang="en-US" b="1" dirty="0"/>
              <a:t>=“</a:t>
            </a:r>
            <a:r>
              <a:rPr lang="en-US" altLang="en-US" b="1" dirty="0" err="1"/>
              <a:t>page_to_link_to</a:t>
            </a:r>
            <a:r>
              <a:rPr lang="en-US" altLang="en-US" b="1" dirty="0"/>
              <a:t>”&gt;</a:t>
            </a:r>
            <a:r>
              <a:rPr lang="en-US" altLang="en-US" dirty="0"/>
              <a:t>Text identifying the link</a:t>
            </a:r>
            <a:r>
              <a:rPr lang="en-US" altLang="en-US" b="1" dirty="0"/>
              <a:t>&lt;/a&gt;</a:t>
            </a:r>
          </a:p>
          <a:p>
            <a:pPr marL="0" indent="0">
              <a:lnSpc>
                <a:spcPct val="155000"/>
              </a:lnSpc>
              <a:buClr>
                <a:schemeClr val="tx1"/>
              </a:buClr>
              <a:buNone/>
            </a:pPr>
            <a:r>
              <a:rPr lang="en-US" altLang="en-US" dirty="0"/>
              <a:t>The most important attribute associated with the &lt;a&gt;&lt;/a&gt; tags is the ‘</a:t>
            </a:r>
            <a:r>
              <a:rPr lang="en-US" altLang="en-US" dirty="0" err="1"/>
              <a:t>href</a:t>
            </a:r>
            <a:r>
              <a:rPr lang="en-US" altLang="en-US" dirty="0"/>
              <a:t>’ attribute. This attribute is what allows you to create the link. The text between the links is what is displayed on the web page. A link is normally displayed underlined.</a:t>
            </a:r>
          </a:p>
          <a:p>
            <a:pPr marL="0" indent="0">
              <a:lnSpc>
                <a:spcPct val="155000"/>
              </a:lnSpc>
              <a:buClr>
                <a:schemeClr val="tx1"/>
              </a:buClr>
              <a:buNone/>
            </a:pPr>
            <a:endParaRPr lang="en-US" altLang="en-US" dirty="0"/>
          </a:p>
        </p:txBody>
      </p:sp>
    </p:spTree>
    <p:extLst>
      <p:ext uri="{BB962C8B-B14F-4D97-AF65-F5344CB8AC3E}">
        <p14:creationId xmlns:p14="http://schemas.microsoft.com/office/powerpoint/2010/main" val="377477267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HTML - Other Uses of the &lt;a&gt; Tag</a:t>
            </a:r>
            <a:endParaRPr lang="en-US" dirty="0"/>
          </a:p>
        </p:txBody>
      </p:sp>
      <p:sp>
        <p:nvSpPr>
          <p:cNvPr id="3" name="Content Placeholder 2"/>
          <p:cNvSpPr>
            <a:spLocks noGrp="1"/>
          </p:cNvSpPr>
          <p:nvPr>
            <p:ph idx="1"/>
          </p:nvPr>
        </p:nvSpPr>
        <p:spPr/>
        <p:txBody>
          <a:bodyPr/>
          <a:lstStyle/>
          <a:p>
            <a:pPr marL="0" indent="0">
              <a:lnSpc>
                <a:spcPct val="155000"/>
              </a:lnSpc>
              <a:buClr>
                <a:schemeClr val="tx1"/>
              </a:buClr>
              <a:buNone/>
            </a:pPr>
            <a:r>
              <a:rPr lang="en-US" altLang="en-US" dirty="0"/>
              <a:t>Like HTTP Protocol &lt;a&gt;&lt;/a&gt; tags also support a number of other protocols:</a:t>
            </a:r>
          </a:p>
          <a:p>
            <a:pPr marL="0" indent="0">
              <a:lnSpc>
                <a:spcPct val="155000"/>
              </a:lnSpc>
              <a:buClr>
                <a:schemeClr val="tx1"/>
              </a:buClr>
              <a:buNone/>
            </a:pPr>
            <a:r>
              <a:rPr lang="en-US" altLang="en-US" b="1" dirty="0"/>
              <a:t>mailto</a:t>
            </a:r>
            <a:r>
              <a:rPr lang="en-US" altLang="en-US" dirty="0"/>
              <a:t> – allows you to send an email from your web site.</a:t>
            </a:r>
          </a:p>
          <a:p>
            <a:pPr marL="532907" lvl="1" indent="0">
              <a:lnSpc>
                <a:spcPct val="155000"/>
              </a:lnSpc>
              <a:buClr>
                <a:schemeClr val="tx1"/>
              </a:buClr>
              <a:buNone/>
            </a:pPr>
            <a:r>
              <a:rPr lang="en-US" altLang="en-US" dirty="0"/>
              <a:t>&lt;a </a:t>
            </a:r>
            <a:r>
              <a:rPr lang="en-US" altLang="en-US" dirty="0" err="1"/>
              <a:t>href</a:t>
            </a:r>
            <a:r>
              <a:rPr lang="en-US" altLang="en-US" dirty="0"/>
              <a:t>=‘mailto:email@address’&gt;Send me an email&lt;/a&gt;</a:t>
            </a:r>
          </a:p>
          <a:p>
            <a:pPr marL="0" indent="0">
              <a:lnSpc>
                <a:spcPct val="155000"/>
              </a:lnSpc>
              <a:buClr>
                <a:schemeClr val="tx1"/>
              </a:buClr>
              <a:buNone/>
            </a:pPr>
            <a:r>
              <a:rPr lang="en-US" altLang="en-US" b="1" dirty="0"/>
              <a:t>ftp</a:t>
            </a:r>
            <a:r>
              <a:rPr lang="en-US" altLang="en-US" dirty="0"/>
              <a:t> – allows you to connect directly to an FTP server so that you can copy files </a:t>
            </a:r>
          </a:p>
          <a:p>
            <a:pPr marL="0" indent="0">
              <a:lnSpc>
                <a:spcPct val="155000"/>
              </a:lnSpc>
              <a:buClr>
                <a:schemeClr val="tx1"/>
              </a:buClr>
              <a:buNone/>
            </a:pPr>
            <a:r>
              <a:rPr lang="en-US" altLang="en-US" dirty="0"/>
              <a:t>to and from the two machine.</a:t>
            </a:r>
          </a:p>
          <a:p>
            <a:pPr marL="532907" lvl="1" indent="0">
              <a:lnSpc>
                <a:spcPct val="155000"/>
              </a:lnSpc>
              <a:buClr>
                <a:schemeClr val="tx1"/>
              </a:buClr>
              <a:buNone/>
            </a:pPr>
            <a:r>
              <a:rPr lang="en-US" altLang="en-US" dirty="0"/>
              <a:t>&lt;a </a:t>
            </a:r>
            <a:r>
              <a:rPr lang="en-US" altLang="en-US" dirty="0" err="1"/>
              <a:t>href</a:t>
            </a:r>
            <a:r>
              <a:rPr lang="en-US" altLang="en-US" dirty="0"/>
              <a:t>=‘ftp://ftp_server’&gt;Connect to my FTP server&lt;/a&gt;</a:t>
            </a:r>
          </a:p>
          <a:p>
            <a:pPr marL="0" indent="0">
              <a:lnSpc>
                <a:spcPct val="155000"/>
              </a:lnSpc>
              <a:buClr>
                <a:schemeClr val="tx1"/>
              </a:buClr>
              <a:buNone/>
            </a:pPr>
            <a:endParaRPr lang="en-US" altLang="en-US" dirty="0"/>
          </a:p>
        </p:txBody>
      </p:sp>
    </p:spTree>
    <p:extLst>
      <p:ext uri="{BB962C8B-B14F-4D97-AF65-F5344CB8AC3E}">
        <p14:creationId xmlns:p14="http://schemas.microsoft.com/office/powerpoint/2010/main" val="391019382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HTML - Images </a:t>
            </a:r>
            <a:endParaRPr lang="en-US" dirty="0"/>
          </a:p>
        </p:txBody>
      </p:sp>
      <p:sp>
        <p:nvSpPr>
          <p:cNvPr id="3" name="Content Placeholder 2"/>
          <p:cNvSpPr>
            <a:spLocks noGrp="1"/>
          </p:cNvSpPr>
          <p:nvPr>
            <p:ph idx="1"/>
          </p:nvPr>
        </p:nvSpPr>
        <p:spPr/>
        <p:txBody>
          <a:bodyPr>
            <a:normAutofit/>
          </a:bodyPr>
          <a:lstStyle/>
          <a:p>
            <a:pPr>
              <a:lnSpc>
                <a:spcPct val="155000"/>
              </a:lnSpc>
              <a:buClr>
                <a:schemeClr val="tx1"/>
              </a:buClr>
            </a:pPr>
            <a:r>
              <a:rPr lang="en-US" altLang="en-US" dirty="0"/>
              <a:t>To put an image onto the web site &lt;</a:t>
            </a:r>
            <a:r>
              <a:rPr lang="en-US" altLang="en-US" dirty="0" err="1"/>
              <a:t>img</a:t>
            </a:r>
            <a:r>
              <a:rPr lang="en-US" altLang="en-US" dirty="0"/>
              <a:t>&gt; tag can be used. </a:t>
            </a:r>
          </a:p>
          <a:p>
            <a:pPr>
              <a:lnSpc>
                <a:spcPct val="155000"/>
              </a:lnSpc>
              <a:buClr>
                <a:schemeClr val="tx1"/>
              </a:buClr>
            </a:pPr>
            <a:r>
              <a:rPr lang="en-US" altLang="en-US" dirty="0"/>
              <a:t>This tag is one of the few HTML tags that do not have a partner tag. </a:t>
            </a:r>
          </a:p>
          <a:p>
            <a:pPr>
              <a:lnSpc>
                <a:spcPct val="155000"/>
              </a:lnSpc>
              <a:buClr>
                <a:schemeClr val="tx1"/>
              </a:buClr>
            </a:pPr>
            <a:r>
              <a:rPr lang="en-US" altLang="en-US" dirty="0"/>
              <a:t>The &lt;</a:t>
            </a:r>
            <a:r>
              <a:rPr lang="en-US" altLang="en-US" dirty="0" err="1"/>
              <a:t>img</a:t>
            </a:r>
            <a:r>
              <a:rPr lang="en-US" altLang="en-US" dirty="0"/>
              <a:t>&gt; tag has the attribute ‘</a:t>
            </a:r>
            <a:r>
              <a:rPr lang="en-US" altLang="en-US" dirty="0" err="1"/>
              <a:t>src</a:t>
            </a:r>
            <a:r>
              <a:rPr lang="en-US" altLang="en-US" dirty="0"/>
              <a:t>’.</a:t>
            </a:r>
          </a:p>
          <a:p>
            <a:pPr>
              <a:lnSpc>
                <a:spcPct val="155000"/>
              </a:lnSpc>
              <a:buClr>
                <a:schemeClr val="tx1"/>
              </a:buClr>
            </a:pPr>
            <a:r>
              <a:rPr lang="en-US" altLang="en-US" dirty="0"/>
              <a:t>The ‘</a:t>
            </a:r>
            <a:r>
              <a:rPr lang="en-US" altLang="en-US" dirty="0" err="1"/>
              <a:t>src</a:t>
            </a:r>
            <a:r>
              <a:rPr lang="en-US" altLang="en-US" dirty="0"/>
              <a:t>’ attribute identifies the location of the image you want to display on your web site. </a:t>
            </a:r>
          </a:p>
          <a:p>
            <a:pPr marL="0" indent="0">
              <a:lnSpc>
                <a:spcPct val="155000"/>
              </a:lnSpc>
              <a:buClr>
                <a:schemeClr val="tx1"/>
              </a:buClr>
              <a:buNone/>
            </a:pPr>
            <a:r>
              <a:rPr lang="en-US" altLang="en-US" dirty="0"/>
              <a:t>The &lt;</a:t>
            </a:r>
            <a:r>
              <a:rPr lang="en-US" altLang="en-US" dirty="0" err="1"/>
              <a:t>img</a:t>
            </a:r>
            <a:r>
              <a:rPr lang="en-US" altLang="en-US" dirty="0"/>
              <a:t>&gt; tag has the following structure:</a:t>
            </a:r>
          </a:p>
          <a:p>
            <a:pPr marL="0" indent="0">
              <a:lnSpc>
                <a:spcPct val="155000"/>
              </a:lnSpc>
              <a:buClr>
                <a:schemeClr val="tx1"/>
              </a:buClr>
              <a:buNone/>
            </a:pPr>
            <a:r>
              <a:rPr lang="en-US" altLang="en-US" dirty="0"/>
              <a:t>	</a:t>
            </a:r>
            <a:r>
              <a:rPr lang="en-US" altLang="en-US" b="1" dirty="0"/>
              <a:t>&lt;</a:t>
            </a:r>
            <a:r>
              <a:rPr lang="en-US" altLang="en-US" b="1" dirty="0" err="1"/>
              <a:t>img</a:t>
            </a:r>
            <a:r>
              <a:rPr lang="en-US" altLang="en-US" b="1" dirty="0"/>
              <a:t> </a:t>
            </a:r>
            <a:r>
              <a:rPr lang="en-US" altLang="en-US" b="1" dirty="0" err="1"/>
              <a:t>src</a:t>
            </a:r>
            <a:r>
              <a:rPr lang="en-US" altLang="en-US" b="1" dirty="0"/>
              <a:t>=“</a:t>
            </a:r>
            <a:r>
              <a:rPr lang="en-US" altLang="en-US" b="1" dirty="0" err="1"/>
              <a:t>image_name</a:t>
            </a:r>
            <a:r>
              <a:rPr lang="en-US" altLang="en-US" b="1" dirty="0"/>
              <a:t>” width=‘size’ height=‘size’ /&gt;</a:t>
            </a:r>
          </a:p>
          <a:p>
            <a:pPr marL="0" indent="0">
              <a:lnSpc>
                <a:spcPct val="155000"/>
              </a:lnSpc>
              <a:buClr>
                <a:schemeClr val="tx1"/>
              </a:buClr>
              <a:buNone/>
            </a:pPr>
            <a:endParaRPr lang="en-US" altLang="en-US" dirty="0"/>
          </a:p>
        </p:txBody>
      </p:sp>
    </p:spTree>
    <p:extLst>
      <p:ext uri="{BB962C8B-B14F-4D97-AF65-F5344CB8AC3E}">
        <p14:creationId xmlns:p14="http://schemas.microsoft.com/office/powerpoint/2010/main" val="246007783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HTML Tables</a:t>
            </a:r>
            <a:endParaRPr lang="en-US" dirty="0"/>
          </a:p>
        </p:txBody>
      </p:sp>
      <p:sp>
        <p:nvSpPr>
          <p:cNvPr id="3" name="Content Placeholder 2"/>
          <p:cNvSpPr>
            <a:spLocks noGrp="1"/>
          </p:cNvSpPr>
          <p:nvPr>
            <p:ph idx="1"/>
          </p:nvPr>
        </p:nvSpPr>
        <p:spPr/>
        <p:txBody>
          <a:bodyPr>
            <a:normAutofit fontScale="92500" lnSpcReduction="20000"/>
          </a:bodyPr>
          <a:lstStyle/>
          <a:p>
            <a:pPr marL="0" indent="0">
              <a:lnSpc>
                <a:spcPct val="155000"/>
              </a:lnSpc>
              <a:buClr>
                <a:schemeClr val="tx1"/>
              </a:buClr>
              <a:buNone/>
            </a:pPr>
            <a:r>
              <a:rPr lang="en-US" altLang="en-US" sz="2131" dirty="0"/>
              <a:t>HTML tables are exactly like all other tables. They are made up from columns and rows. </a:t>
            </a:r>
          </a:p>
          <a:p>
            <a:pPr marL="0" indent="0">
              <a:lnSpc>
                <a:spcPct val="155000"/>
              </a:lnSpc>
              <a:buClr>
                <a:schemeClr val="tx1"/>
              </a:buClr>
              <a:buNone/>
            </a:pPr>
            <a:endParaRPr lang="en-US" altLang="en-US" dirty="0"/>
          </a:p>
          <a:p>
            <a:pPr marL="0" indent="0">
              <a:lnSpc>
                <a:spcPct val="155000"/>
              </a:lnSpc>
              <a:buClr>
                <a:schemeClr val="tx1"/>
              </a:buClr>
              <a:buNone/>
            </a:pPr>
            <a:endParaRPr lang="en-US" altLang="en-US" dirty="0"/>
          </a:p>
          <a:p>
            <a:pPr marL="0" indent="0">
              <a:lnSpc>
                <a:spcPct val="155000"/>
              </a:lnSpc>
              <a:buClr>
                <a:schemeClr val="tx1"/>
              </a:buClr>
              <a:buNone/>
            </a:pPr>
            <a:endParaRPr lang="en-US" altLang="en-US" dirty="0"/>
          </a:p>
          <a:p>
            <a:pPr marL="0" indent="0">
              <a:lnSpc>
                <a:spcPct val="155000"/>
              </a:lnSpc>
              <a:buClr>
                <a:schemeClr val="tx1"/>
              </a:buClr>
              <a:buNone/>
            </a:pPr>
            <a:endParaRPr lang="en-US" altLang="en-US" dirty="0"/>
          </a:p>
          <a:p>
            <a:pPr marL="0" indent="0">
              <a:lnSpc>
                <a:spcPct val="155000"/>
              </a:lnSpc>
              <a:buClr>
                <a:schemeClr val="tx1"/>
              </a:buClr>
              <a:buNone/>
            </a:pPr>
            <a:r>
              <a:rPr lang="en-US" altLang="en-US" dirty="0"/>
              <a:t>HTML specifies three tags that are associated with tables. These are as follows:</a:t>
            </a:r>
          </a:p>
          <a:p>
            <a:pPr marL="0" indent="0">
              <a:lnSpc>
                <a:spcPct val="155000"/>
              </a:lnSpc>
              <a:buClr>
                <a:schemeClr val="tx1"/>
              </a:buClr>
              <a:buNone/>
            </a:pPr>
            <a:r>
              <a:rPr lang="en-US" altLang="en-US" b="1" dirty="0"/>
              <a:t>&lt;table&gt;&lt;/table&gt; </a:t>
            </a:r>
            <a:r>
              <a:rPr lang="en-US" altLang="en-US" dirty="0"/>
              <a:t>- This is the outer most tags. The &lt;table&gt;&lt;/table&gt; tags contain all</a:t>
            </a:r>
          </a:p>
          <a:p>
            <a:pPr marL="0" indent="0">
              <a:lnSpc>
                <a:spcPct val="155000"/>
              </a:lnSpc>
              <a:buClr>
                <a:schemeClr val="tx1"/>
              </a:buClr>
              <a:buNone/>
            </a:pPr>
            <a:r>
              <a:rPr lang="en-US" altLang="en-US" dirty="0"/>
              <a:t>		the information associated with the table including all the rows </a:t>
            </a:r>
          </a:p>
          <a:p>
            <a:pPr marL="0" indent="0">
              <a:lnSpc>
                <a:spcPct val="155000"/>
              </a:lnSpc>
              <a:buClr>
                <a:schemeClr val="tx1"/>
              </a:buClr>
              <a:buNone/>
            </a:pPr>
            <a:r>
              <a:rPr lang="en-US" altLang="en-US" dirty="0"/>
              <a:t>		and columns.</a:t>
            </a:r>
          </a:p>
          <a:p>
            <a:pPr marL="0" indent="0">
              <a:lnSpc>
                <a:spcPct val="155000"/>
              </a:lnSpc>
              <a:buClr>
                <a:schemeClr val="tx1"/>
              </a:buClr>
              <a:buNone/>
            </a:pPr>
            <a:endParaRPr lang="en-US" altLang="en-US" dirty="0"/>
          </a:p>
        </p:txBody>
      </p:sp>
      <p:grpSp>
        <p:nvGrpSpPr>
          <p:cNvPr id="29" name="Group 24"/>
          <p:cNvGrpSpPr>
            <a:grpSpLocks/>
          </p:cNvGrpSpPr>
          <p:nvPr/>
        </p:nvGrpSpPr>
        <p:grpSpPr bwMode="auto">
          <a:xfrm>
            <a:off x="2543289" y="2109425"/>
            <a:ext cx="5075301" cy="2030121"/>
            <a:chOff x="1248" y="1488"/>
            <a:chExt cx="2400" cy="960"/>
          </a:xfrm>
        </p:grpSpPr>
        <p:grpSp>
          <p:nvGrpSpPr>
            <p:cNvPr id="30" name="Group 16"/>
            <p:cNvGrpSpPr>
              <a:grpSpLocks/>
            </p:cNvGrpSpPr>
            <p:nvPr/>
          </p:nvGrpSpPr>
          <p:grpSpPr bwMode="auto">
            <a:xfrm>
              <a:off x="1728" y="1728"/>
              <a:ext cx="1920" cy="720"/>
              <a:chOff x="1152" y="1728"/>
              <a:chExt cx="1920" cy="720"/>
            </a:xfrm>
          </p:grpSpPr>
          <p:sp>
            <p:nvSpPr>
              <p:cNvPr id="38" name="Rectangle 4"/>
              <p:cNvSpPr>
                <a:spLocks noChangeArrowheads="1"/>
              </p:cNvSpPr>
              <p:nvPr/>
            </p:nvSpPr>
            <p:spPr bwMode="auto">
              <a:xfrm>
                <a:off x="1152" y="1728"/>
                <a:ext cx="480" cy="24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000">
                    <a:solidFill>
                      <a:schemeClr val="tx1"/>
                    </a:solidFill>
                    <a:latin typeface="Arial Narrow" pitchFamily="34" charset="0"/>
                  </a:defRPr>
                </a:lvl1pPr>
                <a:lvl2pPr marL="742950" indent="-285750" eaLnBrk="0" hangingPunct="0">
                  <a:defRPr sz="1000">
                    <a:solidFill>
                      <a:schemeClr val="tx1"/>
                    </a:solidFill>
                    <a:latin typeface="Arial Narrow" pitchFamily="34" charset="0"/>
                  </a:defRPr>
                </a:lvl2pPr>
                <a:lvl3pPr marL="1143000" indent="-228600" eaLnBrk="0" hangingPunct="0">
                  <a:defRPr sz="1000">
                    <a:solidFill>
                      <a:schemeClr val="tx1"/>
                    </a:solidFill>
                    <a:latin typeface="Arial Narrow" pitchFamily="34" charset="0"/>
                  </a:defRPr>
                </a:lvl3pPr>
                <a:lvl4pPr marL="1600200" indent="-228600" eaLnBrk="0" hangingPunct="0">
                  <a:defRPr sz="1000">
                    <a:solidFill>
                      <a:schemeClr val="tx1"/>
                    </a:solidFill>
                    <a:latin typeface="Arial Narrow" pitchFamily="34" charset="0"/>
                  </a:defRPr>
                </a:lvl4pPr>
                <a:lvl5pPr marL="2057400" indent="-228600" eaLnBrk="0" hangingPunct="0">
                  <a:defRPr sz="1000">
                    <a:solidFill>
                      <a:schemeClr val="tx1"/>
                    </a:solidFill>
                    <a:latin typeface="Arial Narrow" pitchFamily="34" charset="0"/>
                  </a:defRPr>
                </a:lvl5pPr>
                <a:lvl6pPr marL="2514600" indent="-228600" eaLnBrk="0" fontAlgn="base" hangingPunct="0">
                  <a:spcBef>
                    <a:spcPct val="0"/>
                  </a:spcBef>
                  <a:spcAft>
                    <a:spcPct val="0"/>
                  </a:spcAft>
                  <a:defRPr sz="1000">
                    <a:solidFill>
                      <a:schemeClr val="tx1"/>
                    </a:solidFill>
                    <a:latin typeface="Arial Narrow" pitchFamily="34" charset="0"/>
                  </a:defRPr>
                </a:lvl6pPr>
                <a:lvl7pPr marL="2971800" indent="-228600" eaLnBrk="0" fontAlgn="base" hangingPunct="0">
                  <a:spcBef>
                    <a:spcPct val="0"/>
                  </a:spcBef>
                  <a:spcAft>
                    <a:spcPct val="0"/>
                  </a:spcAft>
                  <a:defRPr sz="1000">
                    <a:solidFill>
                      <a:schemeClr val="tx1"/>
                    </a:solidFill>
                    <a:latin typeface="Arial Narrow" pitchFamily="34" charset="0"/>
                  </a:defRPr>
                </a:lvl7pPr>
                <a:lvl8pPr marL="3429000" indent="-228600" eaLnBrk="0" fontAlgn="base" hangingPunct="0">
                  <a:spcBef>
                    <a:spcPct val="0"/>
                  </a:spcBef>
                  <a:spcAft>
                    <a:spcPct val="0"/>
                  </a:spcAft>
                  <a:defRPr sz="1000">
                    <a:solidFill>
                      <a:schemeClr val="tx1"/>
                    </a:solidFill>
                    <a:latin typeface="Arial Narrow" pitchFamily="34" charset="0"/>
                  </a:defRPr>
                </a:lvl8pPr>
                <a:lvl9pPr marL="3886200" indent="-228600" eaLnBrk="0" fontAlgn="base" hangingPunct="0">
                  <a:spcBef>
                    <a:spcPct val="0"/>
                  </a:spcBef>
                  <a:spcAft>
                    <a:spcPct val="0"/>
                  </a:spcAft>
                  <a:defRPr sz="1000">
                    <a:solidFill>
                      <a:schemeClr val="tx1"/>
                    </a:solidFill>
                    <a:latin typeface="Arial Narrow" pitchFamily="34" charset="0"/>
                  </a:defRPr>
                </a:lvl9pPr>
              </a:lstStyle>
              <a:p>
                <a:pPr defTabSz="1218072" eaLnBrk="1" hangingPunct="1">
                  <a:defRPr/>
                </a:pPr>
                <a:endParaRPr lang="en-US" altLang="en-US" sz="1332" kern="0">
                  <a:solidFill>
                    <a:srgbClr val="000000"/>
                  </a:solidFill>
                </a:endParaRPr>
              </a:p>
            </p:txBody>
          </p:sp>
          <p:sp>
            <p:nvSpPr>
              <p:cNvPr id="39" name="Rectangle 5"/>
              <p:cNvSpPr>
                <a:spLocks noChangeArrowheads="1"/>
              </p:cNvSpPr>
              <p:nvPr/>
            </p:nvSpPr>
            <p:spPr bwMode="auto">
              <a:xfrm>
                <a:off x="1632" y="1728"/>
                <a:ext cx="480" cy="24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000">
                    <a:solidFill>
                      <a:schemeClr val="tx1"/>
                    </a:solidFill>
                    <a:latin typeface="Arial Narrow" pitchFamily="34" charset="0"/>
                  </a:defRPr>
                </a:lvl1pPr>
                <a:lvl2pPr marL="742950" indent="-285750" eaLnBrk="0" hangingPunct="0">
                  <a:defRPr sz="1000">
                    <a:solidFill>
                      <a:schemeClr val="tx1"/>
                    </a:solidFill>
                    <a:latin typeface="Arial Narrow" pitchFamily="34" charset="0"/>
                  </a:defRPr>
                </a:lvl2pPr>
                <a:lvl3pPr marL="1143000" indent="-228600" eaLnBrk="0" hangingPunct="0">
                  <a:defRPr sz="1000">
                    <a:solidFill>
                      <a:schemeClr val="tx1"/>
                    </a:solidFill>
                    <a:latin typeface="Arial Narrow" pitchFamily="34" charset="0"/>
                  </a:defRPr>
                </a:lvl3pPr>
                <a:lvl4pPr marL="1600200" indent="-228600" eaLnBrk="0" hangingPunct="0">
                  <a:defRPr sz="1000">
                    <a:solidFill>
                      <a:schemeClr val="tx1"/>
                    </a:solidFill>
                    <a:latin typeface="Arial Narrow" pitchFamily="34" charset="0"/>
                  </a:defRPr>
                </a:lvl4pPr>
                <a:lvl5pPr marL="2057400" indent="-228600" eaLnBrk="0" hangingPunct="0">
                  <a:defRPr sz="1000">
                    <a:solidFill>
                      <a:schemeClr val="tx1"/>
                    </a:solidFill>
                    <a:latin typeface="Arial Narrow" pitchFamily="34" charset="0"/>
                  </a:defRPr>
                </a:lvl5pPr>
                <a:lvl6pPr marL="2514600" indent="-228600" eaLnBrk="0" fontAlgn="base" hangingPunct="0">
                  <a:spcBef>
                    <a:spcPct val="0"/>
                  </a:spcBef>
                  <a:spcAft>
                    <a:spcPct val="0"/>
                  </a:spcAft>
                  <a:defRPr sz="1000">
                    <a:solidFill>
                      <a:schemeClr val="tx1"/>
                    </a:solidFill>
                    <a:latin typeface="Arial Narrow" pitchFamily="34" charset="0"/>
                  </a:defRPr>
                </a:lvl6pPr>
                <a:lvl7pPr marL="2971800" indent="-228600" eaLnBrk="0" fontAlgn="base" hangingPunct="0">
                  <a:spcBef>
                    <a:spcPct val="0"/>
                  </a:spcBef>
                  <a:spcAft>
                    <a:spcPct val="0"/>
                  </a:spcAft>
                  <a:defRPr sz="1000">
                    <a:solidFill>
                      <a:schemeClr val="tx1"/>
                    </a:solidFill>
                    <a:latin typeface="Arial Narrow" pitchFamily="34" charset="0"/>
                  </a:defRPr>
                </a:lvl7pPr>
                <a:lvl8pPr marL="3429000" indent="-228600" eaLnBrk="0" fontAlgn="base" hangingPunct="0">
                  <a:spcBef>
                    <a:spcPct val="0"/>
                  </a:spcBef>
                  <a:spcAft>
                    <a:spcPct val="0"/>
                  </a:spcAft>
                  <a:defRPr sz="1000">
                    <a:solidFill>
                      <a:schemeClr val="tx1"/>
                    </a:solidFill>
                    <a:latin typeface="Arial Narrow" pitchFamily="34" charset="0"/>
                  </a:defRPr>
                </a:lvl8pPr>
                <a:lvl9pPr marL="3886200" indent="-228600" eaLnBrk="0" fontAlgn="base" hangingPunct="0">
                  <a:spcBef>
                    <a:spcPct val="0"/>
                  </a:spcBef>
                  <a:spcAft>
                    <a:spcPct val="0"/>
                  </a:spcAft>
                  <a:defRPr sz="1000">
                    <a:solidFill>
                      <a:schemeClr val="tx1"/>
                    </a:solidFill>
                    <a:latin typeface="Arial Narrow" pitchFamily="34" charset="0"/>
                  </a:defRPr>
                </a:lvl9pPr>
              </a:lstStyle>
              <a:p>
                <a:pPr defTabSz="1218072" eaLnBrk="1" hangingPunct="1">
                  <a:defRPr/>
                </a:pPr>
                <a:endParaRPr lang="en-US" altLang="en-US" sz="1332" kern="0">
                  <a:solidFill>
                    <a:srgbClr val="000000"/>
                  </a:solidFill>
                </a:endParaRPr>
              </a:p>
            </p:txBody>
          </p:sp>
          <p:sp>
            <p:nvSpPr>
              <p:cNvPr id="40" name="Rectangle 6"/>
              <p:cNvSpPr>
                <a:spLocks noChangeArrowheads="1"/>
              </p:cNvSpPr>
              <p:nvPr/>
            </p:nvSpPr>
            <p:spPr bwMode="auto">
              <a:xfrm>
                <a:off x="2112" y="1728"/>
                <a:ext cx="480" cy="24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000">
                    <a:solidFill>
                      <a:schemeClr val="tx1"/>
                    </a:solidFill>
                    <a:latin typeface="Arial Narrow" pitchFamily="34" charset="0"/>
                  </a:defRPr>
                </a:lvl1pPr>
                <a:lvl2pPr marL="742950" indent="-285750" eaLnBrk="0" hangingPunct="0">
                  <a:defRPr sz="1000">
                    <a:solidFill>
                      <a:schemeClr val="tx1"/>
                    </a:solidFill>
                    <a:latin typeface="Arial Narrow" pitchFamily="34" charset="0"/>
                  </a:defRPr>
                </a:lvl2pPr>
                <a:lvl3pPr marL="1143000" indent="-228600" eaLnBrk="0" hangingPunct="0">
                  <a:defRPr sz="1000">
                    <a:solidFill>
                      <a:schemeClr val="tx1"/>
                    </a:solidFill>
                    <a:latin typeface="Arial Narrow" pitchFamily="34" charset="0"/>
                  </a:defRPr>
                </a:lvl3pPr>
                <a:lvl4pPr marL="1600200" indent="-228600" eaLnBrk="0" hangingPunct="0">
                  <a:defRPr sz="1000">
                    <a:solidFill>
                      <a:schemeClr val="tx1"/>
                    </a:solidFill>
                    <a:latin typeface="Arial Narrow" pitchFamily="34" charset="0"/>
                  </a:defRPr>
                </a:lvl4pPr>
                <a:lvl5pPr marL="2057400" indent="-228600" eaLnBrk="0" hangingPunct="0">
                  <a:defRPr sz="1000">
                    <a:solidFill>
                      <a:schemeClr val="tx1"/>
                    </a:solidFill>
                    <a:latin typeface="Arial Narrow" pitchFamily="34" charset="0"/>
                  </a:defRPr>
                </a:lvl5pPr>
                <a:lvl6pPr marL="2514600" indent="-228600" eaLnBrk="0" fontAlgn="base" hangingPunct="0">
                  <a:spcBef>
                    <a:spcPct val="0"/>
                  </a:spcBef>
                  <a:spcAft>
                    <a:spcPct val="0"/>
                  </a:spcAft>
                  <a:defRPr sz="1000">
                    <a:solidFill>
                      <a:schemeClr val="tx1"/>
                    </a:solidFill>
                    <a:latin typeface="Arial Narrow" pitchFamily="34" charset="0"/>
                  </a:defRPr>
                </a:lvl6pPr>
                <a:lvl7pPr marL="2971800" indent="-228600" eaLnBrk="0" fontAlgn="base" hangingPunct="0">
                  <a:spcBef>
                    <a:spcPct val="0"/>
                  </a:spcBef>
                  <a:spcAft>
                    <a:spcPct val="0"/>
                  </a:spcAft>
                  <a:defRPr sz="1000">
                    <a:solidFill>
                      <a:schemeClr val="tx1"/>
                    </a:solidFill>
                    <a:latin typeface="Arial Narrow" pitchFamily="34" charset="0"/>
                  </a:defRPr>
                </a:lvl7pPr>
                <a:lvl8pPr marL="3429000" indent="-228600" eaLnBrk="0" fontAlgn="base" hangingPunct="0">
                  <a:spcBef>
                    <a:spcPct val="0"/>
                  </a:spcBef>
                  <a:spcAft>
                    <a:spcPct val="0"/>
                  </a:spcAft>
                  <a:defRPr sz="1000">
                    <a:solidFill>
                      <a:schemeClr val="tx1"/>
                    </a:solidFill>
                    <a:latin typeface="Arial Narrow" pitchFamily="34" charset="0"/>
                  </a:defRPr>
                </a:lvl8pPr>
                <a:lvl9pPr marL="3886200" indent="-228600" eaLnBrk="0" fontAlgn="base" hangingPunct="0">
                  <a:spcBef>
                    <a:spcPct val="0"/>
                  </a:spcBef>
                  <a:spcAft>
                    <a:spcPct val="0"/>
                  </a:spcAft>
                  <a:defRPr sz="1000">
                    <a:solidFill>
                      <a:schemeClr val="tx1"/>
                    </a:solidFill>
                    <a:latin typeface="Arial Narrow" pitchFamily="34" charset="0"/>
                  </a:defRPr>
                </a:lvl9pPr>
              </a:lstStyle>
              <a:p>
                <a:pPr defTabSz="1218072" eaLnBrk="1" hangingPunct="1">
                  <a:defRPr/>
                </a:pPr>
                <a:endParaRPr lang="en-US" altLang="en-US" sz="1332" kern="0">
                  <a:solidFill>
                    <a:srgbClr val="000000"/>
                  </a:solidFill>
                </a:endParaRPr>
              </a:p>
            </p:txBody>
          </p:sp>
          <p:sp>
            <p:nvSpPr>
              <p:cNvPr id="41" name="Rectangle 7"/>
              <p:cNvSpPr>
                <a:spLocks noChangeArrowheads="1"/>
              </p:cNvSpPr>
              <p:nvPr/>
            </p:nvSpPr>
            <p:spPr bwMode="auto">
              <a:xfrm>
                <a:off x="2592" y="1728"/>
                <a:ext cx="480" cy="24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000">
                    <a:solidFill>
                      <a:schemeClr val="tx1"/>
                    </a:solidFill>
                    <a:latin typeface="Arial Narrow" pitchFamily="34" charset="0"/>
                  </a:defRPr>
                </a:lvl1pPr>
                <a:lvl2pPr marL="742950" indent="-285750" eaLnBrk="0" hangingPunct="0">
                  <a:defRPr sz="1000">
                    <a:solidFill>
                      <a:schemeClr val="tx1"/>
                    </a:solidFill>
                    <a:latin typeface="Arial Narrow" pitchFamily="34" charset="0"/>
                  </a:defRPr>
                </a:lvl2pPr>
                <a:lvl3pPr marL="1143000" indent="-228600" eaLnBrk="0" hangingPunct="0">
                  <a:defRPr sz="1000">
                    <a:solidFill>
                      <a:schemeClr val="tx1"/>
                    </a:solidFill>
                    <a:latin typeface="Arial Narrow" pitchFamily="34" charset="0"/>
                  </a:defRPr>
                </a:lvl3pPr>
                <a:lvl4pPr marL="1600200" indent="-228600" eaLnBrk="0" hangingPunct="0">
                  <a:defRPr sz="1000">
                    <a:solidFill>
                      <a:schemeClr val="tx1"/>
                    </a:solidFill>
                    <a:latin typeface="Arial Narrow" pitchFamily="34" charset="0"/>
                  </a:defRPr>
                </a:lvl4pPr>
                <a:lvl5pPr marL="2057400" indent="-228600" eaLnBrk="0" hangingPunct="0">
                  <a:defRPr sz="1000">
                    <a:solidFill>
                      <a:schemeClr val="tx1"/>
                    </a:solidFill>
                    <a:latin typeface="Arial Narrow" pitchFamily="34" charset="0"/>
                  </a:defRPr>
                </a:lvl5pPr>
                <a:lvl6pPr marL="2514600" indent="-228600" eaLnBrk="0" fontAlgn="base" hangingPunct="0">
                  <a:spcBef>
                    <a:spcPct val="0"/>
                  </a:spcBef>
                  <a:spcAft>
                    <a:spcPct val="0"/>
                  </a:spcAft>
                  <a:defRPr sz="1000">
                    <a:solidFill>
                      <a:schemeClr val="tx1"/>
                    </a:solidFill>
                    <a:latin typeface="Arial Narrow" pitchFamily="34" charset="0"/>
                  </a:defRPr>
                </a:lvl6pPr>
                <a:lvl7pPr marL="2971800" indent="-228600" eaLnBrk="0" fontAlgn="base" hangingPunct="0">
                  <a:spcBef>
                    <a:spcPct val="0"/>
                  </a:spcBef>
                  <a:spcAft>
                    <a:spcPct val="0"/>
                  </a:spcAft>
                  <a:defRPr sz="1000">
                    <a:solidFill>
                      <a:schemeClr val="tx1"/>
                    </a:solidFill>
                    <a:latin typeface="Arial Narrow" pitchFamily="34" charset="0"/>
                  </a:defRPr>
                </a:lvl7pPr>
                <a:lvl8pPr marL="3429000" indent="-228600" eaLnBrk="0" fontAlgn="base" hangingPunct="0">
                  <a:spcBef>
                    <a:spcPct val="0"/>
                  </a:spcBef>
                  <a:spcAft>
                    <a:spcPct val="0"/>
                  </a:spcAft>
                  <a:defRPr sz="1000">
                    <a:solidFill>
                      <a:schemeClr val="tx1"/>
                    </a:solidFill>
                    <a:latin typeface="Arial Narrow" pitchFamily="34" charset="0"/>
                  </a:defRPr>
                </a:lvl8pPr>
                <a:lvl9pPr marL="3886200" indent="-228600" eaLnBrk="0" fontAlgn="base" hangingPunct="0">
                  <a:spcBef>
                    <a:spcPct val="0"/>
                  </a:spcBef>
                  <a:spcAft>
                    <a:spcPct val="0"/>
                  </a:spcAft>
                  <a:defRPr sz="1000">
                    <a:solidFill>
                      <a:schemeClr val="tx1"/>
                    </a:solidFill>
                    <a:latin typeface="Arial Narrow" pitchFamily="34" charset="0"/>
                  </a:defRPr>
                </a:lvl9pPr>
              </a:lstStyle>
              <a:p>
                <a:pPr algn="ctr" defTabSz="1218072" eaLnBrk="1" hangingPunct="1">
                  <a:defRPr/>
                </a:pPr>
                <a:endParaRPr lang="en-US" altLang="en-US" sz="1332" kern="0">
                  <a:solidFill>
                    <a:srgbClr val="000000"/>
                  </a:solidFill>
                </a:endParaRPr>
              </a:p>
            </p:txBody>
          </p:sp>
          <p:sp>
            <p:nvSpPr>
              <p:cNvPr id="42" name="Rectangle 8"/>
              <p:cNvSpPr>
                <a:spLocks noChangeArrowheads="1"/>
              </p:cNvSpPr>
              <p:nvPr/>
            </p:nvSpPr>
            <p:spPr bwMode="auto">
              <a:xfrm>
                <a:off x="1152" y="1968"/>
                <a:ext cx="480" cy="24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000">
                    <a:solidFill>
                      <a:schemeClr val="tx1"/>
                    </a:solidFill>
                    <a:latin typeface="Arial Narrow" pitchFamily="34" charset="0"/>
                  </a:defRPr>
                </a:lvl1pPr>
                <a:lvl2pPr marL="742950" indent="-285750" eaLnBrk="0" hangingPunct="0">
                  <a:defRPr sz="1000">
                    <a:solidFill>
                      <a:schemeClr val="tx1"/>
                    </a:solidFill>
                    <a:latin typeface="Arial Narrow" pitchFamily="34" charset="0"/>
                  </a:defRPr>
                </a:lvl2pPr>
                <a:lvl3pPr marL="1143000" indent="-228600" eaLnBrk="0" hangingPunct="0">
                  <a:defRPr sz="1000">
                    <a:solidFill>
                      <a:schemeClr val="tx1"/>
                    </a:solidFill>
                    <a:latin typeface="Arial Narrow" pitchFamily="34" charset="0"/>
                  </a:defRPr>
                </a:lvl3pPr>
                <a:lvl4pPr marL="1600200" indent="-228600" eaLnBrk="0" hangingPunct="0">
                  <a:defRPr sz="1000">
                    <a:solidFill>
                      <a:schemeClr val="tx1"/>
                    </a:solidFill>
                    <a:latin typeface="Arial Narrow" pitchFamily="34" charset="0"/>
                  </a:defRPr>
                </a:lvl4pPr>
                <a:lvl5pPr marL="2057400" indent="-228600" eaLnBrk="0" hangingPunct="0">
                  <a:defRPr sz="1000">
                    <a:solidFill>
                      <a:schemeClr val="tx1"/>
                    </a:solidFill>
                    <a:latin typeface="Arial Narrow" pitchFamily="34" charset="0"/>
                  </a:defRPr>
                </a:lvl5pPr>
                <a:lvl6pPr marL="2514600" indent="-228600" eaLnBrk="0" fontAlgn="base" hangingPunct="0">
                  <a:spcBef>
                    <a:spcPct val="0"/>
                  </a:spcBef>
                  <a:spcAft>
                    <a:spcPct val="0"/>
                  </a:spcAft>
                  <a:defRPr sz="1000">
                    <a:solidFill>
                      <a:schemeClr val="tx1"/>
                    </a:solidFill>
                    <a:latin typeface="Arial Narrow" pitchFamily="34" charset="0"/>
                  </a:defRPr>
                </a:lvl6pPr>
                <a:lvl7pPr marL="2971800" indent="-228600" eaLnBrk="0" fontAlgn="base" hangingPunct="0">
                  <a:spcBef>
                    <a:spcPct val="0"/>
                  </a:spcBef>
                  <a:spcAft>
                    <a:spcPct val="0"/>
                  </a:spcAft>
                  <a:defRPr sz="1000">
                    <a:solidFill>
                      <a:schemeClr val="tx1"/>
                    </a:solidFill>
                    <a:latin typeface="Arial Narrow" pitchFamily="34" charset="0"/>
                  </a:defRPr>
                </a:lvl7pPr>
                <a:lvl8pPr marL="3429000" indent="-228600" eaLnBrk="0" fontAlgn="base" hangingPunct="0">
                  <a:spcBef>
                    <a:spcPct val="0"/>
                  </a:spcBef>
                  <a:spcAft>
                    <a:spcPct val="0"/>
                  </a:spcAft>
                  <a:defRPr sz="1000">
                    <a:solidFill>
                      <a:schemeClr val="tx1"/>
                    </a:solidFill>
                    <a:latin typeface="Arial Narrow" pitchFamily="34" charset="0"/>
                  </a:defRPr>
                </a:lvl8pPr>
                <a:lvl9pPr marL="3886200" indent="-228600" eaLnBrk="0" fontAlgn="base" hangingPunct="0">
                  <a:spcBef>
                    <a:spcPct val="0"/>
                  </a:spcBef>
                  <a:spcAft>
                    <a:spcPct val="0"/>
                  </a:spcAft>
                  <a:defRPr sz="1000">
                    <a:solidFill>
                      <a:schemeClr val="tx1"/>
                    </a:solidFill>
                    <a:latin typeface="Arial Narrow" pitchFamily="34" charset="0"/>
                  </a:defRPr>
                </a:lvl9pPr>
              </a:lstStyle>
              <a:p>
                <a:pPr algn="ctr" defTabSz="1218072" eaLnBrk="1" hangingPunct="1">
                  <a:defRPr/>
                </a:pPr>
                <a:endParaRPr lang="en-US" altLang="en-US" sz="1332" kern="0">
                  <a:solidFill>
                    <a:srgbClr val="000000"/>
                  </a:solidFill>
                </a:endParaRPr>
              </a:p>
            </p:txBody>
          </p:sp>
          <p:sp>
            <p:nvSpPr>
              <p:cNvPr id="43" name="Rectangle 9"/>
              <p:cNvSpPr>
                <a:spLocks noChangeArrowheads="1"/>
              </p:cNvSpPr>
              <p:nvPr/>
            </p:nvSpPr>
            <p:spPr bwMode="auto">
              <a:xfrm>
                <a:off x="1632" y="1968"/>
                <a:ext cx="480" cy="24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000">
                    <a:solidFill>
                      <a:schemeClr val="tx1"/>
                    </a:solidFill>
                    <a:latin typeface="Arial Narrow" pitchFamily="34" charset="0"/>
                  </a:defRPr>
                </a:lvl1pPr>
                <a:lvl2pPr marL="742950" indent="-285750" eaLnBrk="0" hangingPunct="0">
                  <a:defRPr sz="1000">
                    <a:solidFill>
                      <a:schemeClr val="tx1"/>
                    </a:solidFill>
                    <a:latin typeface="Arial Narrow" pitchFamily="34" charset="0"/>
                  </a:defRPr>
                </a:lvl2pPr>
                <a:lvl3pPr marL="1143000" indent="-228600" eaLnBrk="0" hangingPunct="0">
                  <a:defRPr sz="1000">
                    <a:solidFill>
                      <a:schemeClr val="tx1"/>
                    </a:solidFill>
                    <a:latin typeface="Arial Narrow" pitchFamily="34" charset="0"/>
                  </a:defRPr>
                </a:lvl3pPr>
                <a:lvl4pPr marL="1600200" indent="-228600" eaLnBrk="0" hangingPunct="0">
                  <a:defRPr sz="1000">
                    <a:solidFill>
                      <a:schemeClr val="tx1"/>
                    </a:solidFill>
                    <a:latin typeface="Arial Narrow" pitchFamily="34" charset="0"/>
                  </a:defRPr>
                </a:lvl4pPr>
                <a:lvl5pPr marL="2057400" indent="-228600" eaLnBrk="0" hangingPunct="0">
                  <a:defRPr sz="1000">
                    <a:solidFill>
                      <a:schemeClr val="tx1"/>
                    </a:solidFill>
                    <a:latin typeface="Arial Narrow" pitchFamily="34" charset="0"/>
                  </a:defRPr>
                </a:lvl5pPr>
                <a:lvl6pPr marL="2514600" indent="-228600" eaLnBrk="0" fontAlgn="base" hangingPunct="0">
                  <a:spcBef>
                    <a:spcPct val="0"/>
                  </a:spcBef>
                  <a:spcAft>
                    <a:spcPct val="0"/>
                  </a:spcAft>
                  <a:defRPr sz="1000">
                    <a:solidFill>
                      <a:schemeClr val="tx1"/>
                    </a:solidFill>
                    <a:latin typeface="Arial Narrow" pitchFamily="34" charset="0"/>
                  </a:defRPr>
                </a:lvl6pPr>
                <a:lvl7pPr marL="2971800" indent="-228600" eaLnBrk="0" fontAlgn="base" hangingPunct="0">
                  <a:spcBef>
                    <a:spcPct val="0"/>
                  </a:spcBef>
                  <a:spcAft>
                    <a:spcPct val="0"/>
                  </a:spcAft>
                  <a:defRPr sz="1000">
                    <a:solidFill>
                      <a:schemeClr val="tx1"/>
                    </a:solidFill>
                    <a:latin typeface="Arial Narrow" pitchFamily="34" charset="0"/>
                  </a:defRPr>
                </a:lvl7pPr>
                <a:lvl8pPr marL="3429000" indent="-228600" eaLnBrk="0" fontAlgn="base" hangingPunct="0">
                  <a:spcBef>
                    <a:spcPct val="0"/>
                  </a:spcBef>
                  <a:spcAft>
                    <a:spcPct val="0"/>
                  </a:spcAft>
                  <a:defRPr sz="1000">
                    <a:solidFill>
                      <a:schemeClr val="tx1"/>
                    </a:solidFill>
                    <a:latin typeface="Arial Narrow" pitchFamily="34" charset="0"/>
                  </a:defRPr>
                </a:lvl8pPr>
                <a:lvl9pPr marL="3886200" indent="-228600" eaLnBrk="0" fontAlgn="base" hangingPunct="0">
                  <a:spcBef>
                    <a:spcPct val="0"/>
                  </a:spcBef>
                  <a:spcAft>
                    <a:spcPct val="0"/>
                  </a:spcAft>
                  <a:defRPr sz="1000">
                    <a:solidFill>
                      <a:schemeClr val="tx1"/>
                    </a:solidFill>
                    <a:latin typeface="Arial Narrow" pitchFamily="34" charset="0"/>
                  </a:defRPr>
                </a:lvl9pPr>
              </a:lstStyle>
              <a:p>
                <a:pPr defTabSz="1218072" eaLnBrk="1" hangingPunct="1">
                  <a:defRPr/>
                </a:pPr>
                <a:endParaRPr lang="en-US" altLang="en-US" sz="1332" kern="0">
                  <a:solidFill>
                    <a:srgbClr val="000000"/>
                  </a:solidFill>
                </a:endParaRPr>
              </a:p>
            </p:txBody>
          </p:sp>
          <p:sp>
            <p:nvSpPr>
              <p:cNvPr id="44" name="Rectangle 10"/>
              <p:cNvSpPr>
                <a:spLocks noChangeArrowheads="1"/>
              </p:cNvSpPr>
              <p:nvPr/>
            </p:nvSpPr>
            <p:spPr bwMode="auto">
              <a:xfrm>
                <a:off x="2112" y="1968"/>
                <a:ext cx="480" cy="24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000">
                    <a:solidFill>
                      <a:schemeClr val="tx1"/>
                    </a:solidFill>
                    <a:latin typeface="Arial Narrow" pitchFamily="34" charset="0"/>
                  </a:defRPr>
                </a:lvl1pPr>
                <a:lvl2pPr marL="742950" indent="-285750" eaLnBrk="0" hangingPunct="0">
                  <a:defRPr sz="1000">
                    <a:solidFill>
                      <a:schemeClr val="tx1"/>
                    </a:solidFill>
                    <a:latin typeface="Arial Narrow" pitchFamily="34" charset="0"/>
                  </a:defRPr>
                </a:lvl2pPr>
                <a:lvl3pPr marL="1143000" indent="-228600" eaLnBrk="0" hangingPunct="0">
                  <a:defRPr sz="1000">
                    <a:solidFill>
                      <a:schemeClr val="tx1"/>
                    </a:solidFill>
                    <a:latin typeface="Arial Narrow" pitchFamily="34" charset="0"/>
                  </a:defRPr>
                </a:lvl3pPr>
                <a:lvl4pPr marL="1600200" indent="-228600" eaLnBrk="0" hangingPunct="0">
                  <a:defRPr sz="1000">
                    <a:solidFill>
                      <a:schemeClr val="tx1"/>
                    </a:solidFill>
                    <a:latin typeface="Arial Narrow" pitchFamily="34" charset="0"/>
                  </a:defRPr>
                </a:lvl4pPr>
                <a:lvl5pPr marL="2057400" indent="-228600" eaLnBrk="0" hangingPunct="0">
                  <a:defRPr sz="1000">
                    <a:solidFill>
                      <a:schemeClr val="tx1"/>
                    </a:solidFill>
                    <a:latin typeface="Arial Narrow" pitchFamily="34" charset="0"/>
                  </a:defRPr>
                </a:lvl5pPr>
                <a:lvl6pPr marL="2514600" indent="-228600" eaLnBrk="0" fontAlgn="base" hangingPunct="0">
                  <a:spcBef>
                    <a:spcPct val="0"/>
                  </a:spcBef>
                  <a:spcAft>
                    <a:spcPct val="0"/>
                  </a:spcAft>
                  <a:defRPr sz="1000">
                    <a:solidFill>
                      <a:schemeClr val="tx1"/>
                    </a:solidFill>
                    <a:latin typeface="Arial Narrow" pitchFamily="34" charset="0"/>
                  </a:defRPr>
                </a:lvl6pPr>
                <a:lvl7pPr marL="2971800" indent="-228600" eaLnBrk="0" fontAlgn="base" hangingPunct="0">
                  <a:spcBef>
                    <a:spcPct val="0"/>
                  </a:spcBef>
                  <a:spcAft>
                    <a:spcPct val="0"/>
                  </a:spcAft>
                  <a:defRPr sz="1000">
                    <a:solidFill>
                      <a:schemeClr val="tx1"/>
                    </a:solidFill>
                    <a:latin typeface="Arial Narrow" pitchFamily="34" charset="0"/>
                  </a:defRPr>
                </a:lvl7pPr>
                <a:lvl8pPr marL="3429000" indent="-228600" eaLnBrk="0" fontAlgn="base" hangingPunct="0">
                  <a:spcBef>
                    <a:spcPct val="0"/>
                  </a:spcBef>
                  <a:spcAft>
                    <a:spcPct val="0"/>
                  </a:spcAft>
                  <a:defRPr sz="1000">
                    <a:solidFill>
                      <a:schemeClr val="tx1"/>
                    </a:solidFill>
                    <a:latin typeface="Arial Narrow" pitchFamily="34" charset="0"/>
                  </a:defRPr>
                </a:lvl8pPr>
                <a:lvl9pPr marL="3886200" indent="-228600" eaLnBrk="0" fontAlgn="base" hangingPunct="0">
                  <a:spcBef>
                    <a:spcPct val="0"/>
                  </a:spcBef>
                  <a:spcAft>
                    <a:spcPct val="0"/>
                  </a:spcAft>
                  <a:defRPr sz="1000">
                    <a:solidFill>
                      <a:schemeClr val="tx1"/>
                    </a:solidFill>
                    <a:latin typeface="Arial Narrow" pitchFamily="34" charset="0"/>
                  </a:defRPr>
                </a:lvl9pPr>
              </a:lstStyle>
              <a:p>
                <a:pPr defTabSz="1218072" eaLnBrk="1" hangingPunct="1">
                  <a:defRPr/>
                </a:pPr>
                <a:endParaRPr lang="en-US" altLang="en-US" sz="1332" kern="0">
                  <a:solidFill>
                    <a:srgbClr val="000000"/>
                  </a:solidFill>
                </a:endParaRPr>
              </a:p>
            </p:txBody>
          </p:sp>
          <p:sp>
            <p:nvSpPr>
              <p:cNvPr id="45" name="Rectangle 11"/>
              <p:cNvSpPr>
                <a:spLocks noChangeArrowheads="1"/>
              </p:cNvSpPr>
              <p:nvPr/>
            </p:nvSpPr>
            <p:spPr bwMode="auto">
              <a:xfrm>
                <a:off x="2592" y="1968"/>
                <a:ext cx="480" cy="24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000">
                    <a:solidFill>
                      <a:schemeClr val="tx1"/>
                    </a:solidFill>
                    <a:latin typeface="Arial Narrow" pitchFamily="34" charset="0"/>
                  </a:defRPr>
                </a:lvl1pPr>
                <a:lvl2pPr marL="742950" indent="-285750" eaLnBrk="0" hangingPunct="0">
                  <a:defRPr sz="1000">
                    <a:solidFill>
                      <a:schemeClr val="tx1"/>
                    </a:solidFill>
                    <a:latin typeface="Arial Narrow" pitchFamily="34" charset="0"/>
                  </a:defRPr>
                </a:lvl2pPr>
                <a:lvl3pPr marL="1143000" indent="-228600" eaLnBrk="0" hangingPunct="0">
                  <a:defRPr sz="1000">
                    <a:solidFill>
                      <a:schemeClr val="tx1"/>
                    </a:solidFill>
                    <a:latin typeface="Arial Narrow" pitchFamily="34" charset="0"/>
                  </a:defRPr>
                </a:lvl3pPr>
                <a:lvl4pPr marL="1600200" indent="-228600" eaLnBrk="0" hangingPunct="0">
                  <a:defRPr sz="1000">
                    <a:solidFill>
                      <a:schemeClr val="tx1"/>
                    </a:solidFill>
                    <a:latin typeface="Arial Narrow" pitchFamily="34" charset="0"/>
                  </a:defRPr>
                </a:lvl4pPr>
                <a:lvl5pPr marL="2057400" indent="-228600" eaLnBrk="0" hangingPunct="0">
                  <a:defRPr sz="1000">
                    <a:solidFill>
                      <a:schemeClr val="tx1"/>
                    </a:solidFill>
                    <a:latin typeface="Arial Narrow" pitchFamily="34" charset="0"/>
                  </a:defRPr>
                </a:lvl5pPr>
                <a:lvl6pPr marL="2514600" indent="-228600" eaLnBrk="0" fontAlgn="base" hangingPunct="0">
                  <a:spcBef>
                    <a:spcPct val="0"/>
                  </a:spcBef>
                  <a:spcAft>
                    <a:spcPct val="0"/>
                  </a:spcAft>
                  <a:defRPr sz="1000">
                    <a:solidFill>
                      <a:schemeClr val="tx1"/>
                    </a:solidFill>
                    <a:latin typeface="Arial Narrow" pitchFamily="34" charset="0"/>
                  </a:defRPr>
                </a:lvl6pPr>
                <a:lvl7pPr marL="2971800" indent="-228600" eaLnBrk="0" fontAlgn="base" hangingPunct="0">
                  <a:spcBef>
                    <a:spcPct val="0"/>
                  </a:spcBef>
                  <a:spcAft>
                    <a:spcPct val="0"/>
                  </a:spcAft>
                  <a:defRPr sz="1000">
                    <a:solidFill>
                      <a:schemeClr val="tx1"/>
                    </a:solidFill>
                    <a:latin typeface="Arial Narrow" pitchFamily="34" charset="0"/>
                  </a:defRPr>
                </a:lvl7pPr>
                <a:lvl8pPr marL="3429000" indent="-228600" eaLnBrk="0" fontAlgn="base" hangingPunct="0">
                  <a:spcBef>
                    <a:spcPct val="0"/>
                  </a:spcBef>
                  <a:spcAft>
                    <a:spcPct val="0"/>
                  </a:spcAft>
                  <a:defRPr sz="1000">
                    <a:solidFill>
                      <a:schemeClr val="tx1"/>
                    </a:solidFill>
                    <a:latin typeface="Arial Narrow" pitchFamily="34" charset="0"/>
                  </a:defRPr>
                </a:lvl8pPr>
                <a:lvl9pPr marL="3886200" indent="-228600" eaLnBrk="0" fontAlgn="base" hangingPunct="0">
                  <a:spcBef>
                    <a:spcPct val="0"/>
                  </a:spcBef>
                  <a:spcAft>
                    <a:spcPct val="0"/>
                  </a:spcAft>
                  <a:defRPr sz="1000">
                    <a:solidFill>
                      <a:schemeClr val="tx1"/>
                    </a:solidFill>
                    <a:latin typeface="Arial Narrow" pitchFamily="34" charset="0"/>
                  </a:defRPr>
                </a:lvl9pPr>
              </a:lstStyle>
              <a:p>
                <a:pPr algn="ctr" defTabSz="1218072" eaLnBrk="1" hangingPunct="1">
                  <a:defRPr/>
                </a:pPr>
                <a:endParaRPr lang="en-US" altLang="en-US" sz="1332" kern="0">
                  <a:solidFill>
                    <a:srgbClr val="000000"/>
                  </a:solidFill>
                </a:endParaRPr>
              </a:p>
            </p:txBody>
          </p:sp>
          <p:sp>
            <p:nvSpPr>
              <p:cNvPr id="46" name="Rectangle 12"/>
              <p:cNvSpPr>
                <a:spLocks noChangeArrowheads="1"/>
              </p:cNvSpPr>
              <p:nvPr/>
            </p:nvSpPr>
            <p:spPr bwMode="auto">
              <a:xfrm>
                <a:off x="1152" y="2208"/>
                <a:ext cx="480" cy="24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000">
                    <a:solidFill>
                      <a:schemeClr val="tx1"/>
                    </a:solidFill>
                    <a:latin typeface="Arial Narrow" pitchFamily="34" charset="0"/>
                  </a:defRPr>
                </a:lvl1pPr>
                <a:lvl2pPr marL="742950" indent="-285750" eaLnBrk="0" hangingPunct="0">
                  <a:defRPr sz="1000">
                    <a:solidFill>
                      <a:schemeClr val="tx1"/>
                    </a:solidFill>
                    <a:latin typeface="Arial Narrow" pitchFamily="34" charset="0"/>
                  </a:defRPr>
                </a:lvl2pPr>
                <a:lvl3pPr marL="1143000" indent="-228600" eaLnBrk="0" hangingPunct="0">
                  <a:defRPr sz="1000">
                    <a:solidFill>
                      <a:schemeClr val="tx1"/>
                    </a:solidFill>
                    <a:latin typeface="Arial Narrow" pitchFamily="34" charset="0"/>
                  </a:defRPr>
                </a:lvl3pPr>
                <a:lvl4pPr marL="1600200" indent="-228600" eaLnBrk="0" hangingPunct="0">
                  <a:defRPr sz="1000">
                    <a:solidFill>
                      <a:schemeClr val="tx1"/>
                    </a:solidFill>
                    <a:latin typeface="Arial Narrow" pitchFamily="34" charset="0"/>
                  </a:defRPr>
                </a:lvl4pPr>
                <a:lvl5pPr marL="2057400" indent="-228600" eaLnBrk="0" hangingPunct="0">
                  <a:defRPr sz="1000">
                    <a:solidFill>
                      <a:schemeClr val="tx1"/>
                    </a:solidFill>
                    <a:latin typeface="Arial Narrow" pitchFamily="34" charset="0"/>
                  </a:defRPr>
                </a:lvl5pPr>
                <a:lvl6pPr marL="2514600" indent="-228600" eaLnBrk="0" fontAlgn="base" hangingPunct="0">
                  <a:spcBef>
                    <a:spcPct val="0"/>
                  </a:spcBef>
                  <a:spcAft>
                    <a:spcPct val="0"/>
                  </a:spcAft>
                  <a:defRPr sz="1000">
                    <a:solidFill>
                      <a:schemeClr val="tx1"/>
                    </a:solidFill>
                    <a:latin typeface="Arial Narrow" pitchFamily="34" charset="0"/>
                  </a:defRPr>
                </a:lvl6pPr>
                <a:lvl7pPr marL="2971800" indent="-228600" eaLnBrk="0" fontAlgn="base" hangingPunct="0">
                  <a:spcBef>
                    <a:spcPct val="0"/>
                  </a:spcBef>
                  <a:spcAft>
                    <a:spcPct val="0"/>
                  </a:spcAft>
                  <a:defRPr sz="1000">
                    <a:solidFill>
                      <a:schemeClr val="tx1"/>
                    </a:solidFill>
                    <a:latin typeface="Arial Narrow" pitchFamily="34" charset="0"/>
                  </a:defRPr>
                </a:lvl7pPr>
                <a:lvl8pPr marL="3429000" indent="-228600" eaLnBrk="0" fontAlgn="base" hangingPunct="0">
                  <a:spcBef>
                    <a:spcPct val="0"/>
                  </a:spcBef>
                  <a:spcAft>
                    <a:spcPct val="0"/>
                  </a:spcAft>
                  <a:defRPr sz="1000">
                    <a:solidFill>
                      <a:schemeClr val="tx1"/>
                    </a:solidFill>
                    <a:latin typeface="Arial Narrow" pitchFamily="34" charset="0"/>
                  </a:defRPr>
                </a:lvl8pPr>
                <a:lvl9pPr marL="3886200" indent="-228600" eaLnBrk="0" fontAlgn="base" hangingPunct="0">
                  <a:spcBef>
                    <a:spcPct val="0"/>
                  </a:spcBef>
                  <a:spcAft>
                    <a:spcPct val="0"/>
                  </a:spcAft>
                  <a:defRPr sz="1000">
                    <a:solidFill>
                      <a:schemeClr val="tx1"/>
                    </a:solidFill>
                    <a:latin typeface="Arial Narrow" pitchFamily="34" charset="0"/>
                  </a:defRPr>
                </a:lvl9pPr>
              </a:lstStyle>
              <a:p>
                <a:pPr defTabSz="1218072" eaLnBrk="1" hangingPunct="1">
                  <a:defRPr/>
                </a:pPr>
                <a:endParaRPr lang="en-US" altLang="en-US" sz="1332" kern="0">
                  <a:solidFill>
                    <a:srgbClr val="000000"/>
                  </a:solidFill>
                </a:endParaRPr>
              </a:p>
            </p:txBody>
          </p:sp>
          <p:sp>
            <p:nvSpPr>
              <p:cNvPr id="47" name="Rectangle 13"/>
              <p:cNvSpPr>
                <a:spLocks noChangeArrowheads="1"/>
              </p:cNvSpPr>
              <p:nvPr/>
            </p:nvSpPr>
            <p:spPr bwMode="auto">
              <a:xfrm>
                <a:off x="1632" y="2208"/>
                <a:ext cx="480" cy="24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000">
                    <a:solidFill>
                      <a:schemeClr val="tx1"/>
                    </a:solidFill>
                    <a:latin typeface="Arial Narrow" pitchFamily="34" charset="0"/>
                  </a:defRPr>
                </a:lvl1pPr>
                <a:lvl2pPr marL="742950" indent="-285750" eaLnBrk="0" hangingPunct="0">
                  <a:defRPr sz="1000">
                    <a:solidFill>
                      <a:schemeClr val="tx1"/>
                    </a:solidFill>
                    <a:latin typeface="Arial Narrow" pitchFamily="34" charset="0"/>
                  </a:defRPr>
                </a:lvl2pPr>
                <a:lvl3pPr marL="1143000" indent="-228600" eaLnBrk="0" hangingPunct="0">
                  <a:defRPr sz="1000">
                    <a:solidFill>
                      <a:schemeClr val="tx1"/>
                    </a:solidFill>
                    <a:latin typeface="Arial Narrow" pitchFamily="34" charset="0"/>
                  </a:defRPr>
                </a:lvl3pPr>
                <a:lvl4pPr marL="1600200" indent="-228600" eaLnBrk="0" hangingPunct="0">
                  <a:defRPr sz="1000">
                    <a:solidFill>
                      <a:schemeClr val="tx1"/>
                    </a:solidFill>
                    <a:latin typeface="Arial Narrow" pitchFamily="34" charset="0"/>
                  </a:defRPr>
                </a:lvl4pPr>
                <a:lvl5pPr marL="2057400" indent="-228600" eaLnBrk="0" hangingPunct="0">
                  <a:defRPr sz="1000">
                    <a:solidFill>
                      <a:schemeClr val="tx1"/>
                    </a:solidFill>
                    <a:latin typeface="Arial Narrow" pitchFamily="34" charset="0"/>
                  </a:defRPr>
                </a:lvl5pPr>
                <a:lvl6pPr marL="2514600" indent="-228600" eaLnBrk="0" fontAlgn="base" hangingPunct="0">
                  <a:spcBef>
                    <a:spcPct val="0"/>
                  </a:spcBef>
                  <a:spcAft>
                    <a:spcPct val="0"/>
                  </a:spcAft>
                  <a:defRPr sz="1000">
                    <a:solidFill>
                      <a:schemeClr val="tx1"/>
                    </a:solidFill>
                    <a:latin typeface="Arial Narrow" pitchFamily="34" charset="0"/>
                  </a:defRPr>
                </a:lvl6pPr>
                <a:lvl7pPr marL="2971800" indent="-228600" eaLnBrk="0" fontAlgn="base" hangingPunct="0">
                  <a:spcBef>
                    <a:spcPct val="0"/>
                  </a:spcBef>
                  <a:spcAft>
                    <a:spcPct val="0"/>
                  </a:spcAft>
                  <a:defRPr sz="1000">
                    <a:solidFill>
                      <a:schemeClr val="tx1"/>
                    </a:solidFill>
                    <a:latin typeface="Arial Narrow" pitchFamily="34" charset="0"/>
                  </a:defRPr>
                </a:lvl7pPr>
                <a:lvl8pPr marL="3429000" indent="-228600" eaLnBrk="0" fontAlgn="base" hangingPunct="0">
                  <a:spcBef>
                    <a:spcPct val="0"/>
                  </a:spcBef>
                  <a:spcAft>
                    <a:spcPct val="0"/>
                  </a:spcAft>
                  <a:defRPr sz="1000">
                    <a:solidFill>
                      <a:schemeClr val="tx1"/>
                    </a:solidFill>
                    <a:latin typeface="Arial Narrow" pitchFamily="34" charset="0"/>
                  </a:defRPr>
                </a:lvl8pPr>
                <a:lvl9pPr marL="3886200" indent="-228600" eaLnBrk="0" fontAlgn="base" hangingPunct="0">
                  <a:spcBef>
                    <a:spcPct val="0"/>
                  </a:spcBef>
                  <a:spcAft>
                    <a:spcPct val="0"/>
                  </a:spcAft>
                  <a:defRPr sz="1000">
                    <a:solidFill>
                      <a:schemeClr val="tx1"/>
                    </a:solidFill>
                    <a:latin typeface="Arial Narrow" pitchFamily="34" charset="0"/>
                  </a:defRPr>
                </a:lvl9pPr>
              </a:lstStyle>
              <a:p>
                <a:pPr defTabSz="1218072" eaLnBrk="1" hangingPunct="1">
                  <a:defRPr/>
                </a:pPr>
                <a:endParaRPr lang="en-US" altLang="en-US" sz="1332" kern="0">
                  <a:solidFill>
                    <a:srgbClr val="000000"/>
                  </a:solidFill>
                </a:endParaRPr>
              </a:p>
            </p:txBody>
          </p:sp>
          <p:sp>
            <p:nvSpPr>
              <p:cNvPr id="48" name="Rectangle 14"/>
              <p:cNvSpPr>
                <a:spLocks noChangeArrowheads="1"/>
              </p:cNvSpPr>
              <p:nvPr/>
            </p:nvSpPr>
            <p:spPr bwMode="auto">
              <a:xfrm>
                <a:off x="2112" y="2208"/>
                <a:ext cx="480" cy="24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000">
                    <a:solidFill>
                      <a:schemeClr val="tx1"/>
                    </a:solidFill>
                    <a:latin typeface="Arial Narrow" pitchFamily="34" charset="0"/>
                  </a:defRPr>
                </a:lvl1pPr>
                <a:lvl2pPr marL="742950" indent="-285750" eaLnBrk="0" hangingPunct="0">
                  <a:defRPr sz="1000">
                    <a:solidFill>
                      <a:schemeClr val="tx1"/>
                    </a:solidFill>
                    <a:latin typeface="Arial Narrow" pitchFamily="34" charset="0"/>
                  </a:defRPr>
                </a:lvl2pPr>
                <a:lvl3pPr marL="1143000" indent="-228600" eaLnBrk="0" hangingPunct="0">
                  <a:defRPr sz="1000">
                    <a:solidFill>
                      <a:schemeClr val="tx1"/>
                    </a:solidFill>
                    <a:latin typeface="Arial Narrow" pitchFamily="34" charset="0"/>
                  </a:defRPr>
                </a:lvl3pPr>
                <a:lvl4pPr marL="1600200" indent="-228600" eaLnBrk="0" hangingPunct="0">
                  <a:defRPr sz="1000">
                    <a:solidFill>
                      <a:schemeClr val="tx1"/>
                    </a:solidFill>
                    <a:latin typeface="Arial Narrow" pitchFamily="34" charset="0"/>
                  </a:defRPr>
                </a:lvl4pPr>
                <a:lvl5pPr marL="2057400" indent="-228600" eaLnBrk="0" hangingPunct="0">
                  <a:defRPr sz="1000">
                    <a:solidFill>
                      <a:schemeClr val="tx1"/>
                    </a:solidFill>
                    <a:latin typeface="Arial Narrow" pitchFamily="34" charset="0"/>
                  </a:defRPr>
                </a:lvl5pPr>
                <a:lvl6pPr marL="2514600" indent="-228600" eaLnBrk="0" fontAlgn="base" hangingPunct="0">
                  <a:spcBef>
                    <a:spcPct val="0"/>
                  </a:spcBef>
                  <a:spcAft>
                    <a:spcPct val="0"/>
                  </a:spcAft>
                  <a:defRPr sz="1000">
                    <a:solidFill>
                      <a:schemeClr val="tx1"/>
                    </a:solidFill>
                    <a:latin typeface="Arial Narrow" pitchFamily="34" charset="0"/>
                  </a:defRPr>
                </a:lvl6pPr>
                <a:lvl7pPr marL="2971800" indent="-228600" eaLnBrk="0" fontAlgn="base" hangingPunct="0">
                  <a:spcBef>
                    <a:spcPct val="0"/>
                  </a:spcBef>
                  <a:spcAft>
                    <a:spcPct val="0"/>
                  </a:spcAft>
                  <a:defRPr sz="1000">
                    <a:solidFill>
                      <a:schemeClr val="tx1"/>
                    </a:solidFill>
                    <a:latin typeface="Arial Narrow" pitchFamily="34" charset="0"/>
                  </a:defRPr>
                </a:lvl7pPr>
                <a:lvl8pPr marL="3429000" indent="-228600" eaLnBrk="0" fontAlgn="base" hangingPunct="0">
                  <a:spcBef>
                    <a:spcPct val="0"/>
                  </a:spcBef>
                  <a:spcAft>
                    <a:spcPct val="0"/>
                  </a:spcAft>
                  <a:defRPr sz="1000">
                    <a:solidFill>
                      <a:schemeClr val="tx1"/>
                    </a:solidFill>
                    <a:latin typeface="Arial Narrow" pitchFamily="34" charset="0"/>
                  </a:defRPr>
                </a:lvl8pPr>
                <a:lvl9pPr marL="3886200" indent="-228600" eaLnBrk="0" fontAlgn="base" hangingPunct="0">
                  <a:spcBef>
                    <a:spcPct val="0"/>
                  </a:spcBef>
                  <a:spcAft>
                    <a:spcPct val="0"/>
                  </a:spcAft>
                  <a:defRPr sz="1000">
                    <a:solidFill>
                      <a:schemeClr val="tx1"/>
                    </a:solidFill>
                    <a:latin typeface="Arial Narrow" pitchFamily="34" charset="0"/>
                  </a:defRPr>
                </a:lvl9pPr>
              </a:lstStyle>
              <a:p>
                <a:pPr defTabSz="1218072" eaLnBrk="1" hangingPunct="1">
                  <a:defRPr/>
                </a:pPr>
                <a:endParaRPr lang="en-US" altLang="en-US" sz="1332" kern="0">
                  <a:solidFill>
                    <a:srgbClr val="000000"/>
                  </a:solidFill>
                </a:endParaRPr>
              </a:p>
            </p:txBody>
          </p:sp>
          <p:sp>
            <p:nvSpPr>
              <p:cNvPr id="49" name="Rectangle 15"/>
              <p:cNvSpPr>
                <a:spLocks noChangeArrowheads="1"/>
              </p:cNvSpPr>
              <p:nvPr/>
            </p:nvSpPr>
            <p:spPr bwMode="auto">
              <a:xfrm>
                <a:off x="2592" y="2208"/>
                <a:ext cx="480" cy="24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000">
                    <a:solidFill>
                      <a:schemeClr val="tx1"/>
                    </a:solidFill>
                    <a:latin typeface="Arial Narrow" pitchFamily="34" charset="0"/>
                  </a:defRPr>
                </a:lvl1pPr>
                <a:lvl2pPr marL="742950" indent="-285750" eaLnBrk="0" hangingPunct="0">
                  <a:defRPr sz="1000">
                    <a:solidFill>
                      <a:schemeClr val="tx1"/>
                    </a:solidFill>
                    <a:latin typeface="Arial Narrow" pitchFamily="34" charset="0"/>
                  </a:defRPr>
                </a:lvl2pPr>
                <a:lvl3pPr marL="1143000" indent="-228600" eaLnBrk="0" hangingPunct="0">
                  <a:defRPr sz="1000">
                    <a:solidFill>
                      <a:schemeClr val="tx1"/>
                    </a:solidFill>
                    <a:latin typeface="Arial Narrow" pitchFamily="34" charset="0"/>
                  </a:defRPr>
                </a:lvl3pPr>
                <a:lvl4pPr marL="1600200" indent="-228600" eaLnBrk="0" hangingPunct="0">
                  <a:defRPr sz="1000">
                    <a:solidFill>
                      <a:schemeClr val="tx1"/>
                    </a:solidFill>
                    <a:latin typeface="Arial Narrow" pitchFamily="34" charset="0"/>
                  </a:defRPr>
                </a:lvl4pPr>
                <a:lvl5pPr marL="2057400" indent="-228600" eaLnBrk="0" hangingPunct="0">
                  <a:defRPr sz="1000">
                    <a:solidFill>
                      <a:schemeClr val="tx1"/>
                    </a:solidFill>
                    <a:latin typeface="Arial Narrow" pitchFamily="34" charset="0"/>
                  </a:defRPr>
                </a:lvl5pPr>
                <a:lvl6pPr marL="2514600" indent="-228600" eaLnBrk="0" fontAlgn="base" hangingPunct="0">
                  <a:spcBef>
                    <a:spcPct val="0"/>
                  </a:spcBef>
                  <a:spcAft>
                    <a:spcPct val="0"/>
                  </a:spcAft>
                  <a:defRPr sz="1000">
                    <a:solidFill>
                      <a:schemeClr val="tx1"/>
                    </a:solidFill>
                    <a:latin typeface="Arial Narrow" pitchFamily="34" charset="0"/>
                  </a:defRPr>
                </a:lvl6pPr>
                <a:lvl7pPr marL="2971800" indent="-228600" eaLnBrk="0" fontAlgn="base" hangingPunct="0">
                  <a:spcBef>
                    <a:spcPct val="0"/>
                  </a:spcBef>
                  <a:spcAft>
                    <a:spcPct val="0"/>
                  </a:spcAft>
                  <a:defRPr sz="1000">
                    <a:solidFill>
                      <a:schemeClr val="tx1"/>
                    </a:solidFill>
                    <a:latin typeface="Arial Narrow" pitchFamily="34" charset="0"/>
                  </a:defRPr>
                </a:lvl7pPr>
                <a:lvl8pPr marL="3429000" indent="-228600" eaLnBrk="0" fontAlgn="base" hangingPunct="0">
                  <a:spcBef>
                    <a:spcPct val="0"/>
                  </a:spcBef>
                  <a:spcAft>
                    <a:spcPct val="0"/>
                  </a:spcAft>
                  <a:defRPr sz="1000">
                    <a:solidFill>
                      <a:schemeClr val="tx1"/>
                    </a:solidFill>
                    <a:latin typeface="Arial Narrow" pitchFamily="34" charset="0"/>
                  </a:defRPr>
                </a:lvl8pPr>
                <a:lvl9pPr marL="3886200" indent="-228600" eaLnBrk="0" fontAlgn="base" hangingPunct="0">
                  <a:spcBef>
                    <a:spcPct val="0"/>
                  </a:spcBef>
                  <a:spcAft>
                    <a:spcPct val="0"/>
                  </a:spcAft>
                  <a:defRPr sz="1000">
                    <a:solidFill>
                      <a:schemeClr val="tx1"/>
                    </a:solidFill>
                    <a:latin typeface="Arial Narrow" pitchFamily="34" charset="0"/>
                  </a:defRPr>
                </a:lvl9pPr>
              </a:lstStyle>
              <a:p>
                <a:pPr defTabSz="1218072" eaLnBrk="1" hangingPunct="1">
                  <a:defRPr/>
                </a:pPr>
                <a:endParaRPr lang="en-US" altLang="en-US" sz="1332" kern="0">
                  <a:solidFill>
                    <a:srgbClr val="000000"/>
                  </a:solidFill>
                </a:endParaRPr>
              </a:p>
            </p:txBody>
          </p:sp>
        </p:grpSp>
        <p:sp>
          <p:nvSpPr>
            <p:cNvPr id="31" name="Text Box 17"/>
            <p:cNvSpPr txBox="1">
              <a:spLocks noChangeArrowheads="1"/>
            </p:cNvSpPr>
            <p:nvPr/>
          </p:nvSpPr>
          <p:spPr bwMode="auto">
            <a:xfrm>
              <a:off x="1248" y="1776"/>
              <a:ext cx="351"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Narrow" pitchFamily="34" charset="0"/>
                </a:defRPr>
              </a:lvl1pPr>
              <a:lvl2pPr marL="742950" indent="-285750" eaLnBrk="0" hangingPunct="0">
                <a:defRPr sz="1000">
                  <a:solidFill>
                    <a:schemeClr val="tx1"/>
                  </a:solidFill>
                  <a:latin typeface="Arial Narrow" pitchFamily="34" charset="0"/>
                </a:defRPr>
              </a:lvl2pPr>
              <a:lvl3pPr marL="1143000" indent="-228600" eaLnBrk="0" hangingPunct="0">
                <a:defRPr sz="1000">
                  <a:solidFill>
                    <a:schemeClr val="tx1"/>
                  </a:solidFill>
                  <a:latin typeface="Arial Narrow" pitchFamily="34" charset="0"/>
                </a:defRPr>
              </a:lvl3pPr>
              <a:lvl4pPr marL="1600200" indent="-228600" eaLnBrk="0" hangingPunct="0">
                <a:defRPr sz="1000">
                  <a:solidFill>
                    <a:schemeClr val="tx1"/>
                  </a:solidFill>
                  <a:latin typeface="Arial Narrow" pitchFamily="34" charset="0"/>
                </a:defRPr>
              </a:lvl4pPr>
              <a:lvl5pPr marL="2057400" indent="-228600" eaLnBrk="0" hangingPunct="0">
                <a:defRPr sz="1000">
                  <a:solidFill>
                    <a:schemeClr val="tx1"/>
                  </a:solidFill>
                  <a:latin typeface="Arial Narrow" pitchFamily="34" charset="0"/>
                </a:defRPr>
              </a:lvl5pPr>
              <a:lvl6pPr marL="2514600" indent="-228600" eaLnBrk="0" fontAlgn="base" hangingPunct="0">
                <a:spcBef>
                  <a:spcPct val="0"/>
                </a:spcBef>
                <a:spcAft>
                  <a:spcPct val="0"/>
                </a:spcAft>
                <a:defRPr sz="1000">
                  <a:solidFill>
                    <a:schemeClr val="tx1"/>
                  </a:solidFill>
                  <a:latin typeface="Arial Narrow" pitchFamily="34" charset="0"/>
                </a:defRPr>
              </a:lvl6pPr>
              <a:lvl7pPr marL="2971800" indent="-228600" eaLnBrk="0" fontAlgn="base" hangingPunct="0">
                <a:spcBef>
                  <a:spcPct val="0"/>
                </a:spcBef>
                <a:spcAft>
                  <a:spcPct val="0"/>
                </a:spcAft>
                <a:defRPr sz="1000">
                  <a:solidFill>
                    <a:schemeClr val="tx1"/>
                  </a:solidFill>
                  <a:latin typeface="Arial Narrow" pitchFamily="34" charset="0"/>
                </a:defRPr>
              </a:lvl7pPr>
              <a:lvl8pPr marL="3429000" indent="-228600" eaLnBrk="0" fontAlgn="base" hangingPunct="0">
                <a:spcBef>
                  <a:spcPct val="0"/>
                </a:spcBef>
                <a:spcAft>
                  <a:spcPct val="0"/>
                </a:spcAft>
                <a:defRPr sz="1000">
                  <a:solidFill>
                    <a:schemeClr val="tx1"/>
                  </a:solidFill>
                  <a:latin typeface="Arial Narrow" pitchFamily="34" charset="0"/>
                </a:defRPr>
              </a:lvl8pPr>
              <a:lvl9pPr marL="3886200" indent="-228600" eaLnBrk="0" fontAlgn="base" hangingPunct="0">
                <a:spcBef>
                  <a:spcPct val="0"/>
                </a:spcBef>
                <a:spcAft>
                  <a:spcPct val="0"/>
                </a:spcAft>
                <a:defRPr sz="1000">
                  <a:solidFill>
                    <a:schemeClr val="tx1"/>
                  </a:solidFill>
                  <a:latin typeface="Arial Narrow" pitchFamily="34" charset="0"/>
                </a:defRPr>
              </a:lvl9pPr>
            </a:lstStyle>
            <a:p>
              <a:pPr defTabSz="1218072" eaLnBrk="1" hangingPunct="1">
                <a:defRPr/>
              </a:pPr>
              <a:r>
                <a:rPr lang="en-US" altLang="en-US" sz="1865" b="1" kern="0">
                  <a:solidFill>
                    <a:srgbClr val="000000"/>
                  </a:solidFill>
                  <a:latin typeface="Arial" pitchFamily="34" charset="0"/>
                </a:rPr>
                <a:t>row1</a:t>
              </a:r>
            </a:p>
          </p:txBody>
        </p:sp>
        <p:sp>
          <p:nvSpPr>
            <p:cNvPr id="32" name="Text Box 18"/>
            <p:cNvSpPr txBox="1">
              <a:spLocks noChangeArrowheads="1"/>
            </p:cNvSpPr>
            <p:nvPr/>
          </p:nvSpPr>
          <p:spPr bwMode="auto">
            <a:xfrm>
              <a:off x="1248" y="2016"/>
              <a:ext cx="351"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Narrow" pitchFamily="34" charset="0"/>
                </a:defRPr>
              </a:lvl1pPr>
              <a:lvl2pPr marL="742950" indent="-285750" eaLnBrk="0" hangingPunct="0">
                <a:defRPr sz="1000">
                  <a:solidFill>
                    <a:schemeClr val="tx1"/>
                  </a:solidFill>
                  <a:latin typeface="Arial Narrow" pitchFamily="34" charset="0"/>
                </a:defRPr>
              </a:lvl2pPr>
              <a:lvl3pPr marL="1143000" indent="-228600" eaLnBrk="0" hangingPunct="0">
                <a:defRPr sz="1000">
                  <a:solidFill>
                    <a:schemeClr val="tx1"/>
                  </a:solidFill>
                  <a:latin typeface="Arial Narrow" pitchFamily="34" charset="0"/>
                </a:defRPr>
              </a:lvl3pPr>
              <a:lvl4pPr marL="1600200" indent="-228600" eaLnBrk="0" hangingPunct="0">
                <a:defRPr sz="1000">
                  <a:solidFill>
                    <a:schemeClr val="tx1"/>
                  </a:solidFill>
                  <a:latin typeface="Arial Narrow" pitchFamily="34" charset="0"/>
                </a:defRPr>
              </a:lvl4pPr>
              <a:lvl5pPr marL="2057400" indent="-228600" eaLnBrk="0" hangingPunct="0">
                <a:defRPr sz="1000">
                  <a:solidFill>
                    <a:schemeClr val="tx1"/>
                  </a:solidFill>
                  <a:latin typeface="Arial Narrow" pitchFamily="34" charset="0"/>
                </a:defRPr>
              </a:lvl5pPr>
              <a:lvl6pPr marL="2514600" indent="-228600" eaLnBrk="0" fontAlgn="base" hangingPunct="0">
                <a:spcBef>
                  <a:spcPct val="0"/>
                </a:spcBef>
                <a:spcAft>
                  <a:spcPct val="0"/>
                </a:spcAft>
                <a:defRPr sz="1000">
                  <a:solidFill>
                    <a:schemeClr val="tx1"/>
                  </a:solidFill>
                  <a:latin typeface="Arial Narrow" pitchFamily="34" charset="0"/>
                </a:defRPr>
              </a:lvl6pPr>
              <a:lvl7pPr marL="2971800" indent="-228600" eaLnBrk="0" fontAlgn="base" hangingPunct="0">
                <a:spcBef>
                  <a:spcPct val="0"/>
                </a:spcBef>
                <a:spcAft>
                  <a:spcPct val="0"/>
                </a:spcAft>
                <a:defRPr sz="1000">
                  <a:solidFill>
                    <a:schemeClr val="tx1"/>
                  </a:solidFill>
                  <a:latin typeface="Arial Narrow" pitchFamily="34" charset="0"/>
                </a:defRPr>
              </a:lvl7pPr>
              <a:lvl8pPr marL="3429000" indent="-228600" eaLnBrk="0" fontAlgn="base" hangingPunct="0">
                <a:spcBef>
                  <a:spcPct val="0"/>
                </a:spcBef>
                <a:spcAft>
                  <a:spcPct val="0"/>
                </a:spcAft>
                <a:defRPr sz="1000">
                  <a:solidFill>
                    <a:schemeClr val="tx1"/>
                  </a:solidFill>
                  <a:latin typeface="Arial Narrow" pitchFamily="34" charset="0"/>
                </a:defRPr>
              </a:lvl8pPr>
              <a:lvl9pPr marL="3886200" indent="-228600" eaLnBrk="0" fontAlgn="base" hangingPunct="0">
                <a:spcBef>
                  <a:spcPct val="0"/>
                </a:spcBef>
                <a:spcAft>
                  <a:spcPct val="0"/>
                </a:spcAft>
                <a:defRPr sz="1000">
                  <a:solidFill>
                    <a:schemeClr val="tx1"/>
                  </a:solidFill>
                  <a:latin typeface="Arial Narrow" pitchFamily="34" charset="0"/>
                </a:defRPr>
              </a:lvl9pPr>
            </a:lstStyle>
            <a:p>
              <a:pPr defTabSz="1218072" eaLnBrk="1" hangingPunct="1">
                <a:defRPr/>
              </a:pPr>
              <a:r>
                <a:rPr lang="en-US" altLang="en-US" sz="1865" b="1" kern="0">
                  <a:solidFill>
                    <a:srgbClr val="000000"/>
                  </a:solidFill>
                  <a:latin typeface="Arial" pitchFamily="34" charset="0"/>
                </a:rPr>
                <a:t>row2</a:t>
              </a:r>
            </a:p>
          </p:txBody>
        </p:sp>
        <p:sp>
          <p:nvSpPr>
            <p:cNvPr id="33" name="Text Box 19"/>
            <p:cNvSpPr txBox="1">
              <a:spLocks noChangeArrowheads="1"/>
            </p:cNvSpPr>
            <p:nvPr/>
          </p:nvSpPr>
          <p:spPr bwMode="auto">
            <a:xfrm>
              <a:off x="1248" y="2256"/>
              <a:ext cx="351"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Narrow" pitchFamily="34" charset="0"/>
                </a:defRPr>
              </a:lvl1pPr>
              <a:lvl2pPr marL="742950" indent="-285750" eaLnBrk="0" hangingPunct="0">
                <a:defRPr sz="1000">
                  <a:solidFill>
                    <a:schemeClr val="tx1"/>
                  </a:solidFill>
                  <a:latin typeface="Arial Narrow" pitchFamily="34" charset="0"/>
                </a:defRPr>
              </a:lvl2pPr>
              <a:lvl3pPr marL="1143000" indent="-228600" eaLnBrk="0" hangingPunct="0">
                <a:defRPr sz="1000">
                  <a:solidFill>
                    <a:schemeClr val="tx1"/>
                  </a:solidFill>
                  <a:latin typeface="Arial Narrow" pitchFamily="34" charset="0"/>
                </a:defRPr>
              </a:lvl3pPr>
              <a:lvl4pPr marL="1600200" indent="-228600" eaLnBrk="0" hangingPunct="0">
                <a:defRPr sz="1000">
                  <a:solidFill>
                    <a:schemeClr val="tx1"/>
                  </a:solidFill>
                  <a:latin typeface="Arial Narrow" pitchFamily="34" charset="0"/>
                </a:defRPr>
              </a:lvl4pPr>
              <a:lvl5pPr marL="2057400" indent="-228600" eaLnBrk="0" hangingPunct="0">
                <a:defRPr sz="1000">
                  <a:solidFill>
                    <a:schemeClr val="tx1"/>
                  </a:solidFill>
                  <a:latin typeface="Arial Narrow" pitchFamily="34" charset="0"/>
                </a:defRPr>
              </a:lvl5pPr>
              <a:lvl6pPr marL="2514600" indent="-228600" eaLnBrk="0" fontAlgn="base" hangingPunct="0">
                <a:spcBef>
                  <a:spcPct val="0"/>
                </a:spcBef>
                <a:spcAft>
                  <a:spcPct val="0"/>
                </a:spcAft>
                <a:defRPr sz="1000">
                  <a:solidFill>
                    <a:schemeClr val="tx1"/>
                  </a:solidFill>
                  <a:latin typeface="Arial Narrow" pitchFamily="34" charset="0"/>
                </a:defRPr>
              </a:lvl6pPr>
              <a:lvl7pPr marL="2971800" indent="-228600" eaLnBrk="0" fontAlgn="base" hangingPunct="0">
                <a:spcBef>
                  <a:spcPct val="0"/>
                </a:spcBef>
                <a:spcAft>
                  <a:spcPct val="0"/>
                </a:spcAft>
                <a:defRPr sz="1000">
                  <a:solidFill>
                    <a:schemeClr val="tx1"/>
                  </a:solidFill>
                  <a:latin typeface="Arial Narrow" pitchFamily="34" charset="0"/>
                </a:defRPr>
              </a:lvl7pPr>
              <a:lvl8pPr marL="3429000" indent="-228600" eaLnBrk="0" fontAlgn="base" hangingPunct="0">
                <a:spcBef>
                  <a:spcPct val="0"/>
                </a:spcBef>
                <a:spcAft>
                  <a:spcPct val="0"/>
                </a:spcAft>
                <a:defRPr sz="1000">
                  <a:solidFill>
                    <a:schemeClr val="tx1"/>
                  </a:solidFill>
                  <a:latin typeface="Arial Narrow" pitchFamily="34" charset="0"/>
                </a:defRPr>
              </a:lvl8pPr>
              <a:lvl9pPr marL="3886200" indent="-228600" eaLnBrk="0" fontAlgn="base" hangingPunct="0">
                <a:spcBef>
                  <a:spcPct val="0"/>
                </a:spcBef>
                <a:spcAft>
                  <a:spcPct val="0"/>
                </a:spcAft>
                <a:defRPr sz="1000">
                  <a:solidFill>
                    <a:schemeClr val="tx1"/>
                  </a:solidFill>
                  <a:latin typeface="Arial Narrow" pitchFamily="34" charset="0"/>
                </a:defRPr>
              </a:lvl9pPr>
            </a:lstStyle>
            <a:p>
              <a:pPr defTabSz="1218072" eaLnBrk="1" hangingPunct="1">
                <a:defRPr/>
              </a:pPr>
              <a:r>
                <a:rPr lang="en-US" altLang="en-US" sz="1865" b="1" kern="0">
                  <a:solidFill>
                    <a:srgbClr val="000000"/>
                  </a:solidFill>
                  <a:latin typeface="Arial" pitchFamily="34" charset="0"/>
                </a:rPr>
                <a:t>row2</a:t>
              </a:r>
            </a:p>
          </p:txBody>
        </p:sp>
        <p:sp>
          <p:nvSpPr>
            <p:cNvPr id="34" name="Text Box 20"/>
            <p:cNvSpPr txBox="1">
              <a:spLocks noChangeArrowheads="1"/>
            </p:cNvSpPr>
            <p:nvPr/>
          </p:nvSpPr>
          <p:spPr bwMode="auto">
            <a:xfrm>
              <a:off x="1776" y="1488"/>
              <a:ext cx="313"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Narrow" pitchFamily="34" charset="0"/>
                </a:defRPr>
              </a:lvl1pPr>
              <a:lvl2pPr marL="742950" indent="-285750" eaLnBrk="0" hangingPunct="0">
                <a:defRPr sz="1000">
                  <a:solidFill>
                    <a:schemeClr val="tx1"/>
                  </a:solidFill>
                  <a:latin typeface="Arial Narrow" pitchFamily="34" charset="0"/>
                </a:defRPr>
              </a:lvl2pPr>
              <a:lvl3pPr marL="1143000" indent="-228600" eaLnBrk="0" hangingPunct="0">
                <a:defRPr sz="1000">
                  <a:solidFill>
                    <a:schemeClr val="tx1"/>
                  </a:solidFill>
                  <a:latin typeface="Arial Narrow" pitchFamily="34" charset="0"/>
                </a:defRPr>
              </a:lvl3pPr>
              <a:lvl4pPr marL="1600200" indent="-228600" eaLnBrk="0" hangingPunct="0">
                <a:defRPr sz="1000">
                  <a:solidFill>
                    <a:schemeClr val="tx1"/>
                  </a:solidFill>
                  <a:latin typeface="Arial Narrow" pitchFamily="34" charset="0"/>
                </a:defRPr>
              </a:lvl4pPr>
              <a:lvl5pPr marL="2057400" indent="-228600" eaLnBrk="0" hangingPunct="0">
                <a:defRPr sz="1000">
                  <a:solidFill>
                    <a:schemeClr val="tx1"/>
                  </a:solidFill>
                  <a:latin typeface="Arial Narrow" pitchFamily="34" charset="0"/>
                </a:defRPr>
              </a:lvl5pPr>
              <a:lvl6pPr marL="2514600" indent="-228600" eaLnBrk="0" fontAlgn="base" hangingPunct="0">
                <a:spcBef>
                  <a:spcPct val="0"/>
                </a:spcBef>
                <a:spcAft>
                  <a:spcPct val="0"/>
                </a:spcAft>
                <a:defRPr sz="1000">
                  <a:solidFill>
                    <a:schemeClr val="tx1"/>
                  </a:solidFill>
                  <a:latin typeface="Arial Narrow" pitchFamily="34" charset="0"/>
                </a:defRPr>
              </a:lvl6pPr>
              <a:lvl7pPr marL="2971800" indent="-228600" eaLnBrk="0" fontAlgn="base" hangingPunct="0">
                <a:spcBef>
                  <a:spcPct val="0"/>
                </a:spcBef>
                <a:spcAft>
                  <a:spcPct val="0"/>
                </a:spcAft>
                <a:defRPr sz="1000">
                  <a:solidFill>
                    <a:schemeClr val="tx1"/>
                  </a:solidFill>
                  <a:latin typeface="Arial Narrow" pitchFamily="34" charset="0"/>
                </a:defRPr>
              </a:lvl7pPr>
              <a:lvl8pPr marL="3429000" indent="-228600" eaLnBrk="0" fontAlgn="base" hangingPunct="0">
                <a:spcBef>
                  <a:spcPct val="0"/>
                </a:spcBef>
                <a:spcAft>
                  <a:spcPct val="0"/>
                </a:spcAft>
                <a:defRPr sz="1000">
                  <a:solidFill>
                    <a:schemeClr val="tx1"/>
                  </a:solidFill>
                  <a:latin typeface="Arial Narrow" pitchFamily="34" charset="0"/>
                </a:defRPr>
              </a:lvl8pPr>
              <a:lvl9pPr marL="3886200" indent="-228600" eaLnBrk="0" fontAlgn="base" hangingPunct="0">
                <a:spcBef>
                  <a:spcPct val="0"/>
                </a:spcBef>
                <a:spcAft>
                  <a:spcPct val="0"/>
                </a:spcAft>
                <a:defRPr sz="1000">
                  <a:solidFill>
                    <a:schemeClr val="tx1"/>
                  </a:solidFill>
                  <a:latin typeface="Arial Narrow" pitchFamily="34" charset="0"/>
                </a:defRPr>
              </a:lvl9pPr>
            </a:lstStyle>
            <a:p>
              <a:pPr defTabSz="1218072" eaLnBrk="1" hangingPunct="1">
                <a:defRPr/>
              </a:pPr>
              <a:r>
                <a:rPr lang="en-US" altLang="en-US" sz="1865" b="1" kern="0">
                  <a:solidFill>
                    <a:srgbClr val="000000"/>
                  </a:solidFill>
                  <a:latin typeface="Arial" pitchFamily="34" charset="0"/>
                </a:rPr>
                <a:t>col1</a:t>
              </a:r>
            </a:p>
          </p:txBody>
        </p:sp>
        <p:sp>
          <p:nvSpPr>
            <p:cNvPr id="35" name="Text Box 21"/>
            <p:cNvSpPr txBox="1">
              <a:spLocks noChangeArrowheads="1"/>
            </p:cNvSpPr>
            <p:nvPr/>
          </p:nvSpPr>
          <p:spPr bwMode="auto">
            <a:xfrm>
              <a:off x="2253" y="1488"/>
              <a:ext cx="313"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Narrow" pitchFamily="34" charset="0"/>
                </a:defRPr>
              </a:lvl1pPr>
              <a:lvl2pPr marL="742950" indent="-285750" eaLnBrk="0" hangingPunct="0">
                <a:defRPr sz="1000">
                  <a:solidFill>
                    <a:schemeClr val="tx1"/>
                  </a:solidFill>
                  <a:latin typeface="Arial Narrow" pitchFamily="34" charset="0"/>
                </a:defRPr>
              </a:lvl2pPr>
              <a:lvl3pPr marL="1143000" indent="-228600" eaLnBrk="0" hangingPunct="0">
                <a:defRPr sz="1000">
                  <a:solidFill>
                    <a:schemeClr val="tx1"/>
                  </a:solidFill>
                  <a:latin typeface="Arial Narrow" pitchFamily="34" charset="0"/>
                </a:defRPr>
              </a:lvl3pPr>
              <a:lvl4pPr marL="1600200" indent="-228600" eaLnBrk="0" hangingPunct="0">
                <a:defRPr sz="1000">
                  <a:solidFill>
                    <a:schemeClr val="tx1"/>
                  </a:solidFill>
                  <a:latin typeface="Arial Narrow" pitchFamily="34" charset="0"/>
                </a:defRPr>
              </a:lvl4pPr>
              <a:lvl5pPr marL="2057400" indent="-228600" eaLnBrk="0" hangingPunct="0">
                <a:defRPr sz="1000">
                  <a:solidFill>
                    <a:schemeClr val="tx1"/>
                  </a:solidFill>
                  <a:latin typeface="Arial Narrow" pitchFamily="34" charset="0"/>
                </a:defRPr>
              </a:lvl5pPr>
              <a:lvl6pPr marL="2514600" indent="-228600" eaLnBrk="0" fontAlgn="base" hangingPunct="0">
                <a:spcBef>
                  <a:spcPct val="0"/>
                </a:spcBef>
                <a:spcAft>
                  <a:spcPct val="0"/>
                </a:spcAft>
                <a:defRPr sz="1000">
                  <a:solidFill>
                    <a:schemeClr val="tx1"/>
                  </a:solidFill>
                  <a:latin typeface="Arial Narrow" pitchFamily="34" charset="0"/>
                </a:defRPr>
              </a:lvl6pPr>
              <a:lvl7pPr marL="2971800" indent="-228600" eaLnBrk="0" fontAlgn="base" hangingPunct="0">
                <a:spcBef>
                  <a:spcPct val="0"/>
                </a:spcBef>
                <a:spcAft>
                  <a:spcPct val="0"/>
                </a:spcAft>
                <a:defRPr sz="1000">
                  <a:solidFill>
                    <a:schemeClr val="tx1"/>
                  </a:solidFill>
                  <a:latin typeface="Arial Narrow" pitchFamily="34" charset="0"/>
                </a:defRPr>
              </a:lvl7pPr>
              <a:lvl8pPr marL="3429000" indent="-228600" eaLnBrk="0" fontAlgn="base" hangingPunct="0">
                <a:spcBef>
                  <a:spcPct val="0"/>
                </a:spcBef>
                <a:spcAft>
                  <a:spcPct val="0"/>
                </a:spcAft>
                <a:defRPr sz="1000">
                  <a:solidFill>
                    <a:schemeClr val="tx1"/>
                  </a:solidFill>
                  <a:latin typeface="Arial Narrow" pitchFamily="34" charset="0"/>
                </a:defRPr>
              </a:lvl8pPr>
              <a:lvl9pPr marL="3886200" indent="-228600" eaLnBrk="0" fontAlgn="base" hangingPunct="0">
                <a:spcBef>
                  <a:spcPct val="0"/>
                </a:spcBef>
                <a:spcAft>
                  <a:spcPct val="0"/>
                </a:spcAft>
                <a:defRPr sz="1000">
                  <a:solidFill>
                    <a:schemeClr val="tx1"/>
                  </a:solidFill>
                  <a:latin typeface="Arial Narrow" pitchFamily="34" charset="0"/>
                </a:defRPr>
              </a:lvl9pPr>
            </a:lstStyle>
            <a:p>
              <a:pPr defTabSz="1218072" eaLnBrk="1" hangingPunct="1">
                <a:defRPr/>
              </a:pPr>
              <a:r>
                <a:rPr lang="en-US" altLang="en-US" sz="1865" b="1" kern="0">
                  <a:solidFill>
                    <a:srgbClr val="000000"/>
                  </a:solidFill>
                  <a:latin typeface="Arial" pitchFamily="34" charset="0"/>
                </a:rPr>
                <a:t>col2</a:t>
              </a:r>
            </a:p>
          </p:txBody>
        </p:sp>
        <p:sp>
          <p:nvSpPr>
            <p:cNvPr id="36" name="Text Box 22"/>
            <p:cNvSpPr txBox="1">
              <a:spLocks noChangeArrowheads="1"/>
            </p:cNvSpPr>
            <p:nvPr/>
          </p:nvSpPr>
          <p:spPr bwMode="auto">
            <a:xfrm>
              <a:off x="2733" y="1488"/>
              <a:ext cx="313"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Narrow" pitchFamily="34" charset="0"/>
                </a:defRPr>
              </a:lvl1pPr>
              <a:lvl2pPr marL="742950" indent="-285750" eaLnBrk="0" hangingPunct="0">
                <a:defRPr sz="1000">
                  <a:solidFill>
                    <a:schemeClr val="tx1"/>
                  </a:solidFill>
                  <a:latin typeface="Arial Narrow" pitchFamily="34" charset="0"/>
                </a:defRPr>
              </a:lvl2pPr>
              <a:lvl3pPr marL="1143000" indent="-228600" eaLnBrk="0" hangingPunct="0">
                <a:defRPr sz="1000">
                  <a:solidFill>
                    <a:schemeClr val="tx1"/>
                  </a:solidFill>
                  <a:latin typeface="Arial Narrow" pitchFamily="34" charset="0"/>
                </a:defRPr>
              </a:lvl3pPr>
              <a:lvl4pPr marL="1600200" indent="-228600" eaLnBrk="0" hangingPunct="0">
                <a:defRPr sz="1000">
                  <a:solidFill>
                    <a:schemeClr val="tx1"/>
                  </a:solidFill>
                  <a:latin typeface="Arial Narrow" pitchFamily="34" charset="0"/>
                </a:defRPr>
              </a:lvl4pPr>
              <a:lvl5pPr marL="2057400" indent="-228600" eaLnBrk="0" hangingPunct="0">
                <a:defRPr sz="1000">
                  <a:solidFill>
                    <a:schemeClr val="tx1"/>
                  </a:solidFill>
                  <a:latin typeface="Arial Narrow" pitchFamily="34" charset="0"/>
                </a:defRPr>
              </a:lvl5pPr>
              <a:lvl6pPr marL="2514600" indent="-228600" eaLnBrk="0" fontAlgn="base" hangingPunct="0">
                <a:spcBef>
                  <a:spcPct val="0"/>
                </a:spcBef>
                <a:spcAft>
                  <a:spcPct val="0"/>
                </a:spcAft>
                <a:defRPr sz="1000">
                  <a:solidFill>
                    <a:schemeClr val="tx1"/>
                  </a:solidFill>
                  <a:latin typeface="Arial Narrow" pitchFamily="34" charset="0"/>
                </a:defRPr>
              </a:lvl6pPr>
              <a:lvl7pPr marL="2971800" indent="-228600" eaLnBrk="0" fontAlgn="base" hangingPunct="0">
                <a:spcBef>
                  <a:spcPct val="0"/>
                </a:spcBef>
                <a:spcAft>
                  <a:spcPct val="0"/>
                </a:spcAft>
                <a:defRPr sz="1000">
                  <a:solidFill>
                    <a:schemeClr val="tx1"/>
                  </a:solidFill>
                  <a:latin typeface="Arial Narrow" pitchFamily="34" charset="0"/>
                </a:defRPr>
              </a:lvl7pPr>
              <a:lvl8pPr marL="3429000" indent="-228600" eaLnBrk="0" fontAlgn="base" hangingPunct="0">
                <a:spcBef>
                  <a:spcPct val="0"/>
                </a:spcBef>
                <a:spcAft>
                  <a:spcPct val="0"/>
                </a:spcAft>
                <a:defRPr sz="1000">
                  <a:solidFill>
                    <a:schemeClr val="tx1"/>
                  </a:solidFill>
                  <a:latin typeface="Arial Narrow" pitchFamily="34" charset="0"/>
                </a:defRPr>
              </a:lvl8pPr>
              <a:lvl9pPr marL="3886200" indent="-228600" eaLnBrk="0" fontAlgn="base" hangingPunct="0">
                <a:spcBef>
                  <a:spcPct val="0"/>
                </a:spcBef>
                <a:spcAft>
                  <a:spcPct val="0"/>
                </a:spcAft>
                <a:defRPr sz="1000">
                  <a:solidFill>
                    <a:schemeClr val="tx1"/>
                  </a:solidFill>
                  <a:latin typeface="Arial Narrow" pitchFamily="34" charset="0"/>
                </a:defRPr>
              </a:lvl9pPr>
            </a:lstStyle>
            <a:p>
              <a:pPr defTabSz="1218072" eaLnBrk="1" hangingPunct="1">
                <a:defRPr/>
              </a:pPr>
              <a:r>
                <a:rPr lang="en-US" altLang="en-US" sz="1865" b="1" kern="0">
                  <a:solidFill>
                    <a:srgbClr val="000000"/>
                  </a:solidFill>
                  <a:latin typeface="Arial" pitchFamily="34" charset="0"/>
                </a:rPr>
                <a:t>col3</a:t>
              </a:r>
            </a:p>
          </p:txBody>
        </p:sp>
        <p:sp>
          <p:nvSpPr>
            <p:cNvPr id="37" name="Text Box 23"/>
            <p:cNvSpPr txBox="1">
              <a:spLocks noChangeArrowheads="1"/>
            </p:cNvSpPr>
            <p:nvPr/>
          </p:nvSpPr>
          <p:spPr bwMode="auto">
            <a:xfrm>
              <a:off x="3213" y="1488"/>
              <a:ext cx="313"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Narrow" pitchFamily="34" charset="0"/>
                </a:defRPr>
              </a:lvl1pPr>
              <a:lvl2pPr marL="742950" indent="-285750" eaLnBrk="0" hangingPunct="0">
                <a:defRPr sz="1000">
                  <a:solidFill>
                    <a:schemeClr val="tx1"/>
                  </a:solidFill>
                  <a:latin typeface="Arial Narrow" pitchFamily="34" charset="0"/>
                </a:defRPr>
              </a:lvl2pPr>
              <a:lvl3pPr marL="1143000" indent="-228600" eaLnBrk="0" hangingPunct="0">
                <a:defRPr sz="1000">
                  <a:solidFill>
                    <a:schemeClr val="tx1"/>
                  </a:solidFill>
                  <a:latin typeface="Arial Narrow" pitchFamily="34" charset="0"/>
                </a:defRPr>
              </a:lvl3pPr>
              <a:lvl4pPr marL="1600200" indent="-228600" eaLnBrk="0" hangingPunct="0">
                <a:defRPr sz="1000">
                  <a:solidFill>
                    <a:schemeClr val="tx1"/>
                  </a:solidFill>
                  <a:latin typeface="Arial Narrow" pitchFamily="34" charset="0"/>
                </a:defRPr>
              </a:lvl4pPr>
              <a:lvl5pPr marL="2057400" indent="-228600" eaLnBrk="0" hangingPunct="0">
                <a:defRPr sz="1000">
                  <a:solidFill>
                    <a:schemeClr val="tx1"/>
                  </a:solidFill>
                  <a:latin typeface="Arial Narrow" pitchFamily="34" charset="0"/>
                </a:defRPr>
              </a:lvl5pPr>
              <a:lvl6pPr marL="2514600" indent="-228600" eaLnBrk="0" fontAlgn="base" hangingPunct="0">
                <a:spcBef>
                  <a:spcPct val="0"/>
                </a:spcBef>
                <a:spcAft>
                  <a:spcPct val="0"/>
                </a:spcAft>
                <a:defRPr sz="1000">
                  <a:solidFill>
                    <a:schemeClr val="tx1"/>
                  </a:solidFill>
                  <a:latin typeface="Arial Narrow" pitchFamily="34" charset="0"/>
                </a:defRPr>
              </a:lvl6pPr>
              <a:lvl7pPr marL="2971800" indent="-228600" eaLnBrk="0" fontAlgn="base" hangingPunct="0">
                <a:spcBef>
                  <a:spcPct val="0"/>
                </a:spcBef>
                <a:spcAft>
                  <a:spcPct val="0"/>
                </a:spcAft>
                <a:defRPr sz="1000">
                  <a:solidFill>
                    <a:schemeClr val="tx1"/>
                  </a:solidFill>
                  <a:latin typeface="Arial Narrow" pitchFamily="34" charset="0"/>
                </a:defRPr>
              </a:lvl7pPr>
              <a:lvl8pPr marL="3429000" indent="-228600" eaLnBrk="0" fontAlgn="base" hangingPunct="0">
                <a:spcBef>
                  <a:spcPct val="0"/>
                </a:spcBef>
                <a:spcAft>
                  <a:spcPct val="0"/>
                </a:spcAft>
                <a:defRPr sz="1000">
                  <a:solidFill>
                    <a:schemeClr val="tx1"/>
                  </a:solidFill>
                  <a:latin typeface="Arial Narrow" pitchFamily="34" charset="0"/>
                </a:defRPr>
              </a:lvl8pPr>
              <a:lvl9pPr marL="3886200" indent="-228600" eaLnBrk="0" fontAlgn="base" hangingPunct="0">
                <a:spcBef>
                  <a:spcPct val="0"/>
                </a:spcBef>
                <a:spcAft>
                  <a:spcPct val="0"/>
                </a:spcAft>
                <a:defRPr sz="1000">
                  <a:solidFill>
                    <a:schemeClr val="tx1"/>
                  </a:solidFill>
                  <a:latin typeface="Arial Narrow" pitchFamily="34" charset="0"/>
                </a:defRPr>
              </a:lvl9pPr>
            </a:lstStyle>
            <a:p>
              <a:pPr defTabSz="1218072" eaLnBrk="1" hangingPunct="1">
                <a:defRPr/>
              </a:pPr>
              <a:r>
                <a:rPr lang="en-US" altLang="en-US" sz="1865" b="1" kern="0">
                  <a:solidFill>
                    <a:srgbClr val="000000"/>
                  </a:solidFill>
                  <a:latin typeface="Arial" pitchFamily="34" charset="0"/>
                </a:rPr>
                <a:t>col4</a:t>
              </a:r>
            </a:p>
          </p:txBody>
        </p:sp>
      </p:grpSp>
      <p:sp>
        <p:nvSpPr>
          <p:cNvPr id="50" name="Text Box 26"/>
          <p:cNvSpPr txBox="1">
            <a:spLocks noChangeArrowheads="1"/>
          </p:cNvSpPr>
          <p:nvPr/>
        </p:nvSpPr>
        <p:spPr bwMode="auto">
          <a:xfrm>
            <a:off x="8301642" y="2921470"/>
            <a:ext cx="1712328" cy="83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Narrow" pitchFamily="34" charset="0"/>
              </a:defRPr>
            </a:lvl1pPr>
            <a:lvl2pPr marL="742950" indent="-285750" eaLnBrk="0" hangingPunct="0">
              <a:defRPr sz="1000">
                <a:solidFill>
                  <a:schemeClr val="tx1"/>
                </a:solidFill>
                <a:latin typeface="Arial Narrow" pitchFamily="34" charset="0"/>
              </a:defRPr>
            </a:lvl2pPr>
            <a:lvl3pPr marL="1143000" indent="-228600" eaLnBrk="0" hangingPunct="0">
              <a:defRPr sz="1000">
                <a:solidFill>
                  <a:schemeClr val="tx1"/>
                </a:solidFill>
                <a:latin typeface="Arial Narrow" pitchFamily="34" charset="0"/>
              </a:defRPr>
            </a:lvl3pPr>
            <a:lvl4pPr marL="1600200" indent="-228600" eaLnBrk="0" hangingPunct="0">
              <a:defRPr sz="1000">
                <a:solidFill>
                  <a:schemeClr val="tx1"/>
                </a:solidFill>
                <a:latin typeface="Arial Narrow" pitchFamily="34" charset="0"/>
              </a:defRPr>
            </a:lvl4pPr>
            <a:lvl5pPr marL="2057400" indent="-228600" eaLnBrk="0" hangingPunct="0">
              <a:defRPr sz="1000">
                <a:solidFill>
                  <a:schemeClr val="tx1"/>
                </a:solidFill>
                <a:latin typeface="Arial Narrow" pitchFamily="34" charset="0"/>
              </a:defRPr>
            </a:lvl5pPr>
            <a:lvl6pPr marL="2514600" indent="-228600" eaLnBrk="0" fontAlgn="base" hangingPunct="0">
              <a:spcBef>
                <a:spcPct val="0"/>
              </a:spcBef>
              <a:spcAft>
                <a:spcPct val="0"/>
              </a:spcAft>
              <a:defRPr sz="1000">
                <a:solidFill>
                  <a:schemeClr val="tx1"/>
                </a:solidFill>
                <a:latin typeface="Arial Narrow" pitchFamily="34" charset="0"/>
              </a:defRPr>
            </a:lvl6pPr>
            <a:lvl7pPr marL="2971800" indent="-228600" eaLnBrk="0" fontAlgn="base" hangingPunct="0">
              <a:spcBef>
                <a:spcPct val="0"/>
              </a:spcBef>
              <a:spcAft>
                <a:spcPct val="0"/>
              </a:spcAft>
              <a:defRPr sz="1000">
                <a:solidFill>
                  <a:schemeClr val="tx1"/>
                </a:solidFill>
                <a:latin typeface="Arial Narrow" pitchFamily="34" charset="0"/>
              </a:defRPr>
            </a:lvl7pPr>
            <a:lvl8pPr marL="3429000" indent="-228600" eaLnBrk="0" fontAlgn="base" hangingPunct="0">
              <a:spcBef>
                <a:spcPct val="0"/>
              </a:spcBef>
              <a:spcAft>
                <a:spcPct val="0"/>
              </a:spcAft>
              <a:defRPr sz="1000">
                <a:solidFill>
                  <a:schemeClr val="tx1"/>
                </a:solidFill>
                <a:latin typeface="Arial Narrow" pitchFamily="34" charset="0"/>
              </a:defRPr>
            </a:lvl8pPr>
            <a:lvl9pPr marL="3886200" indent="-228600" eaLnBrk="0" fontAlgn="base" hangingPunct="0">
              <a:spcBef>
                <a:spcPct val="0"/>
              </a:spcBef>
              <a:spcAft>
                <a:spcPct val="0"/>
              </a:spcAft>
              <a:defRPr sz="1000">
                <a:solidFill>
                  <a:schemeClr val="tx1"/>
                </a:solidFill>
                <a:latin typeface="Arial Narrow" pitchFamily="34" charset="0"/>
              </a:defRPr>
            </a:lvl9pPr>
          </a:lstStyle>
          <a:p>
            <a:pPr eaLnBrk="1" hangingPunct="1"/>
            <a:r>
              <a:rPr lang="en-US" altLang="en-US" sz="1599" dirty="0">
                <a:solidFill>
                  <a:srgbClr val="000000"/>
                </a:solidFill>
                <a:latin typeface="Arial" pitchFamily="34" charset="0"/>
              </a:rPr>
              <a:t>Each area within</a:t>
            </a:r>
          </a:p>
          <a:p>
            <a:pPr eaLnBrk="1" hangingPunct="1"/>
            <a:r>
              <a:rPr lang="en-US" altLang="en-US" sz="1599" dirty="0">
                <a:solidFill>
                  <a:srgbClr val="000000"/>
                </a:solidFill>
                <a:latin typeface="Arial" pitchFamily="34" charset="0"/>
              </a:rPr>
              <a:t>the table is know</a:t>
            </a:r>
          </a:p>
          <a:p>
            <a:pPr eaLnBrk="1" hangingPunct="1"/>
            <a:r>
              <a:rPr lang="en-US" altLang="en-US" sz="1599" dirty="0">
                <a:solidFill>
                  <a:srgbClr val="000000"/>
                </a:solidFill>
                <a:latin typeface="Arial" pitchFamily="34" charset="0"/>
              </a:rPr>
              <a:t>as a cell.</a:t>
            </a:r>
          </a:p>
        </p:txBody>
      </p:sp>
      <p:sp>
        <p:nvSpPr>
          <p:cNvPr id="51" name="Line 27"/>
          <p:cNvSpPr>
            <a:spLocks noChangeShapeType="1"/>
          </p:cNvSpPr>
          <p:nvPr/>
        </p:nvSpPr>
        <p:spPr bwMode="auto">
          <a:xfrm flipH="1" flipV="1">
            <a:off x="6096001" y="2921470"/>
            <a:ext cx="2205642" cy="4060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1218072">
              <a:defRPr/>
            </a:pPr>
            <a:endParaRPr lang="en-US" sz="1332" kern="0">
              <a:solidFill>
                <a:srgbClr val="000000"/>
              </a:solidFill>
              <a:latin typeface="Arial Narrow" pitchFamily="34" charset="0"/>
            </a:endParaRPr>
          </a:p>
        </p:txBody>
      </p:sp>
      <p:sp>
        <p:nvSpPr>
          <p:cNvPr id="52" name="Line 28"/>
          <p:cNvSpPr>
            <a:spLocks noChangeShapeType="1"/>
          </p:cNvSpPr>
          <p:nvPr/>
        </p:nvSpPr>
        <p:spPr bwMode="auto">
          <a:xfrm flipH="1">
            <a:off x="6982064" y="3327494"/>
            <a:ext cx="131957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1218072">
              <a:defRPr/>
            </a:pPr>
            <a:endParaRPr lang="en-US" sz="1332" kern="0">
              <a:solidFill>
                <a:srgbClr val="000000"/>
              </a:solidFill>
              <a:latin typeface="Arial Narrow" pitchFamily="34" charset="0"/>
            </a:endParaRPr>
          </a:p>
        </p:txBody>
      </p:sp>
      <p:sp>
        <p:nvSpPr>
          <p:cNvPr id="53" name="Line 29"/>
          <p:cNvSpPr>
            <a:spLocks noChangeShapeType="1"/>
          </p:cNvSpPr>
          <p:nvPr/>
        </p:nvSpPr>
        <p:spPr bwMode="auto">
          <a:xfrm flipH="1">
            <a:off x="5053450" y="3327494"/>
            <a:ext cx="3248192" cy="50753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1218072">
              <a:defRPr/>
            </a:pPr>
            <a:endParaRPr lang="en-US" sz="1332" kern="0">
              <a:solidFill>
                <a:srgbClr val="000000"/>
              </a:solidFill>
              <a:latin typeface="Arial Narrow" pitchFamily="34" charset="0"/>
            </a:endParaRPr>
          </a:p>
        </p:txBody>
      </p:sp>
    </p:spTree>
    <p:extLst>
      <p:ext uri="{BB962C8B-B14F-4D97-AF65-F5344CB8AC3E}">
        <p14:creationId xmlns:p14="http://schemas.microsoft.com/office/powerpoint/2010/main" val="83564702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HTML Tables</a:t>
            </a:r>
            <a:endParaRPr lang="en-US" dirty="0"/>
          </a:p>
        </p:txBody>
      </p:sp>
      <p:sp>
        <p:nvSpPr>
          <p:cNvPr id="3" name="Content Placeholder 2"/>
          <p:cNvSpPr>
            <a:spLocks noGrp="1"/>
          </p:cNvSpPr>
          <p:nvPr>
            <p:ph idx="1"/>
          </p:nvPr>
        </p:nvSpPr>
        <p:spPr/>
        <p:txBody>
          <a:bodyPr/>
          <a:lstStyle/>
          <a:p>
            <a:pPr marL="0" indent="0">
              <a:lnSpc>
                <a:spcPct val="155000"/>
              </a:lnSpc>
              <a:buClr>
                <a:schemeClr val="tx1"/>
              </a:buClr>
              <a:buNone/>
            </a:pPr>
            <a:r>
              <a:rPr lang="en-US" altLang="en-US" b="1" dirty="0"/>
              <a:t>&lt;</a:t>
            </a:r>
            <a:r>
              <a:rPr lang="en-US" altLang="en-US" b="1" dirty="0" err="1"/>
              <a:t>tr</a:t>
            </a:r>
            <a:r>
              <a:rPr lang="en-US" altLang="en-US" b="1" dirty="0"/>
              <a:t>&gt;&lt;/</a:t>
            </a:r>
            <a:r>
              <a:rPr lang="en-US" altLang="en-US" b="1" dirty="0" err="1"/>
              <a:t>tr</a:t>
            </a:r>
            <a:r>
              <a:rPr lang="en-US" altLang="en-US" b="1" dirty="0"/>
              <a:t>&gt; </a:t>
            </a:r>
            <a:r>
              <a:rPr lang="en-US" altLang="en-US" dirty="0"/>
              <a:t>- 	This tags is used to create a table row. </a:t>
            </a:r>
          </a:p>
          <a:p>
            <a:pPr marL="0" indent="0">
              <a:lnSpc>
                <a:spcPct val="155000"/>
              </a:lnSpc>
              <a:buClr>
                <a:schemeClr val="tx1"/>
              </a:buClr>
              <a:buNone/>
            </a:pPr>
            <a:r>
              <a:rPr lang="en-US" altLang="en-US" b="1" dirty="0"/>
              <a:t>&lt;td&gt;&lt;/td&gt; </a:t>
            </a:r>
            <a:r>
              <a:rPr lang="en-US" altLang="en-US" dirty="0"/>
              <a:t>-	Finally the &lt;td&gt;&lt;/td&gt; identify a table column. The ‘td’ in the tag</a:t>
            </a:r>
          </a:p>
          <a:p>
            <a:pPr marL="0" indent="0">
              <a:lnSpc>
                <a:spcPct val="155000"/>
              </a:lnSpc>
              <a:buClr>
                <a:schemeClr val="tx1"/>
              </a:buClr>
              <a:buNone/>
            </a:pPr>
            <a:r>
              <a:rPr lang="en-US" altLang="en-US" dirty="0"/>
              <a:t>	     	stands for ‘table data’.</a:t>
            </a:r>
          </a:p>
          <a:p>
            <a:pPr marL="0" indent="0">
              <a:lnSpc>
                <a:spcPct val="155000"/>
              </a:lnSpc>
              <a:buClr>
                <a:schemeClr val="tx1"/>
              </a:buClr>
              <a:buNone/>
            </a:pPr>
            <a:endParaRPr lang="en-US" altLang="en-US" dirty="0"/>
          </a:p>
        </p:txBody>
      </p:sp>
    </p:spTree>
    <p:extLst>
      <p:ext uri="{BB962C8B-B14F-4D97-AF65-F5344CB8AC3E}">
        <p14:creationId xmlns:p14="http://schemas.microsoft.com/office/powerpoint/2010/main" val="263288886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HTML - &lt;table&gt;&lt;/table&gt; attributes</a:t>
            </a:r>
            <a:endParaRPr lang="en-US" dirty="0"/>
          </a:p>
        </p:txBody>
      </p:sp>
      <p:sp>
        <p:nvSpPr>
          <p:cNvPr id="3" name="Content Placeholder 2"/>
          <p:cNvSpPr>
            <a:spLocks noGrp="1"/>
          </p:cNvSpPr>
          <p:nvPr>
            <p:ph idx="1"/>
          </p:nvPr>
        </p:nvSpPr>
        <p:spPr/>
        <p:txBody>
          <a:bodyPr>
            <a:normAutofit fontScale="92500"/>
          </a:bodyPr>
          <a:lstStyle/>
          <a:p>
            <a:pPr marL="0" indent="0">
              <a:lnSpc>
                <a:spcPct val="155000"/>
              </a:lnSpc>
              <a:buClr>
                <a:schemeClr val="tx1"/>
              </a:buClr>
              <a:buNone/>
            </a:pPr>
            <a:r>
              <a:rPr lang="en-US" altLang="en-US" dirty="0"/>
              <a:t>The &lt;table&gt;&lt;/table&gt; tags have a number of attributes that are critical to understand.</a:t>
            </a:r>
          </a:p>
          <a:p>
            <a:pPr marL="0" indent="0">
              <a:lnSpc>
                <a:spcPct val="155000"/>
              </a:lnSpc>
              <a:buClr>
                <a:schemeClr val="tx1"/>
              </a:buClr>
              <a:buNone/>
            </a:pPr>
            <a:r>
              <a:rPr lang="en-US" altLang="en-US" b="1" dirty="0"/>
              <a:t>border </a:t>
            </a:r>
            <a:r>
              <a:rPr lang="en-US" altLang="en-US" dirty="0"/>
              <a:t>– This attribute indicates the thickness of the border to be displayed around the table. If this attribute is not set or is set to ‘0’ then no border is displayed.</a:t>
            </a:r>
          </a:p>
          <a:p>
            <a:pPr marL="0" indent="0">
              <a:lnSpc>
                <a:spcPct val="155000"/>
              </a:lnSpc>
              <a:buClr>
                <a:schemeClr val="tx1"/>
              </a:buClr>
              <a:buNone/>
            </a:pPr>
            <a:r>
              <a:rPr lang="en-US" altLang="en-US" b="1" dirty="0"/>
              <a:t>width</a:t>
            </a:r>
            <a:r>
              <a:rPr lang="en-US" altLang="en-US" dirty="0"/>
              <a:t> – Identifies the amount of space that the table will take up. This can be represented as a percentage of the browser page or in number of pixels.</a:t>
            </a:r>
          </a:p>
          <a:p>
            <a:pPr marL="532907" lvl="1" indent="0">
              <a:lnSpc>
                <a:spcPct val="155000"/>
              </a:lnSpc>
              <a:buClr>
                <a:schemeClr val="tx1"/>
              </a:buClr>
              <a:buNone/>
            </a:pPr>
            <a:r>
              <a:rPr lang="en-US" altLang="en-US" dirty="0"/>
              <a:t>&lt;table border=‘1’ width=’500’&gt; rows and columns here &lt;/table&gt;</a:t>
            </a:r>
          </a:p>
          <a:p>
            <a:pPr marL="0" indent="0">
              <a:lnSpc>
                <a:spcPct val="155000"/>
              </a:lnSpc>
              <a:buClr>
                <a:schemeClr val="tx1"/>
              </a:buClr>
              <a:buNone/>
            </a:pPr>
            <a:r>
              <a:rPr lang="en-US" altLang="en-US" dirty="0"/>
              <a:t>The above statement will create a table that is 500 pixels in width. The table will also be displayed with a fine line around the edges of each cell.</a:t>
            </a:r>
          </a:p>
          <a:p>
            <a:pPr marL="0" indent="0">
              <a:lnSpc>
                <a:spcPct val="155000"/>
              </a:lnSpc>
              <a:buClr>
                <a:schemeClr val="tx1"/>
              </a:buClr>
              <a:buNone/>
            </a:pPr>
            <a:endParaRPr lang="en-US" altLang="en-US" dirty="0"/>
          </a:p>
        </p:txBody>
      </p:sp>
    </p:spTree>
    <p:extLst>
      <p:ext uri="{BB962C8B-B14F-4D97-AF65-F5344CB8AC3E}">
        <p14:creationId xmlns:p14="http://schemas.microsoft.com/office/powerpoint/2010/main" val="47460222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HTML - &lt;td&gt;&lt;/td&gt; attributes</a:t>
            </a:r>
            <a:endParaRPr lang="en-US" dirty="0"/>
          </a:p>
        </p:txBody>
      </p:sp>
      <p:sp>
        <p:nvSpPr>
          <p:cNvPr id="3" name="Content Placeholder 2"/>
          <p:cNvSpPr>
            <a:spLocks noGrp="1"/>
          </p:cNvSpPr>
          <p:nvPr>
            <p:ph idx="1"/>
          </p:nvPr>
        </p:nvSpPr>
        <p:spPr/>
        <p:txBody>
          <a:bodyPr/>
          <a:lstStyle/>
          <a:p>
            <a:pPr marL="0" indent="0">
              <a:lnSpc>
                <a:spcPct val="155000"/>
              </a:lnSpc>
              <a:buClr>
                <a:schemeClr val="tx1"/>
              </a:buClr>
              <a:buNone/>
            </a:pPr>
            <a:r>
              <a:rPr lang="en-US" altLang="en-US" dirty="0"/>
              <a:t>The &lt;td&gt; tag has two very special attributes that are very handy when creating tables. Lets stay that we want to create a table that looks something like this:</a:t>
            </a:r>
          </a:p>
          <a:p>
            <a:pPr marL="0" indent="0">
              <a:lnSpc>
                <a:spcPct val="155000"/>
              </a:lnSpc>
              <a:buClr>
                <a:schemeClr val="tx1"/>
              </a:buClr>
              <a:buNone/>
            </a:pPr>
            <a:endParaRPr lang="en-US" altLang="en-US" dirty="0"/>
          </a:p>
        </p:txBody>
      </p:sp>
      <p:grpSp>
        <p:nvGrpSpPr>
          <p:cNvPr id="12" name="Group 8"/>
          <p:cNvGrpSpPr>
            <a:grpSpLocks/>
          </p:cNvGrpSpPr>
          <p:nvPr/>
        </p:nvGrpSpPr>
        <p:grpSpPr bwMode="auto">
          <a:xfrm>
            <a:off x="2746302" y="3225988"/>
            <a:ext cx="2436144" cy="1624096"/>
            <a:chOff x="1248" y="1584"/>
            <a:chExt cx="1152" cy="864"/>
          </a:xfrm>
        </p:grpSpPr>
        <p:sp>
          <p:nvSpPr>
            <p:cNvPr id="13" name="Rectangle 4"/>
            <p:cNvSpPr>
              <a:spLocks noChangeArrowheads="1"/>
            </p:cNvSpPr>
            <p:nvPr/>
          </p:nvSpPr>
          <p:spPr bwMode="auto">
            <a:xfrm>
              <a:off x="1248" y="1584"/>
              <a:ext cx="1152" cy="28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000">
                  <a:solidFill>
                    <a:schemeClr val="tx1"/>
                  </a:solidFill>
                  <a:latin typeface="Arial Narrow" pitchFamily="34" charset="0"/>
                </a:defRPr>
              </a:lvl1pPr>
              <a:lvl2pPr marL="742950" indent="-285750" eaLnBrk="0" hangingPunct="0">
                <a:defRPr sz="1000">
                  <a:solidFill>
                    <a:schemeClr val="tx1"/>
                  </a:solidFill>
                  <a:latin typeface="Arial Narrow" pitchFamily="34" charset="0"/>
                </a:defRPr>
              </a:lvl2pPr>
              <a:lvl3pPr marL="1143000" indent="-228600" eaLnBrk="0" hangingPunct="0">
                <a:defRPr sz="1000">
                  <a:solidFill>
                    <a:schemeClr val="tx1"/>
                  </a:solidFill>
                  <a:latin typeface="Arial Narrow" pitchFamily="34" charset="0"/>
                </a:defRPr>
              </a:lvl3pPr>
              <a:lvl4pPr marL="1600200" indent="-228600" eaLnBrk="0" hangingPunct="0">
                <a:defRPr sz="1000">
                  <a:solidFill>
                    <a:schemeClr val="tx1"/>
                  </a:solidFill>
                  <a:latin typeface="Arial Narrow" pitchFamily="34" charset="0"/>
                </a:defRPr>
              </a:lvl4pPr>
              <a:lvl5pPr marL="2057400" indent="-228600" eaLnBrk="0" hangingPunct="0">
                <a:defRPr sz="1000">
                  <a:solidFill>
                    <a:schemeClr val="tx1"/>
                  </a:solidFill>
                  <a:latin typeface="Arial Narrow" pitchFamily="34" charset="0"/>
                </a:defRPr>
              </a:lvl5pPr>
              <a:lvl6pPr marL="2514600" indent="-228600" eaLnBrk="0" fontAlgn="base" hangingPunct="0">
                <a:spcBef>
                  <a:spcPct val="0"/>
                </a:spcBef>
                <a:spcAft>
                  <a:spcPct val="0"/>
                </a:spcAft>
                <a:defRPr sz="1000">
                  <a:solidFill>
                    <a:schemeClr val="tx1"/>
                  </a:solidFill>
                  <a:latin typeface="Arial Narrow" pitchFamily="34" charset="0"/>
                </a:defRPr>
              </a:lvl6pPr>
              <a:lvl7pPr marL="2971800" indent="-228600" eaLnBrk="0" fontAlgn="base" hangingPunct="0">
                <a:spcBef>
                  <a:spcPct val="0"/>
                </a:spcBef>
                <a:spcAft>
                  <a:spcPct val="0"/>
                </a:spcAft>
                <a:defRPr sz="1000">
                  <a:solidFill>
                    <a:schemeClr val="tx1"/>
                  </a:solidFill>
                  <a:latin typeface="Arial Narrow" pitchFamily="34" charset="0"/>
                </a:defRPr>
              </a:lvl7pPr>
              <a:lvl8pPr marL="3429000" indent="-228600" eaLnBrk="0" fontAlgn="base" hangingPunct="0">
                <a:spcBef>
                  <a:spcPct val="0"/>
                </a:spcBef>
                <a:spcAft>
                  <a:spcPct val="0"/>
                </a:spcAft>
                <a:defRPr sz="1000">
                  <a:solidFill>
                    <a:schemeClr val="tx1"/>
                  </a:solidFill>
                  <a:latin typeface="Arial Narrow" pitchFamily="34" charset="0"/>
                </a:defRPr>
              </a:lvl8pPr>
              <a:lvl9pPr marL="3886200" indent="-228600" eaLnBrk="0" fontAlgn="base" hangingPunct="0">
                <a:spcBef>
                  <a:spcPct val="0"/>
                </a:spcBef>
                <a:spcAft>
                  <a:spcPct val="0"/>
                </a:spcAft>
                <a:defRPr sz="1000">
                  <a:solidFill>
                    <a:schemeClr val="tx1"/>
                  </a:solidFill>
                  <a:latin typeface="Arial Narrow" pitchFamily="34" charset="0"/>
                </a:defRPr>
              </a:lvl9pPr>
            </a:lstStyle>
            <a:p>
              <a:pPr defTabSz="1218072" eaLnBrk="1" hangingPunct="1">
                <a:defRPr/>
              </a:pPr>
              <a:endParaRPr lang="en-US" altLang="en-US" sz="1332" kern="0">
                <a:solidFill>
                  <a:srgbClr val="000000"/>
                </a:solidFill>
              </a:endParaRPr>
            </a:p>
          </p:txBody>
        </p:sp>
        <p:sp>
          <p:nvSpPr>
            <p:cNvPr id="14" name="Rectangle 5"/>
            <p:cNvSpPr>
              <a:spLocks noChangeArrowheads="1"/>
            </p:cNvSpPr>
            <p:nvPr/>
          </p:nvSpPr>
          <p:spPr bwMode="auto">
            <a:xfrm>
              <a:off x="1248" y="1872"/>
              <a:ext cx="576" cy="57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000">
                  <a:solidFill>
                    <a:schemeClr val="tx1"/>
                  </a:solidFill>
                  <a:latin typeface="Arial Narrow" pitchFamily="34" charset="0"/>
                </a:defRPr>
              </a:lvl1pPr>
              <a:lvl2pPr marL="742950" indent="-285750" eaLnBrk="0" hangingPunct="0">
                <a:defRPr sz="1000">
                  <a:solidFill>
                    <a:schemeClr val="tx1"/>
                  </a:solidFill>
                  <a:latin typeface="Arial Narrow" pitchFamily="34" charset="0"/>
                </a:defRPr>
              </a:lvl2pPr>
              <a:lvl3pPr marL="1143000" indent="-228600" eaLnBrk="0" hangingPunct="0">
                <a:defRPr sz="1000">
                  <a:solidFill>
                    <a:schemeClr val="tx1"/>
                  </a:solidFill>
                  <a:latin typeface="Arial Narrow" pitchFamily="34" charset="0"/>
                </a:defRPr>
              </a:lvl3pPr>
              <a:lvl4pPr marL="1600200" indent="-228600" eaLnBrk="0" hangingPunct="0">
                <a:defRPr sz="1000">
                  <a:solidFill>
                    <a:schemeClr val="tx1"/>
                  </a:solidFill>
                  <a:latin typeface="Arial Narrow" pitchFamily="34" charset="0"/>
                </a:defRPr>
              </a:lvl4pPr>
              <a:lvl5pPr marL="2057400" indent="-228600" eaLnBrk="0" hangingPunct="0">
                <a:defRPr sz="1000">
                  <a:solidFill>
                    <a:schemeClr val="tx1"/>
                  </a:solidFill>
                  <a:latin typeface="Arial Narrow" pitchFamily="34" charset="0"/>
                </a:defRPr>
              </a:lvl5pPr>
              <a:lvl6pPr marL="2514600" indent="-228600" eaLnBrk="0" fontAlgn="base" hangingPunct="0">
                <a:spcBef>
                  <a:spcPct val="0"/>
                </a:spcBef>
                <a:spcAft>
                  <a:spcPct val="0"/>
                </a:spcAft>
                <a:defRPr sz="1000">
                  <a:solidFill>
                    <a:schemeClr val="tx1"/>
                  </a:solidFill>
                  <a:latin typeface="Arial Narrow" pitchFamily="34" charset="0"/>
                </a:defRPr>
              </a:lvl6pPr>
              <a:lvl7pPr marL="2971800" indent="-228600" eaLnBrk="0" fontAlgn="base" hangingPunct="0">
                <a:spcBef>
                  <a:spcPct val="0"/>
                </a:spcBef>
                <a:spcAft>
                  <a:spcPct val="0"/>
                </a:spcAft>
                <a:defRPr sz="1000">
                  <a:solidFill>
                    <a:schemeClr val="tx1"/>
                  </a:solidFill>
                  <a:latin typeface="Arial Narrow" pitchFamily="34" charset="0"/>
                </a:defRPr>
              </a:lvl7pPr>
              <a:lvl8pPr marL="3429000" indent="-228600" eaLnBrk="0" fontAlgn="base" hangingPunct="0">
                <a:spcBef>
                  <a:spcPct val="0"/>
                </a:spcBef>
                <a:spcAft>
                  <a:spcPct val="0"/>
                </a:spcAft>
                <a:defRPr sz="1000">
                  <a:solidFill>
                    <a:schemeClr val="tx1"/>
                  </a:solidFill>
                  <a:latin typeface="Arial Narrow" pitchFamily="34" charset="0"/>
                </a:defRPr>
              </a:lvl8pPr>
              <a:lvl9pPr marL="3886200" indent="-228600" eaLnBrk="0" fontAlgn="base" hangingPunct="0">
                <a:spcBef>
                  <a:spcPct val="0"/>
                </a:spcBef>
                <a:spcAft>
                  <a:spcPct val="0"/>
                </a:spcAft>
                <a:defRPr sz="1000">
                  <a:solidFill>
                    <a:schemeClr val="tx1"/>
                  </a:solidFill>
                  <a:latin typeface="Arial Narrow" pitchFamily="34" charset="0"/>
                </a:defRPr>
              </a:lvl9pPr>
            </a:lstStyle>
            <a:p>
              <a:pPr defTabSz="1218072" eaLnBrk="1" hangingPunct="1">
                <a:defRPr/>
              </a:pPr>
              <a:endParaRPr lang="en-US" altLang="en-US" sz="1332" kern="0">
                <a:solidFill>
                  <a:srgbClr val="000000"/>
                </a:solidFill>
              </a:endParaRPr>
            </a:p>
          </p:txBody>
        </p:sp>
        <p:sp>
          <p:nvSpPr>
            <p:cNvPr id="15" name="Rectangle 6"/>
            <p:cNvSpPr>
              <a:spLocks noChangeArrowheads="1"/>
            </p:cNvSpPr>
            <p:nvPr/>
          </p:nvSpPr>
          <p:spPr bwMode="auto">
            <a:xfrm>
              <a:off x="1824" y="1872"/>
              <a:ext cx="576" cy="28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000">
                  <a:solidFill>
                    <a:schemeClr val="tx1"/>
                  </a:solidFill>
                  <a:latin typeface="Arial Narrow" pitchFamily="34" charset="0"/>
                </a:defRPr>
              </a:lvl1pPr>
              <a:lvl2pPr marL="742950" indent="-285750" eaLnBrk="0" hangingPunct="0">
                <a:defRPr sz="1000">
                  <a:solidFill>
                    <a:schemeClr val="tx1"/>
                  </a:solidFill>
                  <a:latin typeface="Arial Narrow" pitchFamily="34" charset="0"/>
                </a:defRPr>
              </a:lvl2pPr>
              <a:lvl3pPr marL="1143000" indent="-228600" eaLnBrk="0" hangingPunct="0">
                <a:defRPr sz="1000">
                  <a:solidFill>
                    <a:schemeClr val="tx1"/>
                  </a:solidFill>
                  <a:latin typeface="Arial Narrow" pitchFamily="34" charset="0"/>
                </a:defRPr>
              </a:lvl3pPr>
              <a:lvl4pPr marL="1600200" indent="-228600" eaLnBrk="0" hangingPunct="0">
                <a:defRPr sz="1000">
                  <a:solidFill>
                    <a:schemeClr val="tx1"/>
                  </a:solidFill>
                  <a:latin typeface="Arial Narrow" pitchFamily="34" charset="0"/>
                </a:defRPr>
              </a:lvl4pPr>
              <a:lvl5pPr marL="2057400" indent="-228600" eaLnBrk="0" hangingPunct="0">
                <a:defRPr sz="1000">
                  <a:solidFill>
                    <a:schemeClr val="tx1"/>
                  </a:solidFill>
                  <a:latin typeface="Arial Narrow" pitchFamily="34" charset="0"/>
                </a:defRPr>
              </a:lvl5pPr>
              <a:lvl6pPr marL="2514600" indent="-228600" eaLnBrk="0" fontAlgn="base" hangingPunct="0">
                <a:spcBef>
                  <a:spcPct val="0"/>
                </a:spcBef>
                <a:spcAft>
                  <a:spcPct val="0"/>
                </a:spcAft>
                <a:defRPr sz="1000">
                  <a:solidFill>
                    <a:schemeClr val="tx1"/>
                  </a:solidFill>
                  <a:latin typeface="Arial Narrow" pitchFamily="34" charset="0"/>
                </a:defRPr>
              </a:lvl6pPr>
              <a:lvl7pPr marL="2971800" indent="-228600" eaLnBrk="0" fontAlgn="base" hangingPunct="0">
                <a:spcBef>
                  <a:spcPct val="0"/>
                </a:spcBef>
                <a:spcAft>
                  <a:spcPct val="0"/>
                </a:spcAft>
                <a:defRPr sz="1000">
                  <a:solidFill>
                    <a:schemeClr val="tx1"/>
                  </a:solidFill>
                  <a:latin typeface="Arial Narrow" pitchFamily="34" charset="0"/>
                </a:defRPr>
              </a:lvl7pPr>
              <a:lvl8pPr marL="3429000" indent="-228600" eaLnBrk="0" fontAlgn="base" hangingPunct="0">
                <a:spcBef>
                  <a:spcPct val="0"/>
                </a:spcBef>
                <a:spcAft>
                  <a:spcPct val="0"/>
                </a:spcAft>
                <a:defRPr sz="1000">
                  <a:solidFill>
                    <a:schemeClr val="tx1"/>
                  </a:solidFill>
                  <a:latin typeface="Arial Narrow" pitchFamily="34" charset="0"/>
                </a:defRPr>
              </a:lvl8pPr>
              <a:lvl9pPr marL="3886200" indent="-228600" eaLnBrk="0" fontAlgn="base" hangingPunct="0">
                <a:spcBef>
                  <a:spcPct val="0"/>
                </a:spcBef>
                <a:spcAft>
                  <a:spcPct val="0"/>
                </a:spcAft>
                <a:defRPr sz="1000">
                  <a:solidFill>
                    <a:schemeClr val="tx1"/>
                  </a:solidFill>
                  <a:latin typeface="Arial Narrow" pitchFamily="34" charset="0"/>
                </a:defRPr>
              </a:lvl9pPr>
            </a:lstStyle>
            <a:p>
              <a:pPr defTabSz="1218072" eaLnBrk="1" hangingPunct="1">
                <a:defRPr/>
              </a:pPr>
              <a:endParaRPr lang="en-US" altLang="en-US" sz="1332" kern="0">
                <a:solidFill>
                  <a:srgbClr val="000000"/>
                </a:solidFill>
              </a:endParaRPr>
            </a:p>
          </p:txBody>
        </p:sp>
        <p:sp>
          <p:nvSpPr>
            <p:cNvPr id="16" name="Rectangle 7"/>
            <p:cNvSpPr>
              <a:spLocks noChangeArrowheads="1"/>
            </p:cNvSpPr>
            <p:nvPr/>
          </p:nvSpPr>
          <p:spPr bwMode="auto">
            <a:xfrm>
              <a:off x="1824" y="2160"/>
              <a:ext cx="576" cy="28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000">
                  <a:solidFill>
                    <a:schemeClr val="tx1"/>
                  </a:solidFill>
                  <a:latin typeface="Arial Narrow" pitchFamily="34" charset="0"/>
                </a:defRPr>
              </a:lvl1pPr>
              <a:lvl2pPr marL="742950" indent="-285750" eaLnBrk="0" hangingPunct="0">
                <a:defRPr sz="1000">
                  <a:solidFill>
                    <a:schemeClr val="tx1"/>
                  </a:solidFill>
                  <a:latin typeface="Arial Narrow" pitchFamily="34" charset="0"/>
                </a:defRPr>
              </a:lvl2pPr>
              <a:lvl3pPr marL="1143000" indent="-228600" eaLnBrk="0" hangingPunct="0">
                <a:defRPr sz="1000">
                  <a:solidFill>
                    <a:schemeClr val="tx1"/>
                  </a:solidFill>
                  <a:latin typeface="Arial Narrow" pitchFamily="34" charset="0"/>
                </a:defRPr>
              </a:lvl3pPr>
              <a:lvl4pPr marL="1600200" indent="-228600" eaLnBrk="0" hangingPunct="0">
                <a:defRPr sz="1000">
                  <a:solidFill>
                    <a:schemeClr val="tx1"/>
                  </a:solidFill>
                  <a:latin typeface="Arial Narrow" pitchFamily="34" charset="0"/>
                </a:defRPr>
              </a:lvl4pPr>
              <a:lvl5pPr marL="2057400" indent="-228600" eaLnBrk="0" hangingPunct="0">
                <a:defRPr sz="1000">
                  <a:solidFill>
                    <a:schemeClr val="tx1"/>
                  </a:solidFill>
                  <a:latin typeface="Arial Narrow" pitchFamily="34" charset="0"/>
                </a:defRPr>
              </a:lvl5pPr>
              <a:lvl6pPr marL="2514600" indent="-228600" eaLnBrk="0" fontAlgn="base" hangingPunct="0">
                <a:spcBef>
                  <a:spcPct val="0"/>
                </a:spcBef>
                <a:spcAft>
                  <a:spcPct val="0"/>
                </a:spcAft>
                <a:defRPr sz="1000">
                  <a:solidFill>
                    <a:schemeClr val="tx1"/>
                  </a:solidFill>
                  <a:latin typeface="Arial Narrow" pitchFamily="34" charset="0"/>
                </a:defRPr>
              </a:lvl6pPr>
              <a:lvl7pPr marL="2971800" indent="-228600" eaLnBrk="0" fontAlgn="base" hangingPunct="0">
                <a:spcBef>
                  <a:spcPct val="0"/>
                </a:spcBef>
                <a:spcAft>
                  <a:spcPct val="0"/>
                </a:spcAft>
                <a:defRPr sz="1000">
                  <a:solidFill>
                    <a:schemeClr val="tx1"/>
                  </a:solidFill>
                  <a:latin typeface="Arial Narrow" pitchFamily="34" charset="0"/>
                </a:defRPr>
              </a:lvl7pPr>
              <a:lvl8pPr marL="3429000" indent="-228600" eaLnBrk="0" fontAlgn="base" hangingPunct="0">
                <a:spcBef>
                  <a:spcPct val="0"/>
                </a:spcBef>
                <a:spcAft>
                  <a:spcPct val="0"/>
                </a:spcAft>
                <a:defRPr sz="1000">
                  <a:solidFill>
                    <a:schemeClr val="tx1"/>
                  </a:solidFill>
                  <a:latin typeface="Arial Narrow" pitchFamily="34" charset="0"/>
                </a:defRPr>
              </a:lvl8pPr>
              <a:lvl9pPr marL="3886200" indent="-228600" eaLnBrk="0" fontAlgn="base" hangingPunct="0">
                <a:spcBef>
                  <a:spcPct val="0"/>
                </a:spcBef>
                <a:spcAft>
                  <a:spcPct val="0"/>
                </a:spcAft>
                <a:defRPr sz="1000">
                  <a:solidFill>
                    <a:schemeClr val="tx1"/>
                  </a:solidFill>
                  <a:latin typeface="Arial Narrow" pitchFamily="34" charset="0"/>
                </a:defRPr>
              </a:lvl9pPr>
            </a:lstStyle>
            <a:p>
              <a:pPr defTabSz="1218072" eaLnBrk="1" hangingPunct="1">
                <a:defRPr/>
              </a:pPr>
              <a:endParaRPr lang="en-US" altLang="en-US" sz="1332" kern="0">
                <a:solidFill>
                  <a:srgbClr val="000000"/>
                </a:solidFill>
              </a:endParaRPr>
            </a:p>
          </p:txBody>
        </p:sp>
      </p:grpSp>
      <p:sp>
        <p:nvSpPr>
          <p:cNvPr id="17" name="Text Box 9"/>
          <p:cNvSpPr txBox="1">
            <a:spLocks noChangeArrowheads="1"/>
          </p:cNvSpPr>
          <p:nvPr/>
        </p:nvSpPr>
        <p:spPr bwMode="auto">
          <a:xfrm>
            <a:off x="5994494" y="3327494"/>
            <a:ext cx="3143809" cy="119936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000">
                <a:solidFill>
                  <a:schemeClr val="tx1"/>
                </a:solidFill>
                <a:latin typeface="Arial Narrow" pitchFamily="34" charset="0"/>
              </a:defRPr>
            </a:lvl1pPr>
            <a:lvl2pPr marL="742950" indent="-285750" eaLnBrk="0" hangingPunct="0">
              <a:defRPr sz="1000">
                <a:solidFill>
                  <a:schemeClr val="tx1"/>
                </a:solidFill>
                <a:latin typeface="Arial Narrow" pitchFamily="34" charset="0"/>
              </a:defRPr>
            </a:lvl2pPr>
            <a:lvl3pPr marL="1143000" indent="-228600" eaLnBrk="0" hangingPunct="0">
              <a:defRPr sz="1000">
                <a:solidFill>
                  <a:schemeClr val="tx1"/>
                </a:solidFill>
                <a:latin typeface="Arial Narrow" pitchFamily="34" charset="0"/>
              </a:defRPr>
            </a:lvl3pPr>
            <a:lvl4pPr marL="1600200" indent="-228600" eaLnBrk="0" hangingPunct="0">
              <a:defRPr sz="1000">
                <a:solidFill>
                  <a:schemeClr val="tx1"/>
                </a:solidFill>
                <a:latin typeface="Arial Narrow" pitchFamily="34" charset="0"/>
              </a:defRPr>
            </a:lvl4pPr>
            <a:lvl5pPr marL="2057400" indent="-228600" eaLnBrk="0" hangingPunct="0">
              <a:defRPr sz="1000">
                <a:solidFill>
                  <a:schemeClr val="tx1"/>
                </a:solidFill>
                <a:latin typeface="Arial Narrow" pitchFamily="34" charset="0"/>
              </a:defRPr>
            </a:lvl5pPr>
            <a:lvl6pPr marL="2514600" indent="-228600" eaLnBrk="0" fontAlgn="base" hangingPunct="0">
              <a:spcBef>
                <a:spcPct val="0"/>
              </a:spcBef>
              <a:spcAft>
                <a:spcPct val="0"/>
              </a:spcAft>
              <a:defRPr sz="1000">
                <a:solidFill>
                  <a:schemeClr val="tx1"/>
                </a:solidFill>
                <a:latin typeface="Arial Narrow" pitchFamily="34" charset="0"/>
              </a:defRPr>
            </a:lvl6pPr>
            <a:lvl7pPr marL="2971800" indent="-228600" eaLnBrk="0" fontAlgn="base" hangingPunct="0">
              <a:spcBef>
                <a:spcPct val="0"/>
              </a:spcBef>
              <a:spcAft>
                <a:spcPct val="0"/>
              </a:spcAft>
              <a:defRPr sz="1000">
                <a:solidFill>
                  <a:schemeClr val="tx1"/>
                </a:solidFill>
                <a:latin typeface="Arial Narrow" pitchFamily="34" charset="0"/>
              </a:defRPr>
            </a:lvl7pPr>
            <a:lvl8pPr marL="3429000" indent="-228600" eaLnBrk="0" fontAlgn="base" hangingPunct="0">
              <a:spcBef>
                <a:spcPct val="0"/>
              </a:spcBef>
              <a:spcAft>
                <a:spcPct val="0"/>
              </a:spcAft>
              <a:defRPr sz="1000">
                <a:solidFill>
                  <a:schemeClr val="tx1"/>
                </a:solidFill>
                <a:latin typeface="Arial Narrow" pitchFamily="34" charset="0"/>
              </a:defRPr>
            </a:lvl8pPr>
            <a:lvl9pPr marL="3886200" indent="-228600" eaLnBrk="0" fontAlgn="base" hangingPunct="0">
              <a:spcBef>
                <a:spcPct val="0"/>
              </a:spcBef>
              <a:spcAft>
                <a:spcPct val="0"/>
              </a:spcAft>
              <a:defRPr sz="1000">
                <a:solidFill>
                  <a:schemeClr val="tx1"/>
                </a:solidFill>
                <a:latin typeface="Arial Narrow" pitchFamily="34" charset="0"/>
              </a:defRPr>
            </a:lvl9pPr>
          </a:lstStyle>
          <a:p>
            <a:pPr defTabSz="1218072" eaLnBrk="1" hangingPunct="1">
              <a:defRPr/>
            </a:pPr>
            <a:r>
              <a:rPr lang="en-US" altLang="en-US" sz="2398" kern="0">
                <a:solidFill>
                  <a:srgbClr val="000000"/>
                </a:solidFill>
                <a:latin typeface="Arial" pitchFamily="34" charset="0"/>
              </a:rPr>
              <a:t>Notice that these two </a:t>
            </a:r>
          </a:p>
          <a:p>
            <a:pPr defTabSz="1218072" eaLnBrk="1" hangingPunct="1">
              <a:defRPr/>
            </a:pPr>
            <a:r>
              <a:rPr lang="en-US" altLang="en-US" sz="2398" kern="0">
                <a:solidFill>
                  <a:srgbClr val="000000"/>
                </a:solidFill>
                <a:latin typeface="Arial" pitchFamily="34" charset="0"/>
              </a:rPr>
              <a:t>cells actually take up</a:t>
            </a:r>
          </a:p>
          <a:p>
            <a:pPr defTabSz="1218072" eaLnBrk="1" hangingPunct="1">
              <a:defRPr/>
            </a:pPr>
            <a:r>
              <a:rPr lang="en-US" altLang="en-US" sz="2398" kern="0">
                <a:solidFill>
                  <a:srgbClr val="000000"/>
                </a:solidFill>
                <a:latin typeface="Arial" pitchFamily="34" charset="0"/>
              </a:rPr>
              <a:t>the area of two cells.</a:t>
            </a:r>
          </a:p>
        </p:txBody>
      </p:sp>
      <p:sp>
        <p:nvSpPr>
          <p:cNvPr id="18" name="Line 10"/>
          <p:cNvSpPr>
            <a:spLocks noChangeShapeType="1"/>
          </p:cNvSpPr>
          <p:nvPr/>
        </p:nvSpPr>
        <p:spPr bwMode="auto">
          <a:xfrm flipH="1" flipV="1">
            <a:off x="4167386" y="3327494"/>
            <a:ext cx="1827108" cy="609036"/>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1218072">
              <a:defRPr/>
            </a:pPr>
            <a:endParaRPr lang="en-US" sz="1332" kern="0">
              <a:solidFill>
                <a:srgbClr val="000000"/>
              </a:solidFill>
              <a:latin typeface="Arial Narrow" pitchFamily="34" charset="0"/>
            </a:endParaRPr>
          </a:p>
        </p:txBody>
      </p:sp>
      <p:sp>
        <p:nvSpPr>
          <p:cNvPr id="19" name="Line 11"/>
          <p:cNvSpPr>
            <a:spLocks noChangeShapeType="1"/>
          </p:cNvSpPr>
          <p:nvPr/>
        </p:nvSpPr>
        <p:spPr bwMode="auto">
          <a:xfrm flipH="1">
            <a:off x="3456844" y="4038036"/>
            <a:ext cx="2537650" cy="20301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1218072">
              <a:defRPr/>
            </a:pPr>
            <a:endParaRPr lang="en-US" sz="1332" kern="0">
              <a:solidFill>
                <a:srgbClr val="000000"/>
              </a:solidFill>
              <a:latin typeface="Arial Narrow" pitchFamily="34" charset="0"/>
            </a:endParaRPr>
          </a:p>
        </p:txBody>
      </p:sp>
    </p:spTree>
    <p:extLst>
      <p:ext uri="{BB962C8B-B14F-4D97-AF65-F5344CB8AC3E}">
        <p14:creationId xmlns:p14="http://schemas.microsoft.com/office/powerpoint/2010/main" val="260876672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HTML - &lt;td&gt;&lt;/td&gt; attributes</a:t>
            </a:r>
            <a:endParaRPr lang="en-US" dirty="0"/>
          </a:p>
        </p:txBody>
      </p:sp>
      <p:sp>
        <p:nvSpPr>
          <p:cNvPr id="3" name="Content Placeholder 2"/>
          <p:cNvSpPr>
            <a:spLocks noGrp="1"/>
          </p:cNvSpPr>
          <p:nvPr>
            <p:ph idx="1"/>
          </p:nvPr>
        </p:nvSpPr>
        <p:spPr/>
        <p:txBody>
          <a:bodyPr>
            <a:normAutofit/>
          </a:bodyPr>
          <a:lstStyle/>
          <a:p>
            <a:pPr marL="0" indent="0">
              <a:lnSpc>
                <a:spcPct val="155000"/>
              </a:lnSpc>
              <a:buClr>
                <a:schemeClr val="tx1"/>
              </a:buClr>
              <a:buNone/>
            </a:pPr>
            <a:r>
              <a:rPr lang="en-US" altLang="en-US" dirty="0"/>
              <a:t>To create this effect we use the ‘</a:t>
            </a:r>
            <a:r>
              <a:rPr lang="en-US" altLang="en-US" b="1" dirty="0" err="1"/>
              <a:t>colspan</a:t>
            </a:r>
            <a:r>
              <a:rPr lang="en-US" altLang="en-US" dirty="0"/>
              <a:t>’ and ‘</a:t>
            </a:r>
            <a:r>
              <a:rPr lang="en-US" altLang="en-US" b="1" dirty="0" err="1"/>
              <a:t>rowspan</a:t>
            </a:r>
            <a:r>
              <a:rPr lang="en-US" altLang="en-US" dirty="0"/>
              <a:t>’ attributes associated</a:t>
            </a:r>
          </a:p>
          <a:p>
            <a:pPr marL="0" indent="0">
              <a:lnSpc>
                <a:spcPct val="155000"/>
              </a:lnSpc>
              <a:buClr>
                <a:schemeClr val="tx1"/>
              </a:buClr>
              <a:buNone/>
            </a:pPr>
            <a:r>
              <a:rPr lang="en-US" altLang="en-US" dirty="0"/>
              <a:t>with the &lt;td&gt; tag. </a:t>
            </a:r>
          </a:p>
          <a:p>
            <a:pPr marL="0" indent="0">
              <a:lnSpc>
                <a:spcPct val="155000"/>
              </a:lnSpc>
              <a:buClr>
                <a:schemeClr val="tx1"/>
              </a:buClr>
              <a:buNone/>
            </a:pPr>
            <a:r>
              <a:rPr lang="en-US" altLang="en-US" dirty="0"/>
              <a:t>The attributes are used as follows:</a:t>
            </a:r>
          </a:p>
          <a:p>
            <a:pPr marL="0" indent="0">
              <a:lnSpc>
                <a:spcPct val="155000"/>
              </a:lnSpc>
              <a:buClr>
                <a:schemeClr val="tx1"/>
              </a:buClr>
              <a:buNone/>
            </a:pPr>
            <a:r>
              <a:rPr lang="en-US" altLang="en-US" dirty="0"/>
              <a:t>	&lt;td </a:t>
            </a:r>
            <a:r>
              <a:rPr lang="en-US" altLang="en-US" dirty="0" err="1"/>
              <a:t>colspan</a:t>
            </a:r>
            <a:r>
              <a:rPr lang="en-US" altLang="en-US" dirty="0"/>
              <a:t>=‘</a:t>
            </a:r>
            <a:r>
              <a:rPr lang="en-US" altLang="en-US" dirty="0" err="1"/>
              <a:t>number_of_columns_to_span</a:t>
            </a:r>
            <a:r>
              <a:rPr lang="en-US" altLang="en-US" dirty="0"/>
              <a:t>’&gt; cell data &lt;/td&gt; </a:t>
            </a:r>
          </a:p>
          <a:p>
            <a:pPr marL="0" indent="0">
              <a:lnSpc>
                <a:spcPct val="155000"/>
              </a:lnSpc>
              <a:buClr>
                <a:schemeClr val="tx1"/>
              </a:buClr>
              <a:buNone/>
            </a:pPr>
            <a:r>
              <a:rPr lang="en-US" altLang="en-US" dirty="0"/>
              <a:t>				OR</a:t>
            </a:r>
          </a:p>
          <a:p>
            <a:pPr marL="0" indent="0">
              <a:lnSpc>
                <a:spcPct val="155000"/>
              </a:lnSpc>
              <a:buClr>
                <a:schemeClr val="tx1"/>
              </a:buClr>
              <a:buNone/>
            </a:pPr>
            <a:r>
              <a:rPr lang="en-US" altLang="en-US" dirty="0"/>
              <a:t>	&lt;td </a:t>
            </a:r>
            <a:r>
              <a:rPr lang="en-US" altLang="en-US" dirty="0" err="1"/>
              <a:t>rowspan</a:t>
            </a:r>
            <a:r>
              <a:rPr lang="en-US" altLang="en-US" dirty="0"/>
              <a:t>=‘</a:t>
            </a:r>
            <a:r>
              <a:rPr lang="en-US" altLang="en-US" dirty="0" err="1"/>
              <a:t>number_of_rows_to_span</a:t>
            </a:r>
            <a:r>
              <a:rPr lang="en-US" altLang="en-US" dirty="0"/>
              <a:t>’&gt; cell data &lt;/td&gt; </a:t>
            </a:r>
          </a:p>
          <a:p>
            <a:pPr marL="0" indent="0">
              <a:lnSpc>
                <a:spcPct val="155000"/>
              </a:lnSpc>
              <a:buClr>
                <a:schemeClr val="tx1"/>
              </a:buClr>
              <a:buNone/>
            </a:pPr>
            <a:endParaRPr lang="en-US" altLang="en-US" dirty="0"/>
          </a:p>
        </p:txBody>
      </p:sp>
    </p:spTree>
    <p:extLst>
      <p:ext uri="{BB962C8B-B14F-4D97-AF65-F5344CB8AC3E}">
        <p14:creationId xmlns:p14="http://schemas.microsoft.com/office/powerpoint/2010/main" val="429024331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HTML Special Character</a:t>
            </a:r>
            <a:endParaRPr lang="en-US" dirty="0"/>
          </a:p>
        </p:txBody>
      </p:sp>
      <p:sp>
        <p:nvSpPr>
          <p:cNvPr id="3" name="Content Placeholder 2"/>
          <p:cNvSpPr>
            <a:spLocks noGrp="1"/>
          </p:cNvSpPr>
          <p:nvPr>
            <p:ph idx="1"/>
          </p:nvPr>
        </p:nvSpPr>
        <p:spPr/>
        <p:txBody>
          <a:bodyPr/>
          <a:lstStyle/>
          <a:p>
            <a:pPr>
              <a:lnSpc>
                <a:spcPct val="155000"/>
              </a:lnSpc>
              <a:buClr>
                <a:schemeClr val="tx1"/>
              </a:buClr>
            </a:pPr>
            <a:r>
              <a:rPr lang="en-US" altLang="en-US" dirty="0"/>
              <a:t>HTML characters entities have special meaning to an Internet browser. As an example the ‘&lt;‘ and ‘&gt;’ characters are represented as ‘&amp;</a:t>
            </a:r>
            <a:r>
              <a:rPr lang="en-US" altLang="en-US" dirty="0" err="1"/>
              <a:t>lt</a:t>
            </a:r>
            <a:r>
              <a:rPr lang="en-US" altLang="en-US" dirty="0"/>
              <a:t>’ and ‘&amp;</a:t>
            </a:r>
            <a:r>
              <a:rPr lang="en-US" altLang="en-US" dirty="0" err="1"/>
              <a:t>gt</a:t>
            </a:r>
            <a:r>
              <a:rPr lang="en-US" altLang="en-US" dirty="0"/>
              <a:t>’ respectively. </a:t>
            </a:r>
          </a:p>
          <a:p>
            <a:pPr>
              <a:lnSpc>
                <a:spcPct val="155000"/>
              </a:lnSpc>
              <a:buClr>
                <a:schemeClr val="tx1"/>
              </a:buClr>
            </a:pPr>
            <a:r>
              <a:rPr lang="en-US" altLang="en-US" dirty="0"/>
              <a:t>If we did not use the character entity the browser would assume that the ‘&lt;‘ and ‘&gt;’ characters are part of a HTML tag.</a:t>
            </a:r>
          </a:p>
          <a:p>
            <a:pPr>
              <a:lnSpc>
                <a:spcPct val="155000"/>
              </a:lnSpc>
              <a:buClr>
                <a:schemeClr val="tx1"/>
              </a:buClr>
            </a:pPr>
            <a:r>
              <a:rPr lang="en-US" altLang="en-US" dirty="0"/>
              <a:t>The ‘&amp;</a:t>
            </a:r>
            <a:r>
              <a:rPr lang="en-US" altLang="en-US" dirty="0" err="1"/>
              <a:t>nbsp</a:t>
            </a:r>
            <a:r>
              <a:rPr lang="en-US" altLang="en-US" dirty="0"/>
              <a:t>’ special character represents a non-breaking space.</a:t>
            </a:r>
          </a:p>
          <a:p>
            <a:pPr marL="0" indent="0">
              <a:lnSpc>
                <a:spcPct val="155000"/>
              </a:lnSpc>
              <a:buClr>
                <a:schemeClr val="tx1"/>
              </a:buClr>
              <a:buNone/>
            </a:pPr>
            <a:endParaRPr lang="en-US" altLang="en-US" dirty="0"/>
          </a:p>
        </p:txBody>
      </p:sp>
    </p:spTree>
    <p:extLst>
      <p:ext uri="{BB962C8B-B14F-4D97-AF65-F5344CB8AC3E}">
        <p14:creationId xmlns:p14="http://schemas.microsoft.com/office/powerpoint/2010/main" val="57330062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material references</a:t>
            </a:r>
          </a:p>
        </p:txBody>
      </p:sp>
      <p:sp>
        <p:nvSpPr>
          <p:cNvPr id="3" name="Content Placeholder 2"/>
          <p:cNvSpPr>
            <a:spLocks noGrp="1"/>
          </p:cNvSpPr>
          <p:nvPr>
            <p:ph idx="1"/>
          </p:nvPr>
        </p:nvSpPr>
        <p:spPr/>
        <p:txBody>
          <a:bodyPr/>
          <a:lstStyle/>
          <a:p>
            <a:r>
              <a:rPr lang="en-US" dirty="0" err="1"/>
              <a:t>HexaGuru</a:t>
            </a:r>
            <a:r>
              <a:rPr lang="en-US" dirty="0"/>
              <a:t>+</a:t>
            </a:r>
          </a:p>
          <a:p>
            <a:pPr lvl="1"/>
            <a:r>
              <a:rPr lang="en-US" dirty="0"/>
              <a:t>Course detail</a:t>
            </a:r>
          </a:p>
          <a:p>
            <a:pPr lvl="1"/>
            <a:endParaRPr lang="en-US" dirty="0"/>
          </a:p>
          <a:p>
            <a:r>
              <a:rPr lang="en-US" dirty="0"/>
              <a:t>Books</a:t>
            </a:r>
          </a:p>
          <a:p>
            <a:pPr lvl="1"/>
            <a:r>
              <a:rPr lang="en-US" altLang="en-US" dirty="0"/>
              <a:t>Henry F </a:t>
            </a:r>
            <a:r>
              <a:rPr lang="en-US" altLang="en-US" dirty="0" err="1"/>
              <a:t>Korth</a:t>
            </a:r>
            <a:r>
              <a:rPr lang="en-US" altLang="en-US" dirty="0"/>
              <a:t>, Abraham </a:t>
            </a:r>
            <a:r>
              <a:rPr lang="en-US" altLang="en-US" dirty="0" err="1"/>
              <a:t>Silberschatz</a:t>
            </a:r>
            <a:r>
              <a:rPr lang="en-US" altLang="en-US" dirty="0"/>
              <a:t>, “Database system concepts”, McGraw-Hill     International editions, Computer Science Series… </a:t>
            </a:r>
          </a:p>
          <a:p>
            <a:pPr lvl="1"/>
            <a:r>
              <a:rPr lang="en-US" dirty="0"/>
              <a:t>…</a:t>
            </a:r>
          </a:p>
          <a:p>
            <a:pPr lvl="1"/>
            <a:r>
              <a:rPr lang="en-US" dirty="0"/>
              <a:t>..</a:t>
            </a:r>
          </a:p>
          <a:p>
            <a:r>
              <a:rPr lang="en-US" dirty="0"/>
              <a:t>Web</a:t>
            </a:r>
          </a:p>
          <a:p>
            <a:pPr lvl="1"/>
            <a:r>
              <a:rPr lang="en-US" dirty="0"/>
              <a:t>URLs..</a:t>
            </a:r>
          </a:p>
        </p:txBody>
      </p:sp>
    </p:spTree>
    <p:extLst>
      <p:ext uri="{BB962C8B-B14F-4D97-AF65-F5344CB8AC3E}">
        <p14:creationId xmlns:p14="http://schemas.microsoft.com/office/powerpoint/2010/main" val="215037494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Forms</a:t>
            </a:r>
          </a:p>
        </p:txBody>
      </p:sp>
    </p:spTree>
    <p:extLst>
      <p:ext uri="{BB962C8B-B14F-4D97-AF65-F5344CB8AC3E}">
        <p14:creationId xmlns:p14="http://schemas.microsoft.com/office/powerpoint/2010/main" val="320323203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HTML Forms</a:t>
            </a:r>
            <a:endParaRPr lang="en-US" dirty="0"/>
          </a:p>
        </p:txBody>
      </p:sp>
      <p:sp>
        <p:nvSpPr>
          <p:cNvPr id="3" name="Content Placeholder 2"/>
          <p:cNvSpPr>
            <a:spLocks noGrp="1"/>
          </p:cNvSpPr>
          <p:nvPr>
            <p:ph idx="1"/>
          </p:nvPr>
        </p:nvSpPr>
        <p:spPr/>
        <p:txBody>
          <a:bodyPr>
            <a:normAutofit lnSpcReduction="10000"/>
          </a:bodyPr>
          <a:lstStyle/>
          <a:p>
            <a:pPr marL="0" indent="0">
              <a:lnSpc>
                <a:spcPct val="155000"/>
              </a:lnSpc>
              <a:buClr>
                <a:schemeClr val="tx1"/>
              </a:buClr>
              <a:buNone/>
            </a:pPr>
            <a:r>
              <a:rPr lang="en-US" altLang="en-US" dirty="0"/>
              <a:t>HTML forms are used to pass data to a server.</a:t>
            </a:r>
          </a:p>
          <a:p>
            <a:pPr>
              <a:lnSpc>
                <a:spcPct val="155000"/>
              </a:lnSpc>
              <a:buClr>
                <a:schemeClr val="tx1"/>
              </a:buClr>
            </a:pPr>
            <a:r>
              <a:rPr lang="en-US" altLang="en-US" dirty="0"/>
              <a:t>An HTML form can contain input elements like text fields, checkboxes, radio-buttons, submit buttons and more. A form can also contain select lists, </a:t>
            </a:r>
            <a:r>
              <a:rPr lang="en-US" altLang="en-US" dirty="0" err="1"/>
              <a:t>textarea</a:t>
            </a:r>
            <a:r>
              <a:rPr lang="en-US" altLang="en-US" dirty="0"/>
              <a:t>, </a:t>
            </a:r>
            <a:r>
              <a:rPr lang="en-US" altLang="en-US" dirty="0" err="1"/>
              <a:t>fieldset</a:t>
            </a:r>
            <a:r>
              <a:rPr lang="en-US" altLang="en-US" dirty="0"/>
              <a:t>, legend, and label elements.</a:t>
            </a:r>
          </a:p>
          <a:p>
            <a:pPr marL="0" indent="0">
              <a:lnSpc>
                <a:spcPct val="155000"/>
              </a:lnSpc>
              <a:buClr>
                <a:schemeClr val="tx1"/>
              </a:buClr>
              <a:buNone/>
            </a:pPr>
            <a:r>
              <a:rPr lang="en-US" altLang="en-US" dirty="0"/>
              <a:t>The &lt;form&gt; tag is used to create an HTML form</a:t>
            </a:r>
          </a:p>
          <a:p>
            <a:pPr marL="532907" lvl="1" indent="0">
              <a:lnSpc>
                <a:spcPct val="110000"/>
              </a:lnSpc>
              <a:buClr>
                <a:schemeClr val="tx1"/>
              </a:buClr>
              <a:buNone/>
            </a:pPr>
            <a:r>
              <a:rPr lang="en-US" altLang="en-US" dirty="0"/>
              <a:t>&lt;form&gt;</a:t>
            </a:r>
          </a:p>
          <a:p>
            <a:pPr marL="532907" lvl="1" indent="0">
              <a:lnSpc>
                <a:spcPct val="110000"/>
              </a:lnSpc>
              <a:buClr>
                <a:schemeClr val="tx1"/>
              </a:buClr>
              <a:buNone/>
            </a:pPr>
            <a:r>
              <a:rPr lang="en-US" altLang="en-US" dirty="0"/>
              <a:t> .</a:t>
            </a:r>
          </a:p>
          <a:p>
            <a:pPr marL="532907" lvl="1" indent="0">
              <a:lnSpc>
                <a:spcPct val="110000"/>
              </a:lnSpc>
              <a:buClr>
                <a:schemeClr val="tx1"/>
              </a:buClr>
              <a:buNone/>
            </a:pPr>
            <a:r>
              <a:rPr lang="en-US" altLang="en-US" dirty="0"/>
              <a:t> input elements</a:t>
            </a:r>
          </a:p>
          <a:p>
            <a:pPr marL="532907" lvl="1" indent="0">
              <a:lnSpc>
                <a:spcPct val="110000"/>
              </a:lnSpc>
              <a:buClr>
                <a:schemeClr val="tx1"/>
              </a:buClr>
              <a:buNone/>
            </a:pPr>
            <a:r>
              <a:rPr lang="en-US" altLang="en-US" dirty="0"/>
              <a:t> .</a:t>
            </a:r>
          </a:p>
          <a:p>
            <a:pPr marL="532907" lvl="1" indent="0">
              <a:lnSpc>
                <a:spcPct val="110000"/>
              </a:lnSpc>
              <a:buClr>
                <a:schemeClr val="tx1"/>
              </a:buClr>
              <a:buNone/>
            </a:pPr>
            <a:r>
              <a:rPr lang="en-US" altLang="en-US" dirty="0"/>
              <a:t> &lt;/form&gt;</a:t>
            </a:r>
          </a:p>
        </p:txBody>
      </p:sp>
    </p:spTree>
    <p:extLst>
      <p:ext uri="{BB962C8B-B14F-4D97-AF65-F5344CB8AC3E}">
        <p14:creationId xmlns:p14="http://schemas.microsoft.com/office/powerpoint/2010/main" val="153172491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HTML Forms</a:t>
            </a:r>
            <a:endParaRPr lang="en-US" dirty="0"/>
          </a:p>
        </p:txBody>
      </p:sp>
      <p:sp>
        <p:nvSpPr>
          <p:cNvPr id="3" name="Content Placeholder 2"/>
          <p:cNvSpPr>
            <a:spLocks noGrp="1"/>
          </p:cNvSpPr>
          <p:nvPr>
            <p:ph idx="1"/>
          </p:nvPr>
        </p:nvSpPr>
        <p:spPr/>
        <p:txBody>
          <a:bodyPr>
            <a:normAutofit fontScale="92500" lnSpcReduction="20000"/>
          </a:bodyPr>
          <a:lstStyle/>
          <a:p>
            <a:pPr marL="0" indent="0">
              <a:lnSpc>
                <a:spcPct val="155000"/>
              </a:lnSpc>
              <a:buClr>
                <a:schemeClr val="tx1"/>
              </a:buClr>
              <a:buNone/>
            </a:pPr>
            <a:r>
              <a:rPr lang="en-US" altLang="en-US" dirty="0"/>
              <a:t>The &lt;form&gt; tag is used to create an HTML form for user input.</a:t>
            </a:r>
          </a:p>
          <a:p>
            <a:pPr marL="0" indent="0">
              <a:lnSpc>
                <a:spcPct val="155000"/>
              </a:lnSpc>
              <a:buClr>
                <a:schemeClr val="tx1"/>
              </a:buClr>
              <a:buNone/>
            </a:pPr>
            <a:r>
              <a:rPr lang="en-US" altLang="en-US" dirty="0"/>
              <a:t>The &lt;form&gt; element can contain one or more of the following form elements:</a:t>
            </a:r>
          </a:p>
          <a:p>
            <a:pPr marL="913554" lvl="1">
              <a:lnSpc>
                <a:spcPct val="155000"/>
              </a:lnSpc>
              <a:buClr>
                <a:schemeClr val="tx1"/>
              </a:buClr>
              <a:buFont typeface="Wingdings" panose="05000000000000000000" pitchFamily="2" charset="2"/>
              <a:buChar char="§"/>
            </a:pPr>
            <a:r>
              <a:rPr lang="en-US" altLang="en-US" dirty="0"/>
              <a:t> &lt;input&gt;</a:t>
            </a:r>
          </a:p>
          <a:p>
            <a:pPr marL="913554" lvl="1">
              <a:lnSpc>
                <a:spcPct val="155000"/>
              </a:lnSpc>
              <a:buClr>
                <a:schemeClr val="tx1"/>
              </a:buClr>
              <a:buFont typeface="Wingdings" panose="05000000000000000000" pitchFamily="2" charset="2"/>
              <a:buChar char="§"/>
            </a:pPr>
            <a:r>
              <a:rPr lang="en-US" altLang="en-US" dirty="0"/>
              <a:t> &lt;</a:t>
            </a:r>
            <a:r>
              <a:rPr lang="en-US" altLang="en-US" dirty="0" err="1"/>
              <a:t>textarea</a:t>
            </a:r>
            <a:r>
              <a:rPr lang="en-US" altLang="en-US" dirty="0"/>
              <a:t>&gt;</a:t>
            </a:r>
          </a:p>
          <a:p>
            <a:pPr marL="913554" lvl="1">
              <a:lnSpc>
                <a:spcPct val="155000"/>
              </a:lnSpc>
              <a:buClr>
                <a:schemeClr val="tx1"/>
              </a:buClr>
              <a:buFont typeface="Wingdings" panose="05000000000000000000" pitchFamily="2" charset="2"/>
              <a:buChar char="§"/>
            </a:pPr>
            <a:r>
              <a:rPr lang="en-US" altLang="en-US" dirty="0"/>
              <a:t> &lt;button&gt;</a:t>
            </a:r>
          </a:p>
          <a:p>
            <a:pPr marL="913554" lvl="1">
              <a:lnSpc>
                <a:spcPct val="155000"/>
              </a:lnSpc>
              <a:buClr>
                <a:schemeClr val="tx1"/>
              </a:buClr>
              <a:buFont typeface="Wingdings" panose="05000000000000000000" pitchFamily="2" charset="2"/>
              <a:buChar char="§"/>
            </a:pPr>
            <a:r>
              <a:rPr lang="en-US" altLang="en-US" dirty="0"/>
              <a:t> &lt;select&gt;</a:t>
            </a:r>
          </a:p>
          <a:p>
            <a:pPr marL="913554" lvl="1">
              <a:lnSpc>
                <a:spcPct val="155000"/>
              </a:lnSpc>
              <a:buClr>
                <a:schemeClr val="tx1"/>
              </a:buClr>
              <a:buFont typeface="Wingdings" panose="05000000000000000000" pitchFamily="2" charset="2"/>
              <a:buChar char="§"/>
            </a:pPr>
            <a:r>
              <a:rPr lang="en-US" altLang="en-US" dirty="0"/>
              <a:t> &lt;option&gt;</a:t>
            </a:r>
          </a:p>
          <a:p>
            <a:pPr marL="913554" lvl="1">
              <a:lnSpc>
                <a:spcPct val="155000"/>
              </a:lnSpc>
              <a:buClr>
                <a:schemeClr val="tx1"/>
              </a:buClr>
              <a:buFont typeface="Wingdings" panose="05000000000000000000" pitchFamily="2" charset="2"/>
              <a:buChar char="§"/>
            </a:pPr>
            <a:r>
              <a:rPr lang="en-US" altLang="en-US" dirty="0"/>
              <a:t> &lt;</a:t>
            </a:r>
            <a:r>
              <a:rPr lang="en-US" altLang="en-US" dirty="0" err="1"/>
              <a:t>optgroup</a:t>
            </a:r>
            <a:r>
              <a:rPr lang="en-US" altLang="en-US" dirty="0"/>
              <a:t>&gt;</a:t>
            </a:r>
          </a:p>
          <a:p>
            <a:pPr marL="913554" lvl="1">
              <a:lnSpc>
                <a:spcPct val="155000"/>
              </a:lnSpc>
              <a:buClr>
                <a:schemeClr val="tx1"/>
              </a:buClr>
              <a:buFont typeface="Wingdings" panose="05000000000000000000" pitchFamily="2" charset="2"/>
              <a:buChar char="§"/>
            </a:pPr>
            <a:r>
              <a:rPr lang="en-US" altLang="en-US" dirty="0"/>
              <a:t> &lt;</a:t>
            </a:r>
            <a:r>
              <a:rPr lang="en-US" altLang="en-US" dirty="0" err="1"/>
              <a:t>fieldset</a:t>
            </a:r>
            <a:r>
              <a:rPr lang="en-US" altLang="en-US" dirty="0"/>
              <a:t>&gt;</a:t>
            </a:r>
          </a:p>
          <a:p>
            <a:pPr marL="913554" lvl="1">
              <a:lnSpc>
                <a:spcPct val="155000"/>
              </a:lnSpc>
              <a:buClr>
                <a:schemeClr val="tx1"/>
              </a:buClr>
              <a:buFont typeface="Wingdings" panose="05000000000000000000" pitchFamily="2" charset="2"/>
              <a:buChar char="§"/>
            </a:pPr>
            <a:r>
              <a:rPr lang="en-US" altLang="en-US" dirty="0"/>
              <a:t> &lt;label&gt;</a:t>
            </a:r>
          </a:p>
        </p:txBody>
      </p:sp>
    </p:spTree>
    <p:extLst>
      <p:ext uri="{BB962C8B-B14F-4D97-AF65-F5344CB8AC3E}">
        <p14:creationId xmlns:p14="http://schemas.microsoft.com/office/powerpoint/2010/main" val="81595140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HTML Forms - Attributes</a:t>
            </a:r>
            <a:endParaRPr lang="en-US" dirty="0"/>
          </a:p>
        </p:txBody>
      </p:sp>
      <p:graphicFrame>
        <p:nvGraphicFramePr>
          <p:cNvPr id="4" name="Content Placeholder 3"/>
          <p:cNvGraphicFramePr>
            <a:graphicFrameLocks noGrp="1"/>
          </p:cNvGraphicFramePr>
          <p:nvPr>
            <p:ph idx="1"/>
          </p:nvPr>
        </p:nvGraphicFramePr>
        <p:xfrm>
          <a:off x="411664" y="1398880"/>
          <a:ext cx="11368673" cy="5160348"/>
        </p:xfrm>
        <a:graphic>
          <a:graphicData uri="http://schemas.openxmlformats.org/drawingml/2006/table">
            <a:tbl>
              <a:tblPr>
                <a:tableStyleId>{B301B821-A1FF-4177-AEE7-76D212191A09}</a:tableStyleId>
              </a:tblPr>
              <a:tblGrid>
                <a:gridCol w="2273733">
                  <a:extLst>
                    <a:ext uri="{9D8B030D-6E8A-4147-A177-3AD203B41FA5}">
                      <a16:colId xmlns:a16="http://schemas.microsoft.com/office/drawing/2014/main" val="20000"/>
                    </a:ext>
                  </a:extLst>
                </a:gridCol>
                <a:gridCol w="3715121">
                  <a:extLst>
                    <a:ext uri="{9D8B030D-6E8A-4147-A177-3AD203B41FA5}">
                      <a16:colId xmlns:a16="http://schemas.microsoft.com/office/drawing/2014/main" val="20001"/>
                    </a:ext>
                  </a:extLst>
                </a:gridCol>
                <a:gridCol w="5379819">
                  <a:extLst>
                    <a:ext uri="{9D8B030D-6E8A-4147-A177-3AD203B41FA5}">
                      <a16:colId xmlns:a16="http://schemas.microsoft.com/office/drawing/2014/main" val="20002"/>
                    </a:ext>
                  </a:extLst>
                </a:gridCol>
              </a:tblGrid>
              <a:tr h="277133">
                <a:tc>
                  <a:txBody>
                    <a:bodyPr/>
                    <a:lstStyle/>
                    <a:p>
                      <a:pPr algn="ctr"/>
                      <a:r>
                        <a:rPr lang="en-US" sz="1500" b="1" dirty="0">
                          <a:solidFill>
                            <a:schemeClr val="bg1"/>
                          </a:solidFill>
                          <a:effectLst/>
                        </a:rPr>
                        <a:t>Attribute</a:t>
                      </a:r>
                    </a:p>
                  </a:txBody>
                  <a:tcPr marL="53821" marR="53821" marT="26910" marB="269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US" sz="1500" b="1" dirty="0">
                          <a:solidFill>
                            <a:schemeClr val="bg1"/>
                          </a:solidFill>
                          <a:effectLst/>
                        </a:rPr>
                        <a:t>Value</a:t>
                      </a:r>
                    </a:p>
                  </a:txBody>
                  <a:tcPr marL="53821" marR="53821" marT="26910" marB="269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US" sz="1500" b="1" dirty="0">
                          <a:solidFill>
                            <a:schemeClr val="bg1"/>
                          </a:solidFill>
                          <a:effectLst/>
                        </a:rPr>
                        <a:t>Description</a:t>
                      </a:r>
                    </a:p>
                  </a:txBody>
                  <a:tcPr marL="53821" marR="53821" marT="26910" marB="269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10000"/>
                  </a:ext>
                </a:extLst>
              </a:tr>
              <a:tr h="634614">
                <a:tc>
                  <a:txBody>
                    <a:bodyPr/>
                    <a:lstStyle/>
                    <a:p>
                      <a:r>
                        <a:rPr lang="en-US" sz="1500" dirty="0"/>
                        <a:t>accept-charset</a:t>
                      </a:r>
                      <a:endParaRPr lang="en-US" sz="1500" b="1" dirty="0">
                        <a:solidFill>
                          <a:schemeClr val="bg2"/>
                        </a:solidFill>
                      </a:endParaRPr>
                    </a:p>
                  </a:txBody>
                  <a:tcPr marL="53821" marR="53821" marT="26910" marB="269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a:t>character_set</a:t>
                      </a:r>
                    </a:p>
                  </a:txBody>
                  <a:tcPr marL="53821" marR="53821" marT="26910" marB="269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a:t>Specifies the character encodings that are to be used for the form submission</a:t>
                      </a:r>
                    </a:p>
                  </a:txBody>
                  <a:tcPr marL="53821" marR="53821" marT="26910" marB="269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34614">
                <a:tc>
                  <a:txBody>
                    <a:bodyPr/>
                    <a:lstStyle/>
                    <a:p>
                      <a:r>
                        <a:rPr lang="en-US" sz="1500" dirty="0"/>
                        <a:t>action</a:t>
                      </a:r>
                      <a:endParaRPr lang="en-US" sz="1500" b="1" dirty="0">
                        <a:solidFill>
                          <a:schemeClr val="bg2"/>
                        </a:solidFill>
                      </a:endParaRPr>
                    </a:p>
                  </a:txBody>
                  <a:tcPr marL="53821" marR="53821" marT="26910" marB="269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t>URL</a:t>
                      </a:r>
                    </a:p>
                  </a:txBody>
                  <a:tcPr marL="53821" marR="53821" marT="26910" marB="269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a:t>Specifies where to send the form-data when a form is submitted</a:t>
                      </a:r>
                    </a:p>
                  </a:txBody>
                  <a:tcPr marL="53821" marR="53821" marT="26910" marB="269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00446">
                <a:tc>
                  <a:txBody>
                    <a:bodyPr/>
                    <a:lstStyle/>
                    <a:p>
                      <a:r>
                        <a:rPr lang="en-US" sz="1500" dirty="0"/>
                        <a:t>autocomplete</a:t>
                      </a:r>
                      <a:endParaRPr lang="en-US" sz="1500" b="1" dirty="0">
                        <a:solidFill>
                          <a:schemeClr val="bg2"/>
                        </a:solidFill>
                      </a:endParaRPr>
                    </a:p>
                  </a:txBody>
                  <a:tcPr marL="53821" marR="53821" marT="26910" marB="269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t>on</a:t>
                      </a:r>
                      <a:br>
                        <a:rPr lang="en-US" sz="1500" dirty="0"/>
                      </a:br>
                      <a:r>
                        <a:rPr lang="en-US" sz="1500" dirty="0"/>
                        <a:t>off</a:t>
                      </a:r>
                    </a:p>
                  </a:txBody>
                  <a:tcPr marL="53821" marR="53821" marT="26910" marB="269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a:t>Specifies whether a form should have autocomplete on or off</a:t>
                      </a:r>
                    </a:p>
                  </a:txBody>
                  <a:tcPr marL="53821" marR="53821" marT="26910" marB="269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825000">
                <a:tc>
                  <a:txBody>
                    <a:bodyPr/>
                    <a:lstStyle/>
                    <a:p>
                      <a:r>
                        <a:rPr lang="en-US" sz="1500" dirty="0" err="1"/>
                        <a:t>enctype</a:t>
                      </a:r>
                      <a:endParaRPr lang="en-US" sz="1500" b="1" dirty="0">
                        <a:solidFill>
                          <a:schemeClr val="bg2"/>
                        </a:solidFill>
                      </a:endParaRPr>
                    </a:p>
                  </a:txBody>
                  <a:tcPr marL="53821" marR="53821" marT="26910" marB="269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t>application/x-www-form-</a:t>
                      </a:r>
                      <a:r>
                        <a:rPr lang="en-US" sz="1500" dirty="0" err="1"/>
                        <a:t>url</a:t>
                      </a:r>
                      <a:r>
                        <a:rPr lang="en-US" sz="1500" baseline="0" dirty="0"/>
                        <a:t> </a:t>
                      </a:r>
                      <a:r>
                        <a:rPr lang="en-US" sz="1500" dirty="0"/>
                        <a:t>encoded</a:t>
                      </a:r>
                      <a:br>
                        <a:rPr lang="en-US" sz="1500" dirty="0"/>
                      </a:br>
                      <a:r>
                        <a:rPr lang="en-US" sz="1500" dirty="0"/>
                        <a:t>multipart/form-data</a:t>
                      </a:r>
                      <a:br>
                        <a:rPr lang="en-US" sz="1500" dirty="0"/>
                      </a:br>
                      <a:r>
                        <a:rPr lang="en-US" sz="1500" dirty="0"/>
                        <a:t>text/plain</a:t>
                      </a:r>
                    </a:p>
                  </a:txBody>
                  <a:tcPr marL="53821" marR="53821" marT="26910" marB="269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t>Specifies how the form-data should be encoded when submitting it to the server (only for method="post")</a:t>
                      </a:r>
                    </a:p>
                  </a:txBody>
                  <a:tcPr marL="53821" marR="53821" marT="26910" marB="269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00446">
                <a:tc>
                  <a:txBody>
                    <a:bodyPr/>
                    <a:lstStyle/>
                    <a:p>
                      <a:r>
                        <a:rPr lang="en-US" sz="1500" dirty="0"/>
                        <a:t>method</a:t>
                      </a:r>
                      <a:endParaRPr lang="en-US" sz="1500" b="1" dirty="0">
                        <a:solidFill>
                          <a:schemeClr val="bg2"/>
                        </a:solidFill>
                      </a:endParaRPr>
                    </a:p>
                  </a:txBody>
                  <a:tcPr marL="53821" marR="53821" marT="26910" marB="269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a:t>get</a:t>
                      </a:r>
                      <a:br>
                        <a:rPr lang="en-US" sz="1500"/>
                      </a:br>
                      <a:r>
                        <a:rPr lang="en-US" sz="1500"/>
                        <a:t>post</a:t>
                      </a:r>
                    </a:p>
                  </a:txBody>
                  <a:tcPr marL="53821" marR="53821" marT="26910" marB="269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t>Specifies the HTTP method to use when sending form-data</a:t>
                      </a:r>
                    </a:p>
                  </a:txBody>
                  <a:tcPr marL="53821" marR="53821" marT="26910" marB="269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77133">
                <a:tc>
                  <a:txBody>
                    <a:bodyPr/>
                    <a:lstStyle/>
                    <a:p>
                      <a:r>
                        <a:rPr lang="en-US" sz="1500" dirty="0"/>
                        <a:t>name</a:t>
                      </a:r>
                      <a:endParaRPr lang="en-US" sz="1500" b="1" dirty="0">
                        <a:solidFill>
                          <a:schemeClr val="bg2"/>
                        </a:solidFill>
                      </a:endParaRPr>
                    </a:p>
                  </a:txBody>
                  <a:tcPr marL="53821" marR="53821" marT="26910" marB="269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a:t>text</a:t>
                      </a:r>
                    </a:p>
                  </a:txBody>
                  <a:tcPr marL="53821" marR="53821" marT="26910" marB="269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t>Specifies the name of a form</a:t>
                      </a:r>
                    </a:p>
                  </a:txBody>
                  <a:tcPr marL="53821" marR="53821" marT="26910" marB="269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44230">
                <a:tc>
                  <a:txBody>
                    <a:bodyPr/>
                    <a:lstStyle/>
                    <a:p>
                      <a:r>
                        <a:rPr lang="en-US" sz="1500" dirty="0" err="1"/>
                        <a:t>novalidate</a:t>
                      </a:r>
                      <a:endParaRPr lang="en-US" sz="1500" b="1" dirty="0">
                        <a:solidFill>
                          <a:schemeClr val="bg2"/>
                        </a:solidFill>
                      </a:endParaRPr>
                    </a:p>
                  </a:txBody>
                  <a:tcPr marL="53821" marR="53821" marT="26910" marB="269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a:t>novalidate</a:t>
                      </a:r>
                    </a:p>
                  </a:txBody>
                  <a:tcPr marL="53821" marR="53821" marT="26910" marB="269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t>Specifies that the form should not be validated when submitted</a:t>
                      </a:r>
                    </a:p>
                  </a:txBody>
                  <a:tcPr marL="53821" marR="53821" marT="26910" marB="269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947072">
                <a:tc>
                  <a:txBody>
                    <a:bodyPr/>
                    <a:lstStyle/>
                    <a:p>
                      <a:r>
                        <a:rPr lang="en-US" sz="1500" dirty="0"/>
                        <a:t>target</a:t>
                      </a:r>
                      <a:endParaRPr lang="en-US" sz="1500" b="1" dirty="0">
                        <a:solidFill>
                          <a:schemeClr val="bg2"/>
                        </a:solidFill>
                      </a:endParaRPr>
                    </a:p>
                  </a:txBody>
                  <a:tcPr marL="53821" marR="53821" marT="26910" marB="269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a:t>_blank</a:t>
                      </a:r>
                      <a:br>
                        <a:rPr lang="en-US" sz="1500"/>
                      </a:br>
                      <a:r>
                        <a:rPr lang="en-US" sz="1500"/>
                        <a:t>_self</a:t>
                      </a:r>
                      <a:br>
                        <a:rPr lang="en-US" sz="1500"/>
                      </a:br>
                      <a:r>
                        <a:rPr lang="en-US" sz="1500"/>
                        <a:t>_parent</a:t>
                      </a:r>
                      <a:br>
                        <a:rPr lang="en-US" sz="1500"/>
                      </a:br>
                      <a:r>
                        <a:rPr lang="en-US" sz="1500"/>
                        <a:t>_top</a:t>
                      </a:r>
                    </a:p>
                  </a:txBody>
                  <a:tcPr marL="53821" marR="53821" marT="26910" marB="269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t>Specifies where to display the response that is received after submitting </a:t>
                      </a:r>
                    </a:p>
                  </a:txBody>
                  <a:tcPr marL="53821" marR="53821" marT="26910" marB="269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12258545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HTML Forms</a:t>
            </a:r>
            <a:endParaRPr lang="en-US" dirty="0"/>
          </a:p>
        </p:txBody>
      </p:sp>
      <p:sp>
        <p:nvSpPr>
          <p:cNvPr id="3" name="Content Placeholder 2"/>
          <p:cNvSpPr>
            <a:spLocks noGrp="1"/>
          </p:cNvSpPr>
          <p:nvPr>
            <p:ph idx="1"/>
          </p:nvPr>
        </p:nvSpPr>
        <p:spPr/>
        <p:txBody>
          <a:bodyPr>
            <a:normAutofit/>
          </a:bodyPr>
          <a:lstStyle/>
          <a:p>
            <a:pPr marL="0" indent="0">
              <a:lnSpc>
                <a:spcPct val="155000"/>
              </a:lnSpc>
              <a:buClr>
                <a:schemeClr val="tx1"/>
              </a:buClr>
              <a:buNone/>
            </a:pPr>
            <a:r>
              <a:rPr lang="en-US" altLang="en-US" b="1" dirty="0"/>
              <a:t>The Input Element</a:t>
            </a:r>
          </a:p>
          <a:p>
            <a:pPr>
              <a:lnSpc>
                <a:spcPct val="155000"/>
              </a:lnSpc>
              <a:buClr>
                <a:schemeClr val="tx1"/>
              </a:buClr>
            </a:pPr>
            <a:r>
              <a:rPr lang="en-US" altLang="en-US" dirty="0"/>
              <a:t>The most important form element is the &lt;input&gt; element. </a:t>
            </a:r>
          </a:p>
          <a:p>
            <a:pPr>
              <a:lnSpc>
                <a:spcPct val="155000"/>
              </a:lnSpc>
              <a:buClr>
                <a:schemeClr val="tx1"/>
              </a:buClr>
            </a:pPr>
            <a:r>
              <a:rPr lang="en-US" altLang="en-US" dirty="0"/>
              <a:t>The &lt;input&gt; element is used to select user information.</a:t>
            </a:r>
          </a:p>
          <a:p>
            <a:pPr>
              <a:lnSpc>
                <a:spcPct val="155000"/>
              </a:lnSpc>
              <a:buClr>
                <a:schemeClr val="tx1"/>
              </a:buClr>
            </a:pPr>
            <a:r>
              <a:rPr lang="en-US" altLang="en-US" dirty="0"/>
              <a:t>An &lt;input&gt; element can vary in many ways, depending on the type attribute. An &lt;input&gt; element can be of type text field, checkbox, password, radio button, submit button, and more.</a:t>
            </a:r>
          </a:p>
          <a:p>
            <a:pPr marL="0" indent="0">
              <a:lnSpc>
                <a:spcPct val="155000"/>
              </a:lnSpc>
              <a:buClr>
                <a:schemeClr val="tx1"/>
              </a:buClr>
              <a:buNone/>
            </a:pPr>
            <a:endParaRPr lang="en-US" altLang="en-US" dirty="0"/>
          </a:p>
        </p:txBody>
      </p:sp>
    </p:spTree>
    <p:extLst>
      <p:ext uri="{BB962C8B-B14F-4D97-AF65-F5344CB8AC3E}">
        <p14:creationId xmlns:p14="http://schemas.microsoft.com/office/powerpoint/2010/main" val="85207823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HTML Forms - </a:t>
            </a:r>
            <a:r>
              <a:rPr lang="en-US" altLang="en-US" sz="2664" dirty="0"/>
              <a:t>The Input Element</a:t>
            </a:r>
            <a:endParaRPr lang="en-US" dirty="0"/>
          </a:p>
        </p:txBody>
      </p:sp>
      <p:sp>
        <p:nvSpPr>
          <p:cNvPr id="3" name="Content Placeholder 2"/>
          <p:cNvSpPr>
            <a:spLocks noGrp="1"/>
          </p:cNvSpPr>
          <p:nvPr>
            <p:ph idx="1"/>
          </p:nvPr>
        </p:nvSpPr>
        <p:spPr/>
        <p:txBody>
          <a:bodyPr/>
          <a:lstStyle/>
          <a:p>
            <a:pPr marL="0" indent="0">
              <a:lnSpc>
                <a:spcPct val="155000"/>
              </a:lnSpc>
              <a:buClr>
                <a:schemeClr val="tx1"/>
              </a:buClr>
              <a:buNone/>
            </a:pPr>
            <a:r>
              <a:rPr lang="en-US" altLang="en-US" b="1" dirty="0"/>
              <a:t>Text Fields</a:t>
            </a:r>
          </a:p>
          <a:p>
            <a:pPr marL="0" indent="0">
              <a:lnSpc>
                <a:spcPct val="155000"/>
              </a:lnSpc>
              <a:buClr>
                <a:schemeClr val="tx1"/>
              </a:buClr>
              <a:buNone/>
            </a:pPr>
            <a:r>
              <a:rPr lang="en-US" altLang="en-US" dirty="0"/>
              <a:t>&lt;input type="text"&gt; defines a one-line input field that a user can enter text into.</a:t>
            </a:r>
          </a:p>
          <a:p>
            <a:pPr marL="0" indent="0">
              <a:lnSpc>
                <a:spcPct val="155000"/>
              </a:lnSpc>
              <a:buClr>
                <a:schemeClr val="tx1"/>
              </a:buClr>
              <a:buNone/>
            </a:pPr>
            <a:r>
              <a:rPr lang="en-US" altLang="en-US" dirty="0"/>
              <a:t>Ex:</a:t>
            </a:r>
          </a:p>
          <a:p>
            <a:pPr marL="532907" lvl="1" indent="0">
              <a:lnSpc>
                <a:spcPct val="155000"/>
              </a:lnSpc>
              <a:buClr>
                <a:schemeClr val="tx1"/>
              </a:buClr>
              <a:buNone/>
            </a:pPr>
            <a:r>
              <a:rPr lang="en-US" dirty="0"/>
              <a:t>&lt;form&gt;</a:t>
            </a:r>
            <a:br>
              <a:rPr lang="en-US" dirty="0"/>
            </a:br>
            <a:r>
              <a:rPr lang="en-US" dirty="0"/>
              <a:t>First name:&lt; input type="text" name="</a:t>
            </a:r>
            <a:r>
              <a:rPr lang="en-US" dirty="0" err="1"/>
              <a:t>firstname</a:t>
            </a:r>
            <a:r>
              <a:rPr lang="en-US" dirty="0"/>
              <a:t>"&gt;&lt;</a:t>
            </a:r>
            <a:r>
              <a:rPr lang="en-US" dirty="0" err="1"/>
              <a:t>br</a:t>
            </a:r>
            <a:r>
              <a:rPr lang="en-US" dirty="0"/>
              <a:t>&gt;</a:t>
            </a:r>
            <a:br>
              <a:rPr lang="en-US" dirty="0"/>
            </a:br>
            <a:r>
              <a:rPr lang="en-US" dirty="0"/>
              <a:t>Last name:&lt; input type="text" name="</a:t>
            </a:r>
            <a:r>
              <a:rPr lang="en-US" dirty="0" err="1"/>
              <a:t>lastname</a:t>
            </a:r>
            <a:r>
              <a:rPr lang="en-US" dirty="0"/>
              <a:t>"&gt;</a:t>
            </a:r>
            <a:br>
              <a:rPr lang="en-US" dirty="0"/>
            </a:br>
            <a:r>
              <a:rPr lang="en-US" dirty="0"/>
              <a:t>&lt; /form&gt;</a:t>
            </a:r>
            <a:endParaRPr lang="en-US" altLang="en-US" dirty="0"/>
          </a:p>
        </p:txBody>
      </p:sp>
    </p:spTree>
    <p:extLst>
      <p:ext uri="{BB962C8B-B14F-4D97-AF65-F5344CB8AC3E}">
        <p14:creationId xmlns:p14="http://schemas.microsoft.com/office/powerpoint/2010/main" val="185275390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HTML Forms - </a:t>
            </a:r>
            <a:r>
              <a:rPr lang="en-US" altLang="en-US" sz="2664" dirty="0"/>
              <a:t>The Input Element</a:t>
            </a:r>
            <a:endParaRPr lang="en-US" dirty="0"/>
          </a:p>
        </p:txBody>
      </p:sp>
      <p:sp>
        <p:nvSpPr>
          <p:cNvPr id="3" name="Content Placeholder 2"/>
          <p:cNvSpPr>
            <a:spLocks noGrp="1"/>
          </p:cNvSpPr>
          <p:nvPr>
            <p:ph idx="1"/>
          </p:nvPr>
        </p:nvSpPr>
        <p:spPr/>
        <p:txBody>
          <a:bodyPr/>
          <a:lstStyle/>
          <a:p>
            <a:pPr marL="0" indent="0">
              <a:lnSpc>
                <a:spcPct val="155000"/>
              </a:lnSpc>
              <a:buClr>
                <a:schemeClr val="tx1"/>
              </a:buClr>
              <a:buNone/>
            </a:pPr>
            <a:r>
              <a:rPr lang="en-US" altLang="en-US" b="1" dirty="0"/>
              <a:t>Password Field</a:t>
            </a:r>
          </a:p>
          <a:p>
            <a:pPr marL="0" indent="0">
              <a:lnSpc>
                <a:spcPct val="155000"/>
              </a:lnSpc>
              <a:buClr>
                <a:schemeClr val="tx1"/>
              </a:buClr>
              <a:buNone/>
            </a:pPr>
            <a:r>
              <a:rPr lang="en-US" altLang="en-US" dirty="0"/>
              <a:t>&lt;input type="password"&gt; defines a password field. The characters in a password field are masked (shown as asterisks or circles).</a:t>
            </a:r>
          </a:p>
          <a:p>
            <a:pPr marL="532907" lvl="1" indent="0">
              <a:lnSpc>
                <a:spcPct val="155000"/>
              </a:lnSpc>
              <a:buClr>
                <a:schemeClr val="tx1"/>
              </a:buClr>
              <a:buNone/>
            </a:pPr>
            <a:r>
              <a:rPr lang="en-US" altLang="en-US" dirty="0"/>
              <a:t> &lt;form&gt;</a:t>
            </a:r>
          </a:p>
          <a:p>
            <a:pPr marL="532907" lvl="1" indent="0">
              <a:lnSpc>
                <a:spcPct val="155000"/>
              </a:lnSpc>
              <a:buClr>
                <a:schemeClr val="tx1"/>
              </a:buClr>
              <a:buNone/>
            </a:pPr>
            <a:r>
              <a:rPr lang="en-US" altLang="en-US" dirty="0"/>
              <a:t> Password: &lt;input type="password" name="</a:t>
            </a:r>
            <a:r>
              <a:rPr lang="en-US" altLang="en-US" dirty="0" err="1"/>
              <a:t>pwd</a:t>
            </a:r>
            <a:r>
              <a:rPr lang="en-US" altLang="en-US" dirty="0"/>
              <a:t>"&gt;</a:t>
            </a:r>
          </a:p>
          <a:p>
            <a:pPr marL="532907" lvl="1" indent="0">
              <a:lnSpc>
                <a:spcPct val="155000"/>
              </a:lnSpc>
              <a:buClr>
                <a:schemeClr val="tx1"/>
              </a:buClr>
              <a:buNone/>
            </a:pPr>
            <a:r>
              <a:rPr lang="en-US" altLang="en-US" dirty="0"/>
              <a:t> &lt;/form&gt; </a:t>
            </a:r>
          </a:p>
        </p:txBody>
      </p:sp>
    </p:spTree>
    <p:extLst>
      <p:ext uri="{BB962C8B-B14F-4D97-AF65-F5344CB8AC3E}">
        <p14:creationId xmlns:p14="http://schemas.microsoft.com/office/powerpoint/2010/main" val="410874820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HTML Forms - </a:t>
            </a:r>
            <a:r>
              <a:rPr lang="en-US" altLang="en-US" sz="2664" dirty="0"/>
              <a:t>The Input Element</a:t>
            </a:r>
            <a:endParaRPr lang="en-US" dirty="0"/>
          </a:p>
        </p:txBody>
      </p:sp>
      <p:sp>
        <p:nvSpPr>
          <p:cNvPr id="3" name="Content Placeholder 2"/>
          <p:cNvSpPr>
            <a:spLocks noGrp="1"/>
          </p:cNvSpPr>
          <p:nvPr>
            <p:ph idx="1"/>
          </p:nvPr>
        </p:nvSpPr>
        <p:spPr/>
        <p:txBody>
          <a:bodyPr/>
          <a:lstStyle/>
          <a:p>
            <a:pPr marL="0" indent="0">
              <a:lnSpc>
                <a:spcPct val="155000"/>
              </a:lnSpc>
              <a:buClr>
                <a:schemeClr val="tx1"/>
              </a:buClr>
              <a:buNone/>
            </a:pPr>
            <a:r>
              <a:rPr lang="en-US" altLang="en-US" b="1" dirty="0"/>
              <a:t>Radio Buttons</a:t>
            </a:r>
          </a:p>
          <a:p>
            <a:pPr marL="0" indent="0">
              <a:lnSpc>
                <a:spcPct val="155000"/>
              </a:lnSpc>
              <a:buClr>
                <a:schemeClr val="tx1"/>
              </a:buClr>
              <a:buNone/>
            </a:pPr>
            <a:r>
              <a:rPr lang="en-US" altLang="en-US" dirty="0"/>
              <a:t>&lt;input type="radio"&gt; defines a radio button. Radio buttons let a user select ONLY ONE of a limited number of choices:</a:t>
            </a:r>
          </a:p>
          <a:p>
            <a:pPr marL="532907" lvl="1" indent="0">
              <a:lnSpc>
                <a:spcPct val="155000"/>
              </a:lnSpc>
              <a:buClr>
                <a:schemeClr val="tx1"/>
              </a:buClr>
              <a:buNone/>
            </a:pPr>
            <a:r>
              <a:rPr lang="en-US" altLang="en-US" dirty="0"/>
              <a:t>&lt;form&gt;</a:t>
            </a:r>
          </a:p>
          <a:p>
            <a:pPr marL="532907" lvl="1" indent="0">
              <a:lnSpc>
                <a:spcPct val="155000"/>
              </a:lnSpc>
              <a:buClr>
                <a:schemeClr val="tx1"/>
              </a:buClr>
              <a:buNone/>
            </a:pPr>
            <a:r>
              <a:rPr lang="en-US" altLang="en-US" dirty="0"/>
              <a:t> &lt;input type="radio" name="sex" value="male"&gt;Male&lt;</a:t>
            </a:r>
            <a:r>
              <a:rPr lang="en-US" altLang="en-US" dirty="0" err="1"/>
              <a:t>br</a:t>
            </a:r>
            <a:r>
              <a:rPr lang="en-US" altLang="en-US" dirty="0"/>
              <a:t>&gt;</a:t>
            </a:r>
          </a:p>
          <a:p>
            <a:pPr marL="532907" lvl="1" indent="0">
              <a:lnSpc>
                <a:spcPct val="155000"/>
              </a:lnSpc>
              <a:buClr>
                <a:schemeClr val="tx1"/>
              </a:buClr>
              <a:buNone/>
            </a:pPr>
            <a:r>
              <a:rPr lang="en-US" altLang="en-US" dirty="0"/>
              <a:t> &lt;input type="radio" name="sex" value="female"&gt;Female</a:t>
            </a:r>
          </a:p>
          <a:p>
            <a:pPr marL="532907" lvl="1" indent="0">
              <a:lnSpc>
                <a:spcPct val="155000"/>
              </a:lnSpc>
              <a:buClr>
                <a:schemeClr val="tx1"/>
              </a:buClr>
              <a:buNone/>
            </a:pPr>
            <a:r>
              <a:rPr lang="en-US" altLang="en-US" dirty="0"/>
              <a:t> &lt;/form&gt; </a:t>
            </a:r>
          </a:p>
        </p:txBody>
      </p:sp>
    </p:spTree>
    <p:extLst>
      <p:ext uri="{BB962C8B-B14F-4D97-AF65-F5344CB8AC3E}">
        <p14:creationId xmlns:p14="http://schemas.microsoft.com/office/powerpoint/2010/main" val="1381419250"/>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HTML Forms - </a:t>
            </a:r>
            <a:r>
              <a:rPr lang="en-US" altLang="en-US" sz="2664" dirty="0"/>
              <a:t>The Input Element</a:t>
            </a:r>
            <a:endParaRPr lang="en-US" dirty="0"/>
          </a:p>
        </p:txBody>
      </p:sp>
      <p:sp>
        <p:nvSpPr>
          <p:cNvPr id="3" name="Content Placeholder 2"/>
          <p:cNvSpPr>
            <a:spLocks noGrp="1"/>
          </p:cNvSpPr>
          <p:nvPr>
            <p:ph idx="1"/>
          </p:nvPr>
        </p:nvSpPr>
        <p:spPr/>
        <p:txBody>
          <a:bodyPr/>
          <a:lstStyle/>
          <a:p>
            <a:pPr marL="0" indent="0">
              <a:lnSpc>
                <a:spcPct val="155000"/>
              </a:lnSpc>
              <a:buClr>
                <a:schemeClr val="tx1"/>
              </a:buClr>
              <a:buNone/>
            </a:pPr>
            <a:r>
              <a:rPr lang="en-US" altLang="en-US" b="1" dirty="0"/>
              <a:t>Checkboxes</a:t>
            </a:r>
          </a:p>
          <a:p>
            <a:pPr marL="0" indent="0">
              <a:lnSpc>
                <a:spcPct val="155000"/>
              </a:lnSpc>
              <a:buClr>
                <a:schemeClr val="tx1"/>
              </a:buClr>
              <a:buNone/>
            </a:pPr>
            <a:r>
              <a:rPr lang="en-US" altLang="en-US" dirty="0"/>
              <a:t>&lt;input type="checkbox"&gt; defines a checkbox. Checkboxes let a user select ZERO or MORE options of a limited number of choices.</a:t>
            </a:r>
          </a:p>
          <a:p>
            <a:pPr marL="532907" lvl="1" indent="0">
              <a:lnSpc>
                <a:spcPct val="155000"/>
              </a:lnSpc>
              <a:buClr>
                <a:schemeClr val="tx1"/>
              </a:buClr>
              <a:buNone/>
            </a:pPr>
            <a:r>
              <a:rPr lang="en-US" altLang="en-US" dirty="0"/>
              <a:t>&lt;form&gt;</a:t>
            </a:r>
          </a:p>
          <a:p>
            <a:pPr marL="532907" lvl="1" indent="0">
              <a:lnSpc>
                <a:spcPct val="155000"/>
              </a:lnSpc>
              <a:buClr>
                <a:schemeClr val="tx1"/>
              </a:buClr>
              <a:buNone/>
            </a:pPr>
            <a:r>
              <a:rPr lang="en-US" altLang="en-US" dirty="0"/>
              <a:t> &lt;input type="checkbox" name="vehicle" value="Bike"&gt;I have a bike&lt;</a:t>
            </a:r>
            <a:r>
              <a:rPr lang="en-US" altLang="en-US" dirty="0" err="1"/>
              <a:t>br</a:t>
            </a:r>
            <a:r>
              <a:rPr lang="en-US" altLang="en-US" dirty="0"/>
              <a:t>&gt;</a:t>
            </a:r>
          </a:p>
          <a:p>
            <a:pPr marL="532907" lvl="1" indent="0">
              <a:lnSpc>
                <a:spcPct val="155000"/>
              </a:lnSpc>
              <a:buClr>
                <a:schemeClr val="tx1"/>
              </a:buClr>
              <a:buNone/>
            </a:pPr>
            <a:r>
              <a:rPr lang="en-US" altLang="en-US" dirty="0"/>
              <a:t> &lt;input type="checkbox" name="vehicle" value="Car"&gt;I have a car </a:t>
            </a:r>
          </a:p>
          <a:p>
            <a:pPr marL="532907" lvl="1" indent="0">
              <a:lnSpc>
                <a:spcPct val="155000"/>
              </a:lnSpc>
              <a:buClr>
                <a:schemeClr val="tx1"/>
              </a:buClr>
              <a:buNone/>
            </a:pPr>
            <a:r>
              <a:rPr lang="en-US" altLang="en-US" dirty="0"/>
              <a:t>&lt;/form&gt;</a:t>
            </a:r>
          </a:p>
        </p:txBody>
      </p:sp>
    </p:spTree>
    <p:extLst>
      <p:ext uri="{BB962C8B-B14F-4D97-AF65-F5344CB8AC3E}">
        <p14:creationId xmlns:p14="http://schemas.microsoft.com/office/powerpoint/2010/main" val="151769785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HTML Forms - </a:t>
            </a:r>
            <a:r>
              <a:rPr lang="en-US" altLang="en-US" sz="2664" dirty="0"/>
              <a:t>The Input Element</a:t>
            </a:r>
            <a:endParaRPr lang="en-US" dirty="0"/>
          </a:p>
        </p:txBody>
      </p:sp>
      <p:sp>
        <p:nvSpPr>
          <p:cNvPr id="3" name="Content Placeholder 2"/>
          <p:cNvSpPr>
            <a:spLocks noGrp="1"/>
          </p:cNvSpPr>
          <p:nvPr>
            <p:ph idx="1"/>
          </p:nvPr>
        </p:nvSpPr>
        <p:spPr/>
        <p:txBody>
          <a:bodyPr>
            <a:normAutofit fontScale="92500" lnSpcReduction="10000"/>
          </a:bodyPr>
          <a:lstStyle/>
          <a:p>
            <a:pPr marL="0" indent="0">
              <a:lnSpc>
                <a:spcPct val="155000"/>
              </a:lnSpc>
              <a:buClr>
                <a:schemeClr val="tx1"/>
              </a:buClr>
              <a:buNone/>
            </a:pPr>
            <a:r>
              <a:rPr lang="en-US" altLang="en-US" b="1" dirty="0"/>
              <a:t>Submit Button</a:t>
            </a:r>
          </a:p>
          <a:p>
            <a:pPr marL="0" indent="0">
              <a:lnSpc>
                <a:spcPct val="155000"/>
              </a:lnSpc>
              <a:buClr>
                <a:schemeClr val="tx1"/>
              </a:buClr>
              <a:buNone/>
            </a:pPr>
            <a:r>
              <a:rPr lang="en-US" altLang="en-US" dirty="0"/>
              <a:t>&lt;input type="submit"&gt; defines a submit button.</a:t>
            </a:r>
          </a:p>
          <a:p>
            <a:pPr marL="0" indent="0">
              <a:lnSpc>
                <a:spcPct val="155000"/>
              </a:lnSpc>
              <a:buClr>
                <a:schemeClr val="tx1"/>
              </a:buClr>
              <a:buNone/>
            </a:pPr>
            <a:r>
              <a:rPr lang="en-US" altLang="en-US" dirty="0"/>
              <a:t> A submit button is used to send form data to a server. The data is sent to the page specified in the form's action attribute. The file defined in the action attribute usually does something with the received input:</a:t>
            </a:r>
          </a:p>
          <a:p>
            <a:pPr marL="532907" lvl="1" indent="0">
              <a:lnSpc>
                <a:spcPct val="155000"/>
              </a:lnSpc>
              <a:buClr>
                <a:schemeClr val="tx1"/>
              </a:buClr>
              <a:buNone/>
            </a:pPr>
            <a:r>
              <a:rPr lang="en-US" altLang="en-US" dirty="0"/>
              <a:t>&lt;form name="input" action="demo_form_action.asp" method="get"&gt;</a:t>
            </a:r>
          </a:p>
          <a:p>
            <a:pPr marL="532907" lvl="1" indent="0">
              <a:lnSpc>
                <a:spcPct val="155000"/>
              </a:lnSpc>
              <a:buClr>
                <a:schemeClr val="tx1"/>
              </a:buClr>
              <a:buNone/>
            </a:pPr>
            <a:r>
              <a:rPr lang="en-US" altLang="en-US" dirty="0"/>
              <a:t> Username: &lt;input type="text" name="user"&gt;</a:t>
            </a:r>
          </a:p>
          <a:p>
            <a:pPr marL="532907" lvl="1" indent="0">
              <a:lnSpc>
                <a:spcPct val="155000"/>
              </a:lnSpc>
              <a:buClr>
                <a:schemeClr val="tx1"/>
              </a:buClr>
              <a:buNone/>
            </a:pPr>
            <a:r>
              <a:rPr lang="en-US" altLang="en-US" dirty="0"/>
              <a:t> &lt;input type="submit" value="Submit"&gt;</a:t>
            </a:r>
          </a:p>
          <a:p>
            <a:pPr marL="532907" lvl="1" indent="0">
              <a:lnSpc>
                <a:spcPct val="155000"/>
              </a:lnSpc>
              <a:buClr>
                <a:schemeClr val="tx1"/>
              </a:buClr>
              <a:buNone/>
            </a:pPr>
            <a:r>
              <a:rPr lang="en-US" altLang="en-US" dirty="0"/>
              <a:t> &lt;/form&gt; </a:t>
            </a:r>
          </a:p>
          <a:p>
            <a:pPr marL="0" indent="0">
              <a:lnSpc>
                <a:spcPct val="155000"/>
              </a:lnSpc>
              <a:buClr>
                <a:schemeClr val="tx1"/>
              </a:buClr>
              <a:buNone/>
            </a:pPr>
            <a:endParaRPr lang="en-US" altLang="en-US" dirty="0"/>
          </a:p>
        </p:txBody>
      </p:sp>
    </p:spTree>
    <p:extLst>
      <p:ext uri="{BB962C8B-B14F-4D97-AF65-F5344CB8AC3E}">
        <p14:creationId xmlns:p14="http://schemas.microsoft.com/office/powerpoint/2010/main" val="160697172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Objective</a:t>
            </a:r>
          </a:p>
        </p:txBody>
      </p:sp>
      <p:sp>
        <p:nvSpPr>
          <p:cNvPr id="3" name="Content Placeholder 2"/>
          <p:cNvSpPr>
            <a:spLocks noGrp="1"/>
          </p:cNvSpPr>
          <p:nvPr>
            <p:ph idx="1"/>
          </p:nvPr>
        </p:nvSpPr>
        <p:spPr/>
        <p:txBody>
          <a:bodyPr/>
          <a:lstStyle/>
          <a:p>
            <a:pPr>
              <a:lnSpc>
                <a:spcPct val="150000"/>
              </a:lnSpc>
            </a:pPr>
            <a:r>
              <a:rPr lang="en-US" dirty="0"/>
              <a:t>Introduction to HTML</a:t>
            </a:r>
          </a:p>
          <a:p>
            <a:pPr>
              <a:lnSpc>
                <a:spcPct val="150000"/>
              </a:lnSpc>
            </a:pPr>
            <a:r>
              <a:rPr lang="en-US" dirty="0"/>
              <a:t>Basic Tags of HTML</a:t>
            </a:r>
          </a:p>
          <a:p>
            <a:pPr lvl="0">
              <a:lnSpc>
                <a:spcPct val="150000"/>
              </a:lnSpc>
            </a:pPr>
            <a:r>
              <a:rPr lang="en-US" dirty="0"/>
              <a:t>Elements and Attributes</a:t>
            </a:r>
          </a:p>
          <a:p>
            <a:pPr lvl="0">
              <a:lnSpc>
                <a:spcPct val="150000"/>
              </a:lnSpc>
            </a:pPr>
            <a:r>
              <a:rPr lang="en-US" dirty="0"/>
              <a:t>Link, List and Table</a:t>
            </a:r>
          </a:p>
          <a:p>
            <a:pPr lvl="0">
              <a:lnSpc>
                <a:spcPct val="150000"/>
              </a:lnSpc>
            </a:pPr>
            <a:r>
              <a:rPr lang="en-US" dirty="0"/>
              <a:t>Images and forms</a:t>
            </a:r>
          </a:p>
          <a:p>
            <a:endParaRPr lang="en-US" dirty="0"/>
          </a:p>
          <a:p>
            <a:endParaRPr lang="en-US" dirty="0"/>
          </a:p>
          <a:p>
            <a:endParaRPr lang="en-US" dirty="0"/>
          </a:p>
        </p:txBody>
      </p:sp>
    </p:spTree>
    <p:extLst>
      <p:ext uri="{BB962C8B-B14F-4D97-AF65-F5344CB8AC3E}">
        <p14:creationId xmlns:p14="http://schemas.microsoft.com/office/powerpoint/2010/main" val="240678242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HTML Forms -  &lt;</a:t>
            </a:r>
            <a:r>
              <a:rPr lang="en-US" altLang="en-US" dirty="0" err="1"/>
              <a:t>textarea</a:t>
            </a:r>
            <a:r>
              <a:rPr lang="en-US" altLang="en-US" dirty="0"/>
              <a:t>&gt;</a:t>
            </a:r>
            <a:endParaRPr lang="en-US" dirty="0"/>
          </a:p>
        </p:txBody>
      </p:sp>
      <p:sp>
        <p:nvSpPr>
          <p:cNvPr id="3" name="Content Placeholder 2"/>
          <p:cNvSpPr>
            <a:spLocks noGrp="1"/>
          </p:cNvSpPr>
          <p:nvPr>
            <p:ph idx="1"/>
          </p:nvPr>
        </p:nvSpPr>
        <p:spPr/>
        <p:txBody>
          <a:bodyPr>
            <a:normAutofit lnSpcReduction="10000"/>
          </a:bodyPr>
          <a:lstStyle/>
          <a:p>
            <a:pPr>
              <a:lnSpc>
                <a:spcPct val="155000"/>
              </a:lnSpc>
              <a:buClr>
                <a:schemeClr val="tx1"/>
              </a:buClr>
            </a:pPr>
            <a:r>
              <a:rPr lang="en-US" altLang="en-US" dirty="0"/>
              <a:t>The &lt;</a:t>
            </a:r>
            <a:r>
              <a:rPr lang="en-US" altLang="en-US" dirty="0" err="1"/>
              <a:t>textarea</a:t>
            </a:r>
            <a:r>
              <a:rPr lang="en-US" altLang="en-US" dirty="0"/>
              <a:t>&gt; tag defines a multi-line text input control.</a:t>
            </a:r>
          </a:p>
          <a:p>
            <a:pPr>
              <a:lnSpc>
                <a:spcPct val="155000"/>
              </a:lnSpc>
              <a:buClr>
                <a:schemeClr val="tx1"/>
              </a:buClr>
            </a:pPr>
            <a:r>
              <a:rPr lang="en-US" altLang="en-US" dirty="0"/>
              <a:t>A text area can hold an unlimited number of characters, and the text renders in a fixed-width font (usually Courier).</a:t>
            </a:r>
          </a:p>
          <a:p>
            <a:pPr>
              <a:lnSpc>
                <a:spcPct val="155000"/>
              </a:lnSpc>
              <a:buClr>
                <a:schemeClr val="tx1"/>
              </a:buClr>
            </a:pPr>
            <a:r>
              <a:rPr lang="en-US" altLang="en-US" dirty="0"/>
              <a:t>The size of a text area can be specified by the cols and rows attributes, or even better; through CSS' height and width properties.</a:t>
            </a:r>
          </a:p>
          <a:p>
            <a:pPr marL="532907" lvl="1" indent="0">
              <a:lnSpc>
                <a:spcPct val="155000"/>
              </a:lnSpc>
              <a:buClr>
                <a:schemeClr val="tx1"/>
              </a:buClr>
              <a:buNone/>
            </a:pPr>
            <a:r>
              <a:rPr lang="en-US" altLang="en-US" dirty="0"/>
              <a:t>&lt;</a:t>
            </a:r>
            <a:r>
              <a:rPr lang="en-US" altLang="en-US" dirty="0" err="1"/>
              <a:t>textarea</a:t>
            </a:r>
            <a:r>
              <a:rPr lang="en-US" altLang="en-US" dirty="0"/>
              <a:t> rows="4" cols="50"&gt;</a:t>
            </a:r>
          </a:p>
          <a:p>
            <a:pPr marL="532907" lvl="1" indent="0">
              <a:lnSpc>
                <a:spcPct val="155000"/>
              </a:lnSpc>
              <a:buClr>
                <a:schemeClr val="tx1"/>
              </a:buClr>
              <a:buNone/>
            </a:pPr>
            <a:r>
              <a:rPr lang="en-US" altLang="en-US" dirty="0"/>
              <a:t> At w3schools.com you will learn how to make a website. We offer free tutorials in all web development technologies. </a:t>
            </a:r>
          </a:p>
          <a:p>
            <a:pPr marL="532907" lvl="1" indent="0">
              <a:lnSpc>
                <a:spcPct val="155000"/>
              </a:lnSpc>
              <a:buClr>
                <a:schemeClr val="tx1"/>
              </a:buClr>
              <a:buNone/>
            </a:pPr>
            <a:r>
              <a:rPr lang="en-US" altLang="en-US" dirty="0"/>
              <a:t>&lt;/</a:t>
            </a:r>
            <a:r>
              <a:rPr lang="en-US" altLang="en-US" dirty="0" err="1"/>
              <a:t>textarea</a:t>
            </a:r>
            <a:r>
              <a:rPr lang="en-US" altLang="en-US" dirty="0"/>
              <a:t>&gt; </a:t>
            </a:r>
          </a:p>
        </p:txBody>
      </p:sp>
    </p:spTree>
    <p:extLst>
      <p:ext uri="{BB962C8B-B14F-4D97-AF65-F5344CB8AC3E}">
        <p14:creationId xmlns:p14="http://schemas.microsoft.com/office/powerpoint/2010/main" val="968042918"/>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HTML Forms - &lt;label&gt; </a:t>
            </a:r>
            <a:endParaRPr lang="en-US" dirty="0"/>
          </a:p>
        </p:txBody>
      </p:sp>
      <p:sp>
        <p:nvSpPr>
          <p:cNvPr id="3" name="Content Placeholder 2"/>
          <p:cNvSpPr>
            <a:spLocks noGrp="1"/>
          </p:cNvSpPr>
          <p:nvPr>
            <p:ph idx="1"/>
          </p:nvPr>
        </p:nvSpPr>
        <p:spPr/>
        <p:txBody>
          <a:bodyPr>
            <a:normAutofit fontScale="85000" lnSpcReduction="20000"/>
          </a:bodyPr>
          <a:lstStyle/>
          <a:p>
            <a:pPr>
              <a:lnSpc>
                <a:spcPct val="155000"/>
              </a:lnSpc>
              <a:buClr>
                <a:schemeClr val="tx1"/>
              </a:buClr>
            </a:pPr>
            <a:r>
              <a:rPr lang="en-US" altLang="en-US" dirty="0"/>
              <a:t>The &lt;label&gt; tag defines a label for an &lt;input&gt; element.</a:t>
            </a:r>
          </a:p>
          <a:p>
            <a:pPr>
              <a:lnSpc>
                <a:spcPct val="155000"/>
              </a:lnSpc>
              <a:buClr>
                <a:schemeClr val="tx1"/>
              </a:buClr>
            </a:pPr>
            <a:r>
              <a:rPr lang="en-US" altLang="en-US" dirty="0"/>
              <a:t>The &lt;label&gt; element does not render as anything special for the user. However, it provides a usability improvement for mouse users, because if the user clicks on the text within the &lt;label&gt; element, it toggles the control.</a:t>
            </a:r>
          </a:p>
          <a:p>
            <a:pPr>
              <a:lnSpc>
                <a:spcPct val="155000"/>
              </a:lnSpc>
              <a:buClr>
                <a:schemeClr val="tx1"/>
              </a:buClr>
            </a:pPr>
            <a:r>
              <a:rPr lang="en-US" altLang="en-US" dirty="0"/>
              <a:t>The for attribute of the &lt;label&gt; tag should be equal to the id attribute of the related element to bind them together.</a:t>
            </a:r>
          </a:p>
          <a:p>
            <a:pPr marL="0" indent="0">
              <a:lnSpc>
                <a:spcPct val="155000"/>
              </a:lnSpc>
              <a:buClr>
                <a:schemeClr val="tx1"/>
              </a:buClr>
              <a:buNone/>
            </a:pPr>
            <a:r>
              <a:rPr lang="en-US" altLang="en-US" dirty="0"/>
              <a:t>        &lt;form action="demo_form.asp"&gt;</a:t>
            </a:r>
          </a:p>
          <a:p>
            <a:pPr marL="532907" lvl="1" indent="0">
              <a:lnSpc>
                <a:spcPct val="155000"/>
              </a:lnSpc>
              <a:buClr>
                <a:schemeClr val="tx1"/>
              </a:buClr>
              <a:buNone/>
            </a:pPr>
            <a:r>
              <a:rPr lang="en-US" altLang="en-US" dirty="0"/>
              <a:t>   &lt;label for="male"&gt;Male&lt;/label&gt;</a:t>
            </a:r>
          </a:p>
          <a:p>
            <a:pPr marL="532907" lvl="1" indent="0">
              <a:lnSpc>
                <a:spcPct val="155000"/>
              </a:lnSpc>
              <a:buClr>
                <a:schemeClr val="tx1"/>
              </a:buClr>
              <a:buNone/>
            </a:pPr>
            <a:r>
              <a:rPr lang="en-US" altLang="en-US" dirty="0"/>
              <a:t>   &lt;input type="radio" name="sex" id="male" value="male"&gt;&lt;</a:t>
            </a:r>
            <a:r>
              <a:rPr lang="en-US" altLang="en-US" dirty="0" err="1"/>
              <a:t>br</a:t>
            </a:r>
            <a:r>
              <a:rPr lang="en-US" altLang="en-US" dirty="0"/>
              <a:t>&gt;</a:t>
            </a:r>
          </a:p>
          <a:p>
            <a:pPr marL="532907" lvl="1" indent="0">
              <a:lnSpc>
                <a:spcPct val="155000"/>
              </a:lnSpc>
              <a:buClr>
                <a:schemeClr val="tx1"/>
              </a:buClr>
              <a:buNone/>
            </a:pPr>
            <a:r>
              <a:rPr lang="en-US" altLang="en-US" dirty="0"/>
              <a:t>   &lt;/label&gt;</a:t>
            </a:r>
          </a:p>
          <a:p>
            <a:pPr marL="532907" lvl="1" indent="0">
              <a:lnSpc>
                <a:spcPct val="155000"/>
              </a:lnSpc>
              <a:buClr>
                <a:schemeClr val="tx1"/>
              </a:buClr>
              <a:buNone/>
            </a:pPr>
            <a:r>
              <a:rPr lang="en-US" sz="2398" dirty="0"/>
              <a:t>&lt;/form&gt;</a:t>
            </a:r>
            <a:endParaRPr lang="en-US" altLang="en-US" sz="2398" dirty="0"/>
          </a:p>
        </p:txBody>
      </p:sp>
    </p:spTree>
    <p:extLst>
      <p:ext uri="{BB962C8B-B14F-4D97-AF65-F5344CB8AC3E}">
        <p14:creationId xmlns:p14="http://schemas.microsoft.com/office/powerpoint/2010/main" val="381471444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HTML Forms -  &lt;</a:t>
            </a:r>
            <a:r>
              <a:rPr lang="en-US" altLang="en-US" dirty="0" err="1"/>
              <a:t>fieldset</a:t>
            </a:r>
            <a:r>
              <a:rPr lang="en-US" altLang="en-US" dirty="0"/>
              <a:t>&gt;</a:t>
            </a:r>
            <a:endParaRPr lang="en-US" dirty="0"/>
          </a:p>
        </p:txBody>
      </p:sp>
      <p:sp>
        <p:nvSpPr>
          <p:cNvPr id="3" name="Content Placeholder 2"/>
          <p:cNvSpPr>
            <a:spLocks noGrp="1"/>
          </p:cNvSpPr>
          <p:nvPr>
            <p:ph idx="1"/>
          </p:nvPr>
        </p:nvSpPr>
        <p:spPr/>
        <p:txBody>
          <a:bodyPr>
            <a:normAutofit fontScale="85000" lnSpcReduction="20000"/>
          </a:bodyPr>
          <a:lstStyle/>
          <a:p>
            <a:pPr>
              <a:lnSpc>
                <a:spcPct val="155000"/>
              </a:lnSpc>
              <a:buClr>
                <a:schemeClr val="tx1"/>
              </a:buClr>
            </a:pPr>
            <a:r>
              <a:rPr lang="en-US" altLang="en-US" dirty="0"/>
              <a:t>The &lt;</a:t>
            </a:r>
            <a:r>
              <a:rPr lang="en-US" altLang="en-US" dirty="0" err="1"/>
              <a:t>fieldset</a:t>
            </a:r>
            <a:r>
              <a:rPr lang="en-US" altLang="en-US" dirty="0"/>
              <a:t>&gt; tag is used to group related elements in a form.</a:t>
            </a:r>
          </a:p>
          <a:p>
            <a:pPr>
              <a:lnSpc>
                <a:spcPct val="155000"/>
              </a:lnSpc>
              <a:buClr>
                <a:schemeClr val="tx1"/>
              </a:buClr>
            </a:pPr>
            <a:r>
              <a:rPr lang="en-US" altLang="en-US" dirty="0"/>
              <a:t>The &lt;</a:t>
            </a:r>
            <a:r>
              <a:rPr lang="en-US" altLang="en-US" dirty="0" err="1"/>
              <a:t>fieldset</a:t>
            </a:r>
            <a:r>
              <a:rPr lang="en-US" altLang="en-US" dirty="0"/>
              <a:t>&gt; tag draws a box around the related elements.</a:t>
            </a:r>
          </a:p>
          <a:p>
            <a:pPr>
              <a:lnSpc>
                <a:spcPct val="155000"/>
              </a:lnSpc>
              <a:buClr>
                <a:schemeClr val="tx1"/>
              </a:buClr>
            </a:pPr>
            <a:r>
              <a:rPr lang="en-US" altLang="en-US" dirty="0"/>
              <a:t>The &lt;legend&gt; tag defines a caption for the &lt;</a:t>
            </a:r>
            <a:r>
              <a:rPr lang="en-US" altLang="en-US" dirty="0" err="1"/>
              <a:t>fieldset</a:t>
            </a:r>
            <a:r>
              <a:rPr lang="en-US" altLang="en-US" dirty="0"/>
              <a:t>&gt; element.</a:t>
            </a:r>
          </a:p>
          <a:p>
            <a:pPr marL="532907" lvl="1" indent="0">
              <a:lnSpc>
                <a:spcPct val="155000"/>
              </a:lnSpc>
              <a:buClr>
                <a:schemeClr val="tx1"/>
              </a:buClr>
              <a:buNone/>
            </a:pPr>
            <a:r>
              <a:rPr lang="en-US" altLang="en-US" dirty="0"/>
              <a:t>&lt;form&gt;</a:t>
            </a:r>
          </a:p>
          <a:p>
            <a:pPr marL="532907" lvl="1" indent="0">
              <a:lnSpc>
                <a:spcPct val="155000"/>
              </a:lnSpc>
              <a:buClr>
                <a:schemeClr val="tx1"/>
              </a:buClr>
              <a:buNone/>
            </a:pPr>
            <a:r>
              <a:rPr lang="en-US" altLang="en-US" dirty="0"/>
              <a:t>   &lt;</a:t>
            </a:r>
            <a:r>
              <a:rPr lang="en-US" altLang="en-US" dirty="0" err="1"/>
              <a:t>fieldset</a:t>
            </a:r>
            <a:r>
              <a:rPr lang="en-US" altLang="en-US" dirty="0"/>
              <a:t>&gt;</a:t>
            </a:r>
          </a:p>
          <a:p>
            <a:pPr marL="532907" lvl="1" indent="0">
              <a:lnSpc>
                <a:spcPct val="155000"/>
              </a:lnSpc>
              <a:buClr>
                <a:schemeClr val="tx1"/>
              </a:buClr>
              <a:buNone/>
            </a:pPr>
            <a:r>
              <a:rPr lang="en-US" altLang="en-US" dirty="0"/>
              <a:t>     &lt;legend&gt;</a:t>
            </a:r>
            <a:r>
              <a:rPr lang="en-US" altLang="en-US" dirty="0" err="1"/>
              <a:t>Personalia</a:t>
            </a:r>
            <a:r>
              <a:rPr lang="en-US" altLang="en-US" dirty="0"/>
              <a:t>:&lt;/legend&gt;</a:t>
            </a:r>
          </a:p>
          <a:p>
            <a:pPr marL="532907" lvl="1" indent="0">
              <a:lnSpc>
                <a:spcPct val="155000"/>
              </a:lnSpc>
              <a:buClr>
                <a:schemeClr val="tx1"/>
              </a:buClr>
              <a:buNone/>
            </a:pPr>
            <a:r>
              <a:rPr lang="en-US" altLang="en-US" dirty="0"/>
              <a:t>     Name: &lt;input type="text"&gt;&lt;</a:t>
            </a:r>
            <a:r>
              <a:rPr lang="en-US" altLang="en-US" dirty="0" err="1"/>
              <a:t>br</a:t>
            </a:r>
            <a:r>
              <a:rPr lang="en-US" altLang="en-US" dirty="0"/>
              <a:t>&gt;</a:t>
            </a:r>
          </a:p>
          <a:p>
            <a:pPr marL="532907" lvl="1" indent="0">
              <a:lnSpc>
                <a:spcPct val="155000"/>
              </a:lnSpc>
              <a:buClr>
                <a:schemeClr val="tx1"/>
              </a:buClr>
              <a:buNone/>
            </a:pPr>
            <a:r>
              <a:rPr lang="en-US" altLang="en-US" dirty="0"/>
              <a:t>     Email: &lt;input type="text"&gt;&lt;</a:t>
            </a:r>
            <a:r>
              <a:rPr lang="en-US" altLang="en-US" dirty="0" err="1"/>
              <a:t>br</a:t>
            </a:r>
            <a:r>
              <a:rPr lang="en-US" altLang="en-US" dirty="0"/>
              <a:t>&gt;</a:t>
            </a:r>
          </a:p>
          <a:p>
            <a:pPr marL="532907" lvl="1" indent="0">
              <a:lnSpc>
                <a:spcPct val="155000"/>
              </a:lnSpc>
              <a:buClr>
                <a:schemeClr val="tx1"/>
              </a:buClr>
              <a:buNone/>
            </a:pPr>
            <a:r>
              <a:rPr lang="en-US" altLang="en-US" dirty="0"/>
              <a:t>     Date of birth: &lt;input type="text"&gt;</a:t>
            </a:r>
          </a:p>
          <a:p>
            <a:pPr marL="532907" lvl="1" indent="0">
              <a:lnSpc>
                <a:spcPct val="155000"/>
              </a:lnSpc>
              <a:buClr>
                <a:schemeClr val="tx1"/>
              </a:buClr>
              <a:buNone/>
            </a:pPr>
            <a:r>
              <a:rPr lang="en-US" altLang="en-US" dirty="0"/>
              <a:t>   &lt;/</a:t>
            </a:r>
            <a:r>
              <a:rPr lang="en-US" altLang="en-US" dirty="0" err="1"/>
              <a:t>fieldset</a:t>
            </a:r>
            <a:r>
              <a:rPr lang="en-US" altLang="en-US" dirty="0"/>
              <a:t>&gt;</a:t>
            </a:r>
          </a:p>
          <a:p>
            <a:pPr marL="532907" lvl="1" indent="0">
              <a:lnSpc>
                <a:spcPct val="155000"/>
              </a:lnSpc>
              <a:buClr>
                <a:schemeClr val="tx1"/>
              </a:buClr>
              <a:buNone/>
            </a:pPr>
            <a:r>
              <a:rPr lang="en-US" altLang="en-US" dirty="0"/>
              <a:t>&lt;/form&gt; </a:t>
            </a:r>
          </a:p>
        </p:txBody>
      </p:sp>
    </p:spTree>
    <p:extLst>
      <p:ext uri="{BB962C8B-B14F-4D97-AF65-F5344CB8AC3E}">
        <p14:creationId xmlns:p14="http://schemas.microsoft.com/office/powerpoint/2010/main" val="508142579"/>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HTML Forms -  &lt;select&gt;</a:t>
            </a:r>
            <a:endParaRPr lang="en-US" dirty="0"/>
          </a:p>
        </p:txBody>
      </p:sp>
      <p:sp>
        <p:nvSpPr>
          <p:cNvPr id="3" name="Content Placeholder 2"/>
          <p:cNvSpPr>
            <a:spLocks noGrp="1"/>
          </p:cNvSpPr>
          <p:nvPr>
            <p:ph idx="1"/>
          </p:nvPr>
        </p:nvSpPr>
        <p:spPr/>
        <p:txBody>
          <a:bodyPr>
            <a:normAutofit lnSpcReduction="10000"/>
          </a:bodyPr>
          <a:lstStyle/>
          <a:p>
            <a:pPr>
              <a:lnSpc>
                <a:spcPct val="155000"/>
              </a:lnSpc>
              <a:buClr>
                <a:schemeClr val="tx1"/>
              </a:buClr>
            </a:pPr>
            <a:r>
              <a:rPr lang="en-US" altLang="en-US" dirty="0"/>
              <a:t>The &lt;select&gt; element is used to create a drop-down list.</a:t>
            </a:r>
          </a:p>
          <a:p>
            <a:pPr>
              <a:lnSpc>
                <a:spcPct val="155000"/>
              </a:lnSpc>
              <a:buClr>
                <a:schemeClr val="tx1"/>
              </a:buClr>
            </a:pPr>
            <a:r>
              <a:rPr lang="en-US" altLang="en-US" dirty="0"/>
              <a:t>The &lt;option&gt; tags inside the &lt;select&gt; element define the available options in the list.</a:t>
            </a:r>
          </a:p>
          <a:p>
            <a:pPr marL="532907" lvl="1" indent="0">
              <a:lnSpc>
                <a:spcPct val="155000"/>
              </a:lnSpc>
              <a:buClr>
                <a:schemeClr val="tx1"/>
              </a:buClr>
              <a:buNone/>
            </a:pPr>
            <a:r>
              <a:rPr lang="en-US" altLang="en-US" dirty="0"/>
              <a:t>&lt;select&gt;</a:t>
            </a:r>
          </a:p>
          <a:p>
            <a:pPr marL="532907" lvl="1" indent="0">
              <a:lnSpc>
                <a:spcPct val="155000"/>
              </a:lnSpc>
              <a:buClr>
                <a:schemeClr val="tx1"/>
              </a:buClr>
              <a:buNone/>
            </a:pPr>
            <a:r>
              <a:rPr lang="en-US" altLang="en-US" dirty="0"/>
              <a:t>   &lt;option value="</a:t>
            </a:r>
            <a:r>
              <a:rPr lang="en-US" altLang="en-US" dirty="0" err="1"/>
              <a:t>volvo</a:t>
            </a:r>
            <a:r>
              <a:rPr lang="en-US" altLang="en-US" dirty="0"/>
              <a:t>"&gt;Volvo&lt;/option&gt;</a:t>
            </a:r>
          </a:p>
          <a:p>
            <a:pPr marL="532907" lvl="1" indent="0">
              <a:lnSpc>
                <a:spcPct val="155000"/>
              </a:lnSpc>
              <a:buClr>
                <a:schemeClr val="tx1"/>
              </a:buClr>
              <a:buNone/>
            </a:pPr>
            <a:r>
              <a:rPr lang="en-US" altLang="en-US" dirty="0"/>
              <a:t>   &lt;option value="</a:t>
            </a:r>
            <a:r>
              <a:rPr lang="en-US" altLang="en-US" dirty="0" err="1"/>
              <a:t>saab</a:t>
            </a:r>
            <a:r>
              <a:rPr lang="en-US" altLang="en-US" dirty="0"/>
              <a:t>"&gt;Saab&lt;/option&gt;</a:t>
            </a:r>
          </a:p>
          <a:p>
            <a:pPr marL="532907" lvl="1" indent="0">
              <a:lnSpc>
                <a:spcPct val="155000"/>
              </a:lnSpc>
              <a:buClr>
                <a:schemeClr val="tx1"/>
              </a:buClr>
              <a:buNone/>
            </a:pPr>
            <a:r>
              <a:rPr lang="en-US" altLang="en-US" dirty="0"/>
              <a:t>   &lt;option value="</a:t>
            </a:r>
            <a:r>
              <a:rPr lang="en-US" altLang="en-US" dirty="0" err="1"/>
              <a:t>mercedes</a:t>
            </a:r>
            <a:r>
              <a:rPr lang="en-US" altLang="en-US" dirty="0"/>
              <a:t>"&gt;Mercedes&lt;/option&gt;</a:t>
            </a:r>
          </a:p>
          <a:p>
            <a:pPr marL="532907" lvl="1" indent="0">
              <a:lnSpc>
                <a:spcPct val="155000"/>
              </a:lnSpc>
              <a:buClr>
                <a:schemeClr val="tx1"/>
              </a:buClr>
              <a:buNone/>
            </a:pPr>
            <a:r>
              <a:rPr lang="en-US" altLang="en-US" dirty="0"/>
              <a:t>   &lt;option value="</a:t>
            </a:r>
            <a:r>
              <a:rPr lang="en-US" altLang="en-US" dirty="0" err="1"/>
              <a:t>audi</a:t>
            </a:r>
            <a:r>
              <a:rPr lang="en-US" altLang="en-US" dirty="0"/>
              <a:t>"&gt;Audi&lt;/option&gt;</a:t>
            </a:r>
          </a:p>
          <a:p>
            <a:pPr marL="532907" lvl="1" indent="0">
              <a:lnSpc>
                <a:spcPct val="155000"/>
              </a:lnSpc>
              <a:buClr>
                <a:schemeClr val="tx1"/>
              </a:buClr>
              <a:buNone/>
            </a:pPr>
            <a:r>
              <a:rPr lang="en-US" altLang="en-US" dirty="0"/>
              <a:t>&lt;/select&gt;</a:t>
            </a:r>
          </a:p>
        </p:txBody>
      </p:sp>
    </p:spTree>
    <p:extLst>
      <p:ext uri="{BB962C8B-B14F-4D97-AF65-F5344CB8AC3E}">
        <p14:creationId xmlns:p14="http://schemas.microsoft.com/office/powerpoint/2010/main" val="267868284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HTML Forms - &lt;</a:t>
            </a:r>
            <a:r>
              <a:rPr lang="en-US" altLang="en-US" dirty="0" err="1"/>
              <a:t>optgroup</a:t>
            </a:r>
            <a:r>
              <a:rPr lang="en-US" altLang="en-US" dirty="0"/>
              <a:t>&gt;</a:t>
            </a:r>
            <a:endParaRPr lang="en-US" dirty="0"/>
          </a:p>
        </p:txBody>
      </p:sp>
      <p:sp>
        <p:nvSpPr>
          <p:cNvPr id="3" name="Content Placeholder 2"/>
          <p:cNvSpPr>
            <a:spLocks noGrp="1"/>
          </p:cNvSpPr>
          <p:nvPr>
            <p:ph idx="1"/>
          </p:nvPr>
        </p:nvSpPr>
        <p:spPr/>
        <p:txBody>
          <a:bodyPr>
            <a:normAutofit fontScale="77500" lnSpcReduction="20000"/>
          </a:bodyPr>
          <a:lstStyle/>
          <a:p>
            <a:pPr>
              <a:lnSpc>
                <a:spcPct val="155000"/>
              </a:lnSpc>
              <a:buClr>
                <a:schemeClr val="tx1"/>
              </a:buClr>
            </a:pPr>
            <a:r>
              <a:rPr lang="en-US" altLang="en-US" dirty="0"/>
              <a:t>The &lt;</a:t>
            </a:r>
            <a:r>
              <a:rPr lang="en-US" altLang="en-US" dirty="0" err="1"/>
              <a:t>optgroup</a:t>
            </a:r>
            <a:r>
              <a:rPr lang="en-US" altLang="en-US" dirty="0"/>
              <a:t>&gt; is used to group related options in a drop-down list.</a:t>
            </a:r>
          </a:p>
          <a:p>
            <a:pPr>
              <a:lnSpc>
                <a:spcPct val="155000"/>
              </a:lnSpc>
              <a:buClr>
                <a:schemeClr val="tx1"/>
              </a:buClr>
            </a:pPr>
            <a:r>
              <a:rPr lang="en-US" altLang="en-US" dirty="0"/>
              <a:t> If you have a long list of options, groups of related options are easier to handle for a user.</a:t>
            </a:r>
          </a:p>
          <a:p>
            <a:pPr marL="1065813" lvl="2" indent="0">
              <a:lnSpc>
                <a:spcPct val="155000"/>
              </a:lnSpc>
              <a:buClr>
                <a:schemeClr val="tx1"/>
              </a:buClr>
              <a:buNone/>
            </a:pPr>
            <a:r>
              <a:rPr lang="en-US" altLang="en-US" dirty="0"/>
              <a:t>&lt;select&gt;</a:t>
            </a:r>
          </a:p>
          <a:p>
            <a:pPr marL="1065813" lvl="2" indent="0">
              <a:lnSpc>
                <a:spcPct val="155000"/>
              </a:lnSpc>
              <a:buClr>
                <a:schemeClr val="tx1"/>
              </a:buClr>
              <a:buNone/>
            </a:pPr>
            <a:r>
              <a:rPr lang="en-US" altLang="en-US" dirty="0"/>
              <a:t>   &lt;</a:t>
            </a:r>
            <a:r>
              <a:rPr lang="en-US" altLang="en-US" dirty="0" err="1"/>
              <a:t>optgroup</a:t>
            </a:r>
            <a:r>
              <a:rPr lang="en-US" altLang="en-US" dirty="0"/>
              <a:t> label="Swedish Cars"&gt;</a:t>
            </a:r>
          </a:p>
          <a:p>
            <a:pPr marL="1065813" lvl="2" indent="0">
              <a:lnSpc>
                <a:spcPct val="155000"/>
              </a:lnSpc>
              <a:buClr>
                <a:schemeClr val="tx1"/>
              </a:buClr>
              <a:buNone/>
            </a:pPr>
            <a:r>
              <a:rPr lang="en-US" altLang="en-US" dirty="0"/>
              <a:t>     &lt;option value="</a:t>
            </a:r>
            <a:r>
              <a:rPr lang="en-US" altLang="en-US" dirty="0" err="1"/>
              <a:t>volvo</a:t>
            </a:r>
            <a:r>
              <a:rPr lang="en-US" altLang="en-US" dirty="0"/>
              <a:t>"&gt;Volvo&lt;/option&gt;</a:t>
            </a:r>
          </a:p>
          <a:p>
            <a:pPr marL="1065813" lvl="2" indent="0">
              <a:lnSpc>
                <a:spcPct val="155000"/>
              </a:lnSpc>
              <a:buClr>
                <a:schemeClr val="tx1"/>
              </a:buClr>
              <a:buNone/>
            </a:pPr>
            <a:r>
              <a:rPr lang="en-US" altLang="en-US" dirty="0"/>
              <a:t>     &lt;option value="</a:t>
            </a:r>
            <a:r>
              <a:rPr lang="en-US" altLang="en-US" dirty="0" err="1"/>
              <a:t>saab</a:t>
            </a:r>
            <a:r>
              <a:rPr lang="en-US" altLang="en-US" dirty="0"/>
              <a:t>"&gt;Saab&lt;/option&gt;</a:t>
            </a:r>
          </a:p>
          <a:p>
            <a:pPr marL="1065813" lvl="2" indent="0">
              <a:lnSpc>
                <a:spcPct val="155000"/>
              </a:lnSpc>
              <a:buClr>
                <a:schemeClr val="tx1"/>
              </a:buClr>
              <a:buNone/>
            </a:pPr>
            <a:r>
              <a:rPr lang="en-US" altLang="en-US" dirty="0"/>
              <a:t>   &lt;/</a:t>
            </a:r>
            <a:r>
              <a:rPr lang="en-US" altLang="en-US" dirty="0" err="1"/>
              <a:t>optgroup</a:t>
            </a:r>
            <a:r>
              <a:rPr lang="en-US" altLang="en-US" dirty="0"/>
              <a:t>&gt;</a:t>
            </a:r>
          </a:p>
          <a:p>
            <a:pPr marL="1065813" lvl="2" indent="0">
              <a:lnSpc>
                <a:spcPct val="155000"/>
              </a:lnSpc>
              <a:buClr>
                <a:schemeClr val="tx1"/>
              </a:buClr>
              <a:buNone/>
            </a:pPr>
            <a:r>
              <a:rPr lang="en-US" altLang="en-US" dirty="0"/>
              <a:t>   &lt;</a:t>
            </a:r>
            <a:r>
              <a:rPr lang="en-US" altLang="en-US" dirty="0" err="1"/>
              <a:t>optgroup</a:t>
            </a:r>
            <a:r>
              <a:rPr lang="en-US" altLang="en-US" dirty="0"/>
              <a:t> label="German Cars"&gt;</a:t>
            </a:r>
          </a:p>
          <a:p>
            <a:pPr marL="1065813" lvl="2" indent="0">
              <a:lnSpc>
                <a:spcPct val="155000"/>
              </a:lnSpc>
              <a:buClr>
                <a:schemeClr val="tx1"/>
              </a:buClr>
              <a:buNone/>
            </a:pPr>
            <a:r>
              <a:rPr lang="en-US" altLang="en-US" dirty="0"/>
              <a:t>     &lt;option value="</a:t>
            </a:r>
            <a:r>
              <a:rPr lang="en-US" altLang="en-US" dirty="0" err="1"/>
              <a:t>mercedes</a:t>
            </a:r>
            <a:r>
              <a:rPr lang="en-US" altLang="en-US" dirty="0"/>
              <a:t>"&gt;Mercedes&lt;/option&gt;</a:t>
            </a:r>
          </a:p>
          <a:p>
            <a:pPr marL="1065813" lvl="2" indent="0">
              <a:lnSpc>
                <a:spcPct val="155000"/>
              </a:lnSpc>
              <a:buClr>
                <a:schemeClr val="tx1"/>
              </a:buClr>
              <a:buNone/>
            </a:pPr>
            <a:r>
              <a:rPr lang="en-US" altLang="en-US" dirty="0"/>
              <a:t>     &lt;option value="</a:t>
            </a:r>
            <a:r>
              <a:rPr lang="en-US" altLang="en-US" dirty="0" err="1"/>
              <a:t>audi</a:t>
            </a:r>
            <a:r>
              <a:rPr lang="en-US" altLang="en-US" dirty="0"/>
              <a:t>"&gt;Audi&lt;/option&gt;</a:t>
            </a:r>
          </a:p>
          <a:p>
            <a:pPr marL="1065813" lvl="2" indent="0">
              <a:lnSpc>
                <a:spcPct val="155000"/>
              </a:lnSpc>
              <a:buClr>
                <a:schemeClr val="tx1"/>
              </a:buClr>
              <a:buNone/>
            </a:pPr>
            <a:r>
              <a:rPr lang="en-US" altLang="en-US" dirty="0"/>
              <a:t>   &lt;/</a:t>
            </a:r>
            <a:r>
              <a:rPr lang="en-US" altLang="en-US" dirty="0" err="1"/>
              <a:t>optgroup</a:t>
            </a:r>
            <a:r>
              <a:rPr lang="en-US" altLang="en-US" dirty="0"/>
              <a:t>&gt;</a:t>
            </a:r>
          </a:p>
          <a:p>
            <a:pPr marL="1065813" lvl="2" indent="0">
              <a:lnSpc>
                <a:spcPct val="155000"/>
              </a:lnSpc>
              <a:buClr>
                <a:schemeClr val="tx1"/>
              </a:buClr>
              <a:buNone/>
            </a:pPr>
            <a:r>
              <a:rPr lang="en-US" altLang="en-US" dirty="0"/>
              <a:t>&lt;/select&gt; </a:t>
            </a:r>
          </a:p>
        </p:txBody>
      </p:sp>
    </p:spTree>
    <p:extLst>
      <p:ext uri="{BB962C8B-B14F-4D97-AF65-F5344CB8AC3E}">
        <p14:creationId xmlns:p14="http://schemas.microsoft.com/office/powerpoint/2010/main" val="426895545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HTML Forms -  &lt;button&gt;</a:t>
            </a:r>
            <a:endParaRPr lang="en-US" dirty="0"/>
          </a:p>
        </p:txBody>
      </p:sp>
      <p:sp>
        <p:nvSpPr>
          <p:cNvPr id="3" name="Content Placeholder 2"/>
          <p:cNvSpPr>
            <a:spLocks noGrp="1"/>
          </p:cNvSpPr>
          <p:nvPr>
            <p:ph idx="1"/>
          </p:nvPr>
        </p:nvSpPr>
        <p:spPr/>
        <p:txBody>
          <a:bodyPr/>
          <a:lstStyle/>
          <a:p>
            <a:pPr>
              <a:lnSpc>
                <a:spcPct val="155000"/>
              </a:lnSpc>
              <a:buClr>
                <a:schemeClr val="tx1"/>
              </a:buClr>
            </a:pPr>
            <a:r>
              <a:rPr lang="en-US" altLang="en-US" dirty="0"/>
              <a:t>The &lt;button&gt; tag defines a clickable button.</a:t>
            </a:r>
          </a:p>
          <a:p>
            <a:pPr>
              <a:lnSpc>
                <a:spcPct val="155000"/>
              </a:lnSpc>
              <a:buClr>
                <a:schemeClr val="tx1"/>
              </a:buClr>
            </a:pPr>
            <a:r>
              <a:rPr lang="en-US" altLang="en-US" dirty="0"/>
              <a:t>Inside a &lt;button&gt; element you can put content, like text or images. This is the difference between this element and buttons created with the &lt;input&gt; element.</a:t>
            </a:r>
          </a:p>
          <a:p>
            <a:pPr marL="532907" lvl="1" indent="0">
              <a:lnSpc>
                <a:spcPct val="155000"/>
              </a:lnSpc>
              <a:buClr>
                <a:schemeClr val="tx1"/>
              </a:buClr>
              <a:buNone/>
            </a:pPr>
            <a:r>
              <a:rPr lang="en-US" altLang="en-US" dirty="0"/>
              <a:t>	&lt;button type="button"&gt;Click Me!&lt;/button&gt; </a:t>
            </a:r>
          </a:p>
        </p:txBody>
      </p:sp>
    </p:spTree>
    <p:extLst>
      <p:ext uri="{BB962C8B-B14F-4D97-AF65-F5344CB8AC3E}">
        <p14:creationId xmlns:p14="http://schemas.microsoft.com/office/powerpoint/2010/main" val="136202948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HTML Forms -  &lt;</a:t>
            </a:r>
            <a:r>
              <a:rPr lang="en-US" altLang="en-US" dirty="0" err="1"/>
              <a:t>datalist</a:t>
            </a:r>
            <a:r>
              <a:rPr lang="en-US" altLang="en-US" dirty="0"/>
              <a:t>&gt;</a:t>
            </a:r>
            <a:endParaRPr lang="en-US" dirty="0"/>
          </a:p>
        </p:txBody>
      </p:sp>
      <p:sp>
        <p:nvSpPr>
          <p:cNvPr id="3" name="Content Placeholder 2"/>
          <p:cNvSpPr>
            <a:spLocks noGrp="1"/>
          </p:cNvSpPr>
          <p:nvPr>
            <p:ph idx="1"/>
          </p:nvPr>
        </p:nvSpPr>
        <p:spPr/>
        <p:txBody>
          <a:bodyPr/>
          <a:lstStyle/>
          <a:p>
            <a:pPr>
              <a:lnSpc>
                <a:spcPct val="155000"/>
              </a:lnSpc>
              <a:buClr>
                <a:schemeClr val="tx1"/>
              </a:buClr>
            </a:pPr>
            <a:r>
              <a:rPr lang="en-US" altLang="en-US" dirty="0"/>
              <a:t>The &lt;</a:t>
            </a:r>
            <a:r>
              <a:rPr lang="en-US" altLang="en-US" dirty="0" err="1"/>
              <a:t>datalist</a:t>
            </a:r>
            <a:r>
              <a:rPr lang="en-US" altLang="en-US" dirty="0"/>
              <a:t>&gt; tag specifies a list of pre-defined options for an &lt;input&gt; element.</a:t>
            </a:r>
          </a:p>
          <a:p>
            <a:pPr>
              <a:lnSpc>
                <a:spcPct val="155000"/>
              </a:lnSpc>
              <a:buClr>
                <a:schemeClr val="tx1"/>
              </a:buClr>
            </a:pPr>
            <a:r>
              <a:rPr lang="en-US" altLang="en-US" dirty="0"/>
              <a:t>The &lt;</a:t>
            </a:r>
            <a:r>
              <a:rPr lang="en-US" altLang="en-US" dirty="0" err="1"/>
              <a:t>datalist</a:t>
            </a:r>
            <a:r>
              <a:rPr lang="en-US" altLang="en-US" dirty="0"/>
              <a:t>&gt; tag is used to provide an "autocomplete" feature on &lt;input&gt; elements. Users will see a drop-down list of pre-defined options as they input data.</a:t>
            </a:r>
          </a:p>
          <a:p>
            <a:pPr>
              <a:lnSpc>
                <a:spcPct val="155000"/>
              </a:lnSpc>
              <a:buClr>
                <a:schemeClr val="tx1"/>
              </a:buClr>
            </a:pPr>
            <a:r>
              <a:rPr lang="en-US" altLang="en-US" dirty="0"/>
              <a:t>Use the &lt;input&gt; element's list attribute to bind it together with a &lt;</a:t>
            </a:r>
            <a:r>
              <a:rPr lang="en-US" altLang="en-US" dirty="0" err="1"/>
              <a:t>datalist</a:t>
            </a:r>
            <a:r>
              <a:rPr lang="en-US" altLang="en-US" dirty="0"/>
              <a:t>&gt; element.</a:t>
            </a:r>
          </a:p>
          <a:p>
            <a:pPr marL="0" indent="0">
              <a:lnSpc>
                <a:spcPct val="155000"/>
              </a:lnSpc>
              <a:buClr>
                <a:schemeClr val="tx1"/>
              </a:buClr>
              <a:buNone/>
            </a:pPr>
            <a:endParaRPr lang="en-US" altLang="en-US" dirty="0"/>
          </a:p>
        </p:txBody>
      </p:sp>
    </p:spTree>
    <p:extLst>
      <p:ext uri="{BB962C8B-B14F-4D97-AF65-F5344CB8AC3E}">
        <p14:creationId xmlns:p14="http://schemas.microsoft.com/office/powerpoint/2010/main" val="2908767522"/>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HTML Forms -  &lt;</a:t>
            </a:r>
            <a:r>
              <a:rPr lang="en-US" altLang="en-US" dirty="0" err="1"/>
              <a:t>datalist</a:t>
            </a:r>
            <a:r>
              <a:rPr lang="en-US" altLang="en-US" dirty="0"/>
              <a:t>&gt;</a:t>
            </a:r>
            <a:endParaRPr lang="en-US" dirty="0"/>
          </a:p>
        </p:txBody>
      </p:sp>
      <p:sp>
        <p:nvSpPr>
          <p:cNvPr id="3" name="Content Placeholder 2"/>
          <p:cNvSpPr>
            <a:spLocks noGrp="1"/>
          </p:cNvSpPr>
          <p:nvPr>
            <p:ph idx="1"/>
          </p:nvPr>
        </p:nvSpPr>
        <p:spPr/>
        <p:txBody>
          <a:bodyPr>
            <a:normAutofit lnSpcReduction="10000"/>
          </a:bodyPr>
          <a:lstStyle/>
          <a:p>
            <a:pPr marL="0" indent="0">
              <a:lnSpc>
                <a:spcPct val="155000"/>
              </a:lnSpc>
              <a:buClr>
                <a:schemeClr val="tx1"/>
              </a:buClr>
              <a:buNone/>
            </a:pPr>
            <a:r>
              <a:rPr lang="en-US" altLang="en-US" dirty="0"/>
              <a:t>Ex:</a:t>
            </a:r>
          </a:p>
          <a:p>
            <a:pPr marL="532907" lvl="1" indent="0">
              <a:lnSpc>
                <a:spcPct val="155000"/>
              </a:lnSpc>
              <a:buClr>
                <a:schemeClr val="tx1"/>
              </a:buClr>
              <a:buNone/>
            </a:pPr>
            <a:r>
              <a:rPr lang="en-US" altLang="en-US" dirty="0"/>
              <a:t>&lt;input list="browsers"&gt;</a:t>
            </a:r>
          </a:p>
          <a:p>
            <a:pPr marL="532907" lvl="1" indent="0">
              <a:lnSpc>
                <a:spcPct val="155000"/>
              </a:lnSpc>
              <a:buClr>
                <a:schemeClr val="tx1"/>
              </a:buClr>
              <a:buNone/>
            </a:pPr>
            <a:r>
              <a:rPr lang="en-US" altLang="en-US" dirty="0"/>
              <a:t>&lt;</a:t>
            </a:r>
            <a:r>
              <a:rPr lang="en-US" altLang="en-US" dirty="0" err="1"/>
              <a:t>datalist</a:t>
            </a:r>
            <a:r>
              <a:rPr lang="en-US" altLang="en-US" dirty="0"/>
              <a:t> id="browsers"&gt;</a:t>
            </a:r>
          </a:p>
          <a:p>
            <a:pPr marL="1065813" lvl="2" indent="0">
              <a:lnSpc>
                <a:spcPct val="155000"/>
              </a:lnSpc>
              <a:buClr>
                <a:schemeClr val="tx1"/>
              </a:buClr>
              <a:buNone/>
            </a:pPr>
            <a:r>
              <a:rPr lang="en-US" altLang="en-US" dirty="0"/>
              <a:t>   &lt;option value="Internet Explorer"&gt;</a:t>
            </a:r>
          </a:p>
          <a:p>
            <a:pPr marL="1065813" lvl="2" indent="0">
              <a:lnSpc>
                <a:spcPct val="155000"/>
              </a:lnSpc>
              <a:buClr>
                <a:schemeClr val="tx1"/>
              </a:buClr>
              <a:buNone/>
            </a:pPr>
            <a:r>
              <a:rPr lang="en-US" altLang="en-US" dirty="0"/>
              <a:t>   &lt;option value="Firefox"&gt;</a:t>
            </a:r>
          </a:p>
          <a:p>
            <a:pPr marL="1065813" lvl="2" indent="0">
              <a:lnSpc>
                <a:spcPct val="155000"/>
              </a:lnSpc>
              <a:buClr>
                <a:schemeClr val="tx1"/>
              </a:buClr>
              <a:buNone/>
            </a:pPr>
            <a:r>
              <a:rPr lang="en-US" altLang="en-US" dirty="0"/>
              <a:t>   &lt;option value="Chrome"&gt;</a:t>
            </a:r>
          </a:p>
          <a:p>
            <a:pPr marL="1065813" lvl="2" indent="0">
              <a:lnSpc>
                <a:spcPct val="155000"/>
              </a:lnSpc>
              <a:buClr>
                <a:schemeClr val="tx1"/>
              </a:buClr>
              <a:buNone/>
            </a:pPr>
            <a:r>
              <a:rPr lang="en-US" altLang="en-US" dirty="0"/>
              <a:t>   &lt;option value="Opera"&gt;</a:t>
            </a:r>
          </a:p>
          <a:p>
            <a:pPr marL="1065813" lvl="2" indent="0">
              <a:lnSpc>
                <a:spcPct val="155000"/>
              </a:lnSpc>
              <a:buClr>
                <a:schemeClr val="tx1"/>
              </a:buClr>
              <a:buNone/>
            </a:pPr>
            <a:r>
              <a:rPr lang="en-US" altLang="en-US" dirty="0"/>
              <a:t>   &lt;option value="Safari"&gt;</a:t>
            </a:r>
          </a:p>
          <a:p>
            <a:pPr marL="532907" lvl="1" indent="0">
              <a:lnSpc>
                <a:spcPct val="155000"/>
              </a:lnSpc>
              <a:buClr>
                <a:schemeClr val="tx1"/>
              </a:buClr>
              <a:buNone/>
            </a:pPr>
            <a:r>
              <a:rPr lang="en-US" altLang="en-US" dirty="0"/>
              <a:t>&lt;/</a:t>
            </a:r>
            <a:r>
              <a:rPr lang="en-US" altLang="en-US" dirty="0" err="1"/>
              <a:t>datalist</a:t>
            </a:r>
            <a:r>
              <a:rPr lang="en-US" altLang="en-US" dirty="0"/>
              <a:t>&gt; </a:t>
            </a:r>
          </a:p>
        </p:txBody>
      </p:sp>
    </p:spTree>
    <p:extLst>
      <p:ext uri="{BB962C8B-B14F-4D97-AF65-F5344CB8AC3E}">
        <p14:creationId xmlns:p14="http://schemas.microsoft.com/office/powerpoint/2010/main" val="3877742999"/>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Forms API in HTML5</a:t>
            </a:r>
            <a:endParaRPr lang="en-US" dirty="0"/>
          </a:p>
        </p:txBody>
      </p:sp>
      <p:sp>
        <p:nvSpPr>
          <p:cNvPr id="3" name="Content Placeholder 2"/>
          <p:cNvSpPr>
            <a:spLocks noGrp="1"/>
          </p:cNvSpPr>
          <p:nvPr>
            <p:ph idx="1"/>
          </p:nvPr>
        </p:nvSpPr>
        <p:spPr/>
        <p:txBody>
          <a:bodyPr/>
          <a:lstStyle/>
          <a:p>
            <a:pPr>
              <a:lnSpc>
                <a:spcPct val="155000"/>
              </a:lnSpc>
              <a:buClr>
                <a:schemeClr val="tx1"/>
              </a:buClr>
            </a:pPr>
            <a:r>
              <a:rPr lang="en-US" altLang="en-US" dirty="0"/>
              <a:t>New Input types like search box, color &amp; date chooser </a:t>
            </a:r>
            <a:r>
              <a:rPr lang="en-US" altLang="en-US" dirty="0" err="1"/>
              <a:t>etc</a:t>
            </a:r>
            <a:r>
              <a:rPr lang="en-US" altLang="en-US" dirty="0"/>
              <a:t> </a:t>
            </a:r>
          </a:p>
          <a:p>
            <a:pPr>
              <a:lnSpc>
                <a:spcPct val="155000"/>
              </a:lnSpc>
              <a:buClr>
                <a:schemeClr val="tx1"/>
              </a:buClr>
            </a:pPr>
            <a:r>
              <a:rPr lang="en-US" altLang="en-US" dirty="0"/>
              <a:t>New attributes like Autocomplete, autofocus, spellcheck </a:t>
            </a:r>
            <a:r>
              <a:rPr lang="en-US" altLang="en-US" dirty="0" err="1"/>
              <a:t>etc</a:t>
            </a:r>
            <a:endParaRPr lang="en-US" altLang="en-US" dirty="0"/>
          </a:p>
          <a:p>
            <a:pPr>
              <a:lnSpc>
                <a:spcPct val="155000"/>
              </a:lnSpc>
              <a:buClr>
                <a:schemeClr val="tx1"/>
              </a:buClr>
            </a:pPr>
            <a:r>
              <a:rPr lang="en-US" altLang="en-US" dirty="0"/>
              <a:t>Support for Forms Validation</a:t>
            </a:r>
          </a:p>
          <a:p>
            <a:pPr marL="0" indent="0">
              <a:lnSpc>
                <a:spcPct val="155000"/>
              </a:lnSpc>
              <a:buClr>
                <a:schemeClr val="tx1"/>
              </a:buClr>
              <a:buNone/>
            </a:pPr>
            <a:endParaRPr lang="en-US" altLang="en-US" dirty="0"/>
          </a:p>
        </p:txBody>
      </p:sp>
    </p:spTree>
    <p:extLst>
      <p:ext uri="{BB962C8B-B14F-4D97-AF65-F5344CB8AC3E}">
        <p14:creationId xmlns:p14="http://schemas.microsoft.com/office/powerpoint/2010/main" val="3568810426"/>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Forms Input types</a:t>
            </a:r>
            <a:endParaRPr lang="en-US" dirty="0"/>
          </a:p>
        </p:txBody>
      </p:sp>
      <p:sp>
        <p:nvSpPr>
          <p:cNvPr id="3" name="Content Placeholder 2"/>
          <p:cNvSpPr>
            <a:spLocks noGrp="1"/>
          </p:cNvSpPr>
          <p:nvPr>
            <p:ph idx="1"/>
          </p:nvPr>
        </p:nvSpPr>
        <p:spPr/>
        <p:txBody>
          <a:bodyPr>
            <a:normAutofit fontScale="85000" lnSpcReduction="20000"/>
          </a:bodyPr>
          <a:lstStyle/>
          <a:p>
            <a:pPr marL="0" indent="0">
              <a:lnSpc>
                <a:spcPct val="155000"/>
              </a:lnSpc>
              <a:buClr>
                <a:schemeClr val="tx1"/>
              </a:buClr>
              <a:buNone/>
            </a:pPr>
            <a:r>
              <a:rPr lang="en-US" altLang="en-US" b="1" dirty="0"/>
              <a:t>Type		Purpose</a:t>
            </a:r>
          </a:p>
          <a:p>
            <a:pPr marL="0" indent="0">
              <a:lnSpc>
                <a:spcPct val="155000"/>
              </a:lnSpc>
              <a:buClr>
                <a:schemeClr val="tx1"/>
              </a:buClr>
              <a:buNone/>
            </a:pPr>
            <a:r>
              <a:rPr lang="en-US" altLang="en-US" dirty="0" err="1"/>
              <a:t>tel</a:t>
            </a:r>
            <a:r>
              <a:rPr lang="en-US" altLang="en-US" dirty="0"/>
              <a:t> 		Telephone number</a:t>
            </a:r>
          </a:p>
          <a:p>
            <a:pPr marL="0" indent="0">
              <a:lnSpc>
                <a:spcPct val="155000"/>
              </a:lnSpc>
              <a:buClr>
                <a:schemeClr val="tx1"/>
              </a:buClr>
              <a:buNone/>
            </a:pPr>
            <a:r>
              <a:rPr lang="en-US" altLang="en-US" dirty="0"/>
              <a:t>email 		Email address text field</a:t>
            </a:r>
          </a:p>
          <a:p>
            <a:pPr marL="0" indent="0">
              <a:lnSpc>
                <a:spcPct val="155000"/>
              </a:lnSpc>
              <a:buClr>
                <a:schemeClr val="tx1"/>
              </a:buClr>
              <a:buNone/>
            </a:pPr>
            <a:r>
              <a:rPr lang="en-US" altLang="en-US" dirty="0" err="1"/>
              <a:t>url</a:t>
            </a:r>
            <a:r>
              <a:rPr lang="en-US" altLang="en-US" dirty="0"/>
              <a:t> 		Web location URL</a:t>
            </a:r>
          </a:p>
          <a:p>
            <a:pPr marL="0" indent="0">
              <a:lnSpc>
                <a:spcPct val="155000"/>
              </a:lnSpc>
              <a:buClr>
                <a:schemeClr val="tx1"/>
              </a:buClr>
              <a:buNone/>
            </a:pPr>
            <a:r>
              <a:rPr lang="en-US" altLang="en-US" dirty="0"/>
              <a:t>search 		Term to supply to a search engine</a:t>
            </a:r>
          </a:p>
          <a:p>
            <a:pPr marL="0" indent="0">
              <a:lnSpc>
                <a:spcPct val="155000"/>
              </a:lnSpc>
              <a:buClr>
                <a:schemeClr val="tx1"/>
              </a:buClr>
              <a:buNone/>
            </a:pPr>
            <a:r>
              <a:rPr lang="en-US" altLang="en-US" dirty="0"/>
              <a:t>range 		Numeric selector within a range of values</a:t>
            </a:r>
          </a:p>
          <a:p>
            <a:pPr marL="0" indent="0">
              <a:lnSpc>
                <a:spcPct val="155000"/>
              </a:lnSpc>
              <a:buClr>
                <a:schemeClr val="tx1"/>
              </a:buClr>
              <a:buNone/>
            </a:pPr>
            <a:r>
              <a:rPr lang="en-US" altLang="en-US" dirty="0"/>
              <a:t>number 		A field containing a numeric value only</a:t>
            </a:r>
          </a:p>
          <a:p>
            <a:pPr marL="0" indent="0">
              <a:lnSpc>
                <a:spcPct val="155000"/>
              </a:lnSpc>
              <a:buClr>
                <a:schemeClr val="tx1"/>
              </a:buClr>
              <a:buNone/>
            </a:pPr>
            <a:r>
              <a:rPr lang="en-US" altLang="en-US" dirty="0"/>
              <a:t>color		Color selector</a:t>
            </a:r>
          </a:p>
          <a:p>
            <a:pPr marL="0" indent="0">
              <a:lnSpc>
                <a:spcPct val="155000"/>
              </a:lnSpc>
              <a:buClr>
                <a:schemeClr val="tx1"/>
              </a:buClr>
              <a:buNone/>
            </a:pPr>
            <a:r>
              <a:rPr lang="en-US" altLang="en-US" dirty="0"/>
              <a:t>date		Date picker</a:t>
            </a:r>
          </a:p>
          <a:p>
            <a:pPr marL="0" indent="0">
              <a:lnSpc>
                <a:spcPct val="155000"/>
              </a:lnSpc>
              <a:buClr>
                <a:schemeClr val="tx1"/>
              </a:buClr>
              <a:buNone/>
            </a:pPr>
            <a:r>
              <a:rPr lang="en-US" altLang="en-US" dirty="0"/>
              <a:t>progress		Progress bar</a:t>
            </a:r>
          </a:p>
          <a:p>
            <a:pPr marL="0" indent="0">
              <a:lnSpc>
                <a:spcPct val="155000"/>
              </a:lnSpc>
              <a:buClr>
                <a:schemeClr val="tx1"/>
              </a:buClr>
              <a:buNone/>
            </a:pPr>
            <a:endParaRPr lang="en-US" altLang="en-US" dirty="0"/>
          </a:p>
        </p:txBody>
      </p:sp>
    </p:spTree>
    <p:extLst>
      <p:ext uri="{BB962C8B-B14F-4D97-AF65-F5344CB8AC3E}">
        <p14:creationId xmlns:p14="http://schemas.microsoft.com/office/powerpoint/2010/main" val="352980584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Markup Language</a:t>
            </a:r>
          </a:p>
        </p:txBody>
      </p:sp>
      <p:sp>
        <p:nvSpPr>
          <p:cNvPr id="3" name="Content Placeholder 2"/>
          <p:cNvSpPr>
            <a:spLocks noGrp="1"/>
          </p:cNvSpPr>
          <p:nvPr>
            <p:ph idx="1"/>
          </p:nvPr>
        </p:nvSpPr>
        <p:spPr/>
        <p:txBody>
          <a:bodyPr/>
          <a:lstStyle/>
          <a:p>
            <a:pPr marL="0" indent="0">
              <a:lnSpc>
                <a:spcPct val="155000"/>
              </a:lnSpc>
              <a:buClr>
                <a:schemeClr val="tx1"/>
              </a:buClr>
              <a:buNone/>
            </a:pPr>
            <a:r>
              <a:rPr lang="en-US" altLang="en-US" dirty="0"/>
              <a:t>HTML is a markup language for describing web documents (web pages).</a:t>
            </a:r>
          </a:p>
          <a:p>
            <a:pPr>
              <a:lnSpc>
                <a:spcPct val="155000"/>
              </a:lnSpc>
              <a:buClr>
                <a:schemeClr val="tx1"/>
              </a:buClr>
            </a:pPr>
            <a:r>
              <a:rPr lang="en-US" altLang="en-US" dirty="0"/>
              <a:t>HTML stands for Hyper Text Markup Language</a:t>
            </a:r>
          </a:p>
          <a:p>
            <a:pPr>
              <a:lnSpc>
                <a:spcPct val="155000"/>
              </a:lnSpc>
              <a:buClr>
                <a:schemeClr val="tx1"/>
              </a:buClr>
            </a:pPr>
            <a:r>
              <a:rPr lang="en-US" altLang="en-US" dirty="0"/>
              <a:t>A </a:t>
            </a:r>
            <a:r>
              <a:rPr lang="en-US" altLang="en-US" b="1" dirty="0"/>
              <a:t>markup</a:t>
            </a:r>
            <a:r>
              <a:rPr lang="en-US" altLang="en-US" dirty="0"/>
              <a:t> language is a set of markup tags</a:t>
            </a:r>
          </a:p>
          <a:p>
            <a:pPr>
              <a:lnSpc>
                <a:spcPct val="155000"/>
              </a:lnSpc>
              <a:buClr>
                <a:schemeClr val="tx1"/>
              </a:buClr>
            </a:pPr>
            <a:r>
              <a:rPr lang="en-US" altLang="en-US" dirty="0"/>
              <a:t>HTML documents are described by HTML tags</a:t>
            </a:r>
          </a:p>
          <a:p>
            <a:pPr>
              <a:lnSpc>
                <a:spcPct val="155000"/>
              </a:lnSpc>
              <a:buClr>
                <a:schemeClr val="tx1"/>
              </a:buClr>
            </a:pPr>
            <a:r>
              <a:rPr lang="en-US" altLang="en-US" dirty="0"/>
              <a:t>Each HTML tag describes different document content</a:t>
            </a:r>
          </a:p>
          <a:p>
            <a:pPr marL="0" indent="0">
              <a:lnSpc>
                <a:spcPct val="155000"/>
              </a:lnSpc>
              <a:buClr>
                <a:schemeClr val="tx1"/>
              </a:buClr>
              <a:buNone/>
            </a:pPr>
            <a:endParaRPr lang="en-US" altLang="en-US" dirty="0"/>
          </a:p>
        </p:txBody>
      </p:sp>
    </p:spTree>
    <p:extLst>
      <p:ext uri="{BB962C8B-B14F-4D97-AF65-F5344CB8AC3E}">
        <p14:creationId xmlns:p14="http://schemas.microsoft.com/office/powerpoint/2010/main" val="4266170188"/>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dirty="0">
                <a:latin typeface="Calibri" pitchFamily="34" charset="0"/>
              </a:rPr>
              <a:t>Form Input Types					</a:t>
            </a:r>
          </a:p>
        </p:txBody>
      </p:sp>
      <p:sp>
        <p:nvSpPr>
          <p:cNvPr id="72707" name="Content Placeholder 2"/>
          <p:cNvSpPr>
            <a:spLocks noGrp="1"/>
          </p:cNvSpPr>
          <p:nvPr>
            <p:ph idx="1"/>
          </p:nvPr>
        </p:nvSpPr>
        <p:spPr>
          <a:xfrm>
            <a:off x="208651" y="1219201"/>
            <a:ext cx="11673191" cy="5410200"/>
          </a:xfrm>
        </p:spPr>
        <p:txBody>
          <a:bodyPr/>
          <a:lstStyle/>
          <a:p>
            <a:pPr>
              <a:defRPr/>
            </a:pPr>
            <a:r>
              <a:rPr lang="en-US" dirty="0">
                <a:latin typeface="Calibri" pitchFamily="34" charset="0"/>
                <a:cs typeface="Calibri" pitchFamily="34" charset="0"/>
              </a:rPr>
              <a:t>input type=</a:t>
            </a:r>
            <a:r>
              <a:rPr lang="en-US" dirty="0" err="1">
                <a:latin typeface="Calibri" pitchFamily="34" charset="0"/>
                <a:cs typeface="Calibri" pitchFamily="34" charset="0"/>
              </a:rPr>
              <a:t>tel</a:t>
            </a:r>
            <a:r>
              <a:rPr lang="en-US" dirty="0">
                <a:latin typeface="Calibri" pitchFamily="34" charset="0"/>
                <a:cs typeface="Calibri" pitchFamily="34" charset="0"/>
              </a:rPr>
              <a:t> </a:t>
            </a:r>
          </a:p>
          <a:p>
            <a:pPr lvl="1">
              <a:defRPr/>
            </a:pPr>
            <a:r>
              <a:rPr lang="en-US" dirty="0">
                <a:latin typeface="Calibri" pitchFamily="34" charset="0"/>
                <a:cs typeface="Calibri" pitchFamily="34" charset="0"/>
              </a:rPr>
              <a:t>The input element with a type attribute whose value is "</a:t>
            </a:r>
            <a:r>
              <a:rPr lang="en-US" dirty="0" err="1">
                <a:latin typeface="Calibri" pitchFamily="34" charset="0"/>
                <a:cs typeface="Calibri" pitchFamily="34" charset="0"/>
              </a:rPr>
              <a:t>tel</a:t>
            </a:r>
            <a:r>
              <a:rPr lang="en-US" dirty="0">
                <a:latin typeface="Calibri" pitchFamily="34" charset="0"/>
                <a:cs typeface="Calibri" pitchFamily="34" charset="0"/>
              </a:rPr>
              <a:t>" represents a one-line plain-text edit control for entering a telephone number.</a:t>
            </a:r>
          </a:p>
          <a:p>
            <a:pPr lvl="1">
              <a:defRPr/>
            </a:pPr>
            <a:r>
              <a:rPr lang="en-US" dirty="0">
                <a:latin typeface="Calibri" pitchFamily="34" charset="0"/>
                <a:cs typeface="Calibri" pitchFamily="34" charset="0"/>
              </a:rPr>
              <a:t>Syntax</a:t>
            </a:r>
          </a:p>
          <a:p>
            <a:pPr marL="1218072" lvl="2" indent="0">
              <a:buNone/>
              <a:defRPr/>
            </a:pPr>
            <a:r>
              <a:rPr lang="en-US" dirty="0">
                <a:latin typeface="Calibri" pitchFamily="34" charset="0"/>
                <a:cs typeface="Calibri" pitchFamily="34" charset="0"/>
              </a:rPr>
              <a:t>&lt;input type="</a:t>
            </a:r>
            <a:r>
              <a:rPr lang="en-US" dirty="0" err="1">
                <a:latin typeface="Calibri" pitchFamily="34" charset="0"/>
                <a:cs typeface="Calibri" pitchFamily="34" charset="0"/>
              </a:rPr>
              <a:t>tel</a:t>
            </a:r>
            <a:r>
              <a:rPr lang="en-US" dirty="0">
                <a:latin typeface="Calibri" pitchFamily="34" charset="0"/>
                <a:cs typeface="Calibri" pitchFamily="34" charset="0"/>
              </a:rPr>
              <a:t>" name="some-name"/&gt; </a:t>
            </a:r>
          </a:p>
          <a:p>
            <a:pPr lvl="1">
              <a:defRPr/>
            </a:pPr>
            <a:r>
              <a:rPr lang="en-US" dirty="0">
                <a:latin typeface="Calibri" pitchFamily="34" charset="0"/>
                <a:cs typeface="Calibri" pitchFamily="34" charset="0"/>
              </a:rPr>
              <a:t>Ex</a:t>
            </a:r>
          </a:p>
          <a:p>
            <a:pPr lvl="2">
              <a:defRPr/>
            </a:pPr>
            <a:r>
              <a:rPr lang="en-US" dirty="0">
                <a:latin typeface="Calibri" pitchFamily="34" charset="0"/>
                <a:cs typeface="Calibri" pitchFamily="34" charset="0"/>
              </a:rPr>
              <a:t>&lt;input type="</a:t>
            </a:r>
            <a:r>
              <a:rPr lang="en-US" dirty="0" err="1">
                <a:latin typeface="Calibri" pitchFamily="34" charset="0"/>
                <a:cs typeface="Calibri" pitchFamily="34" charset="0"/>
              </a:rPr>
              <a:t>tel</a:t>
            </a:r>
            <a:r>
              <a:rPr lang="en-US" dirty="0">
                <a:latin typeface="Calibri" pitchFamily="34" charset="0"/>
                <a:cs typeface="Calibri" pitchFamily="34" charset="0"/>
              </a:rPr>
              <a:t>" id="phone" pattern="([0-9]{3}) [0-9]{3}-[0-9]{4}&gt; </a:t>
            </a:r>
          </a:p>
        </p:txBody>
      </p:sp>
    </p:spTree>
    <p:extLst>
      <p:ext uri="{BB962C8B-B14F-4D97-AF65-F5344CB8AC3E}">
        <p14:creationId xmlns:p14="http://schemas.microsoft.com/office/powerpoint/2010/main" val="530592311"/>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a:latin typeface="Calibri" pitchFamily="34" charset="0"/>
              </a:rPr>
              <a:t>Form Input Types					</a:t>
            </a:r>
          </a:p>
        </p:txBody>
      </p:sp>
      <p:sp>
        <p:nvSpPr>
          <p:cNvPr id="72707" name="Content Placeholder 2"/>
          <p:cNvSpPr>
            <a:spLocks noGrp="1"/>
          </p:cNvSpPr>
          <p:nvPr>
            <p:ph idx="1"/>
          </p:nvPr>
        </p:nvSpPr>
        <p:spPr>
          <a:xfrm>
            <a:off x="208651" y="1219201"/>
            <a:ext cx="11673191" cy="5410200"/>
          </a:xfrm>
        </p:spPr>
        <p:txBody>
          <a:bodyPr/>
          <a:lstStyle/>
          <a:p>
            <a:pPr>
              <a:defRPr/>
            </a:pPr>
            <a:r>
              <a:rPr lang="en-US" dirty="0">
                <a:latin typeface="Calibri" pitchFamily="34" charset="0"/>
                <a:cs typeface="Calibri" pitchFamily="34" charset="0"/>
              </a:rPr>
              <a:t>input type=email </a:t>
            </a:r>
          </a:p>
          <a:p>
            <a:pPr lvl="1">
              <a:defRPr/>
            </a:pPr>
            <a:r>
              <a:rPr lang="en-US" dirty="0">
                <a:latin typeface="Calibri" pitchFamily="34" charset="0"/>
                <a:cs typeface="Calibri" pitchFamily="34" charset="0"/>
              </a:rPr>
              <a:t>The input element with a type attribute whose value is "email" represents a control for editing a list of e-mail addresses given in the element’s value.</a:t>
            </a:r>
          </a:p>
          <a:p>
            <a:pPr lvl="1">
              <a:defRPr/>
            </a:pPr>
            <a:r>
              <a:rPr lang="en-US" dirty="0">
                <a:latin typeface="Calibri" pitchFamily="34" charset="0"/>
                <a:cs typeface="Calibri" pitchFamily="34" charset="0"/>
              </a:rPr>
              <a:t>Ex</a:t>
            </a:r>
          </a:p>
          <a:p>
            <a:pPr marL="1218072" lvl="2" indent="0">
              <a:buNone/>
              <a:defRPr/>
            </a:pPr>
            <a:r>
              <a:rPr lang="en-US" dirty="0">
                <a:latin typeface="Calibri" pitchFamily="34" charset="0"/>
                <a:cs typeface="Calibri" pitchFamily="34" charset="0"/>
              </a:rPr>
              <a:t>input type="email" pattern="[^ @]*@[^ @]*" value=""&gt;</a:t>
            </a:r>
          </a:p>
          <a:p>
            <a:pPr lvl="2">
              <a:defRPr/>
            </a:pPr>
            <a:endParaRPr lang="en-US" dirty="0">
              <a:latin typeface="Calibri" pitchFamily="34" charset="0"/>
              <a:cs typeface="Calibri" pitchFamily="34" charset="0"/>
            </a:endParaRPr>
          </a:p>
        </p:txBody>
      </p:sp>
    </p:spTree>
    <p:extLst>
      <p:ext uri="{BB962C8B-B14F-4D97-AF65-F5344CB8AC3E}">
        <p14:creationId xmlns:p14="http://schemas.microsoft.com/office/powerpoint/2010/main" val="3978853742"/>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a:latin typeface="Calibri" pitchFamily="34" charset="0"/>
              </a:rPr>
              <a:t>Form Input Types					</a:t>
            </a:r>
          </a:p>
        </p:txBody>
      </p:sp>
      <p:sp>
        <p:nvSpPr>
          <p:cNvPr id="45059" name="Content Placeholder 2"/>
          <p:cNvSpPr>
            <a:spLocks noGrp="1"/>
          </p:cNvSpPr>
          <p:nvPr>
            <p:ph idx="1"/>
          </p:nvPr>
        </p:nvSpPr>
        <p:spPr>
          <a:xfrm>
            <a:off x="208651" y="1219201"/>
            <a:ext cx="11673191" cy="5410200"/>
          </a:xfrm>
        </p:spPr>
        <p:txBody>
          <a:bodyPr/>
          <a:lstStyle/>
          <a:p>
            <a:r>
              <a:rPr lang="en-US" altLang="en-US">
                <a:latin typeface="Calibri" pitchFamily="34" charset="0"/>
              </a:rPr>
              <a:t>input type=url </a:t>
            </a:r>
          </a:p>
          <a:p>
            <a:pPr lvl="1"/>
            <a:r>
              <a:rPr lang="en-US" altLang="en-US">
                <a:latin typeface="Calibri" pitchFamily="34" charset="0"/>
              </a:rPr>
              <a:t>The input element with a type attribute whose value is "url" represents a control for editing an absolute URL given in the element’s value.</a:t>
            </a:r>
          </a:p>
          <a:p>
            <a:pPr lvl="1"/>
            <a:r>
              <a:rPr lang="en-US" altLang="en-US">
                <a:latin typeface="Calibri" pitchFamily="34" charset="0"/>
              </a:rPr>
              <a:t>Ex</a:t>
            </a:r>
          </a:p>
          <a:p>
            <a:pPr marL="1218072" lvl="2" indent="0">
              <a:buNone/>
            </a:pPr>
            <a:r>
              <a:rPr lang="en-US" altLang="en-US">
                <a:latin typeface="Calibri" pitchFamily="34" charset="0"/>
              </a:rPr>
              <a:t>&lt;input type="url" value=""&gt;</a:t>
            </a:r>
          </a:p>
        </p:txBody>
      </p:sp>
    </p:spTree>
    <p:extLst>
      <p:ext uri="{BB962C8B-B14F-4D97-AF65-F5344CB8AC3E}">
        <p14:creationId xmlns:p14="http://schemas.microsoft.com/office/powerpoint/2010/main" val="2622269736"/>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a:latin typeface="Calibri" pitchFamily="34" charset="0"/>
              </a:rPr>
              <a:t>Form Input Types					</a:t>
            </a:r>
          </a:p>
        </p:txBody>
      </p:sp>
      <p:sp>
        <p:nvSpPr>
          <p:cNvPr id="46083" name="Content Placeholder 2"/>
          <p:cNvSpPr>
            <a:spLocks noGrp="1"/>
          </p:cNvSpPr>
          <p:nvPr>
            <p:ph idx="1"/>
          </p:nvPr>
        </p:nvSpPr>
        <p:spPr>
          <a:xfrm>
            <a:off x="208651" y="1219201"/>
            <a:ext cx="11673191" cy="5410200"/>
          </a:xfrm>
        </p:spPr>
        <p:txBody>
          <a:bodyPr/>
          <a:lstStyle/>
          <a:p>
            <a:r>
              <a:rPr lang="en-US" altLang="en-US">
                <a:latin typeface="Calibri" pitchFamily="34" charset="0"/>
              </a:rPr>
              <a:t>input type=search </a:t>
            </a:r>
          </a:p>
          <a:p>
            <a:pPr lvl="1"/>
            <a:r>
              <a:rPr lang="en-US" altLang="en-US">
                <a:latin typeface="Calibri" pitchFamily="34" charset="0"/>
              </a:rPr>
              <a:t>The input element with a type attribute whose value is "search" represents a one-line plain-text edit control for entering one or more search terms.</a:t>
            </a:r>
          </a:p>
          <a:p>
            <a:pPr lvl="1"/>
            <a:r>
              <a:rPr lang="en-US" altLang="en-US">
                <a:latin typeface="Calibri" pitchFamily="34" charset="0"/>
              </a:rPr>
              <a:t>Ex</a:t>
            </a:r>
          </a:p>
          <a:p>
            <a:pPr marL="1218072" lvl="2" indent="0">
              <a:buNone/>
            </a:pPr>
            <a:r>
              <a:rPr lang="en-US" altLang="en-US">
                <a:latin typeface="Calibri" pitchFamily="34" charset="0"/>
              </a:rPr>
              <a:t>&lt;input type="search"&gt;</a:t>
            </a:r>
          </a:p>
          <a:p>
            <a:pPr lvl="1"/>
            <a:r>
              <a:rPr lang="en-US" altLang="en-US">
                <a:latin typeface="Calibri" pitchFamily="34" charset="0"/>
              </a:rPr>
              <a:t> </a:t>
            </a:r>
          </a:p>
        </p:txBody>
      </p:sp>
    </p:spTree>
    <p:extLst>
      <p:ext uri="{BB962C8B-B14F-4D97-AF65-F5344CB8AC3E}">
        <p14:creationId xmlns:p14="http://schemas.microsoft.com/office/powerpoint/2010/main" val="3045344936"/>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a:latin typeface="Calibri" pitchFamily="34" charset="0"/>
              </a:rPr>
              <a:t>Form Input Types					</a:t>
            </a:r>
          </a:p>
        </p:txBody>
      </p:sp>
      <p:sp>
        <p:nvSpPr>
          <p:cNvPr id="47107" name="Content Placeholder 2"/>
          <p:cNvSpPr>
            <a:spLocks noGrp="1"/>
          </p:cNvSpPr>
          <p:nvPr>
            <p:ph idx="1"/>
          </p:nvPr>
        </p:nvSpPr>
        <p:spPr>
          <a:xfrm>
            <a:off x="208651" y="1219201"/>
            <a:ext cx="11673191" cy="5410200"/>
          </a:xfrm>
        </p:spPr>
        <p:txBody>
          <a:bodyPr/>
          <a:lstStyle/>
          <a:p>
            <a:r>
              <a:rPr lang="en-US" altLang="en-US">
                <a:latin typeface="Calibri" pitchFamily="34" charset="0"/>
              </a:rPr>
              <a:t>input type=range </a:t>
            </a:r>
          </a:p>
          <a:p>
            <a:pPr lvl="1"/>
            <a:r>
              <a:rPr lang="en-US" altLang="en-US">
                <a:latin typeface="Calibri" pitchFamily="34" charset="0"/>
              </a:rPr>
              <a:t>The input element with a type attribute whose value is "range" represents an imprecise control for setting the element’s value to a string representing a number.</a:t>
            </a:r>
          </a:p>
          <a:p>
            <a:pPr lvl="1"/>
            <a:r>
              <a:rPr lang="en-US" altLang="en-US">
                <a:latin typeface="Calibri" pitchFamily="34" charset="0"/>
              </a:rPr>
              <a:t>Ex</a:t>
            </a:r>
          </a:p>
          <a:p>
            <a:pPr marL="1218072" lvl="2" indent="0">
              <a:buNone/>
            </a:pPr>
            <a:r>
              <a:rPr lang="en-US" altLang="en-US">
                <a:latin typeface="Calibri" pitchFamily="34" charset="0"/>
              </a:rPr>
              <a:t>&lt;input id="slider1" type="range" min="100" max="500" step="10" /&gt; </a:t>
            </a:r>
          </a:p>
        </p:txBody>
      </p:sp>
    </p:spTree>
    <p:extLst>
      <p:ext uri="{BB962C8B-B14F-4D97-AF65-F5344CB8AC3E}">
        <p14:creationId xmlns:p14="http://schemas.microsoft.com/office/powerpoint/2010/main" val="2786467171"/>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a:latin typeface="Calibri" pitchFamily="34" charset="0"/>
              </a:rPr>
              <a:t>Form Input Types					</a:t>
            </a:r>
          </a:p>
        </p:txBody>
      </p:sp>
      <p:sp>
        <p:nvSpPr>
          <p:cNvPr id="48131" name="Content Placeholder 2"/>
          <p:cNvSpPr>
            <a:spLocks noGrp="1"/>
          </p:cNvSpPr>
          <p:nvPr>
            <p:ph idx="1"/>
          </p:nvPr>
        </p:nvSpPr>
        <p:spPr>
          <a:xfrm>
            <a:off x="208651" y="1219201"/>
            <a:ext cx="11673191" cy="5410200"/>
          </a:xfrm>
        </p:spPr>
        <p:txBody>
          <a:bodyPr/>
          <a:lstStyle/>
          <a:p>
            <a:r>
              <a:rPr lang="en-US" altLang="en-US">
                <a:latin typeface="Calibri" pitchFamily="34" charset="0"/>
              </a:rPr>
              <a:t>input type=number </a:t>
            </a:r>
          </a:p>
          <a:p>
            <a:pPr lvl="1"/>
            <a:r>
              <a:rPr lang="en-US" altLang="en-US">
                <a:latin typeface="Calibri" pitchFamily="34" charset="0"/>
              </a:rPr>
              <a:t>The input element with a type attribute whose value is "number" represents a precise control for setting the element’s value to a string representing a number.</a:t>
            </a:r>
          </a:p>
          <a:p>
            <a:pPr lvl="1"/>
            <a:r>
              <a:rPr lang="en-US" altLang="en-US">
                <a:latin typeface="Calibri" pitchFamily="34" charset="0"/>
              </a:rPr>
              <a:t>Ex</a:t>
            </a:r>
          </a:p>
          <a:p>
            <a:pPr marL="1218072" lvl="2" indent="0">
              <a:buNone/>
            </a:pPr>
            <a:r>
              <a:rPr lang="en-US" altLang="en-US"/>
              <a:t>&lt;input id="user_lic" type="number" min="5" max="30" step="5" value ="5"/&gt;</a:t>
            </a:r>
            <a:endParaRPr lang="en-US" altLang="en-US">
              <a:latin typeface="Calibri" pitchFamily="34" charset="0"/>
            </a:endParaRPr>
          </a:p>
        </p:txBody>
      </p:sp>
    </p:spTree>
    <p:extLst>
      <p:ext uri="{BB962C8B-B14F-4D97-AF65-F5344CB8AC3E}">
        <p14:creationId xmlns:p14="http://schemas.microsoft.com/office/powerpoint/2010/main" val="3280866590"/>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a:latin typeface="Calibri" pitchFamily="34" charset="0"/>
              </a:rPr>
              <a:t>Form Input Types					</a:t>
            </a:r>
          </a:p>
        </p:txBody>
      </p:sp>
      <p:sp>
        <p:nvSpPr>
          <p:cNvPr id="72707" name="Content Placeholder 2"/>
          <p:cNvSpPr>
            <a:spLocks noGrp="1"/>
          </p:cNvSpPr>
          <p:nvPr>
            <p:ph idx="1"/>
          </p:nvPr>
        </p:nvSpPr>
        <p:spPr>
          <a:xfrm>
            <a:off x="208651" y="1219201"/>
            <a:ext cx="11673191" cy="5410200"/>
          </a:xfrm>
        </p:spPr>
        <p:txBody>
          <a:bodyPr/>
          <a:lstStyle/>
          <a:p>
            <a:pPr>
              <a:defRPr/>
            </a:pPr>
            <a:r>
              <a:rPr lang="en-US" dirty="0">
                <a:latin typeface="Calibri" pitchFamily="34" charset="0"/>
                <a:cs typeface="Calibri" pitchFamily="34" charset="0"/>
              </a:rPr>
              <a:t>input type=week </a:t>
            </a:r>
          </a:p>
          <a:p>
            <a:pPr lvl="1">
              <a:defRPr/>
            </a:pPr>
            <a:r>
              <a:rPr lang="en-US" dirty="0">
                <a:latin typeface="Calibri" pitchFamily="34" charset="0"/>
                <a:cs typeface="Calibri" pitchFamily="34" charset="0"/>
              </a:rPr>
              <a:t>The input element with a type attribute whose value is "week" represents a control for setting the element’s value to a string representing a week.</a:t>
            </a:r>
          </a:p>
          <a:p>
            <a:pPr lvl="1">
              <a:defRPr/>
            </a:pPr>
            <a:r>
              <a:rPr lang="en-US" dirty="0">
                <a:latin typeface="Calibri" pitchFamily="34" charset="0"/>
                <a:cs typeface="Calibri" pitchFamily="34" charset="0"/>
              </a:rPr>
              <a:t>Ex</a:t>
            </a:r>
          </a:p>
          <a:p>
            <a:pPr marL="1218072" lvl="2" indent="0">
              <a:buNone/>
              <a:defRPr/>
            </a:pPr>
            <a:r>
              <a:rPr lang="en-US" dirty="0">
                <a:latin typeface="Calibri" pitchFamily="34" charset="0"/>
                <a:cs typeface="Calibri" pitchFamily="34" charset="0"/>
              </a:rPr>
              <a:t>&lt;input name="w" type="week"&gt;</a:t>
            </a:r>
          </a:p>
          <a:p>
            <a:pPr lvl="2">
              <a:defRPr/>
            </a:pPr>
            <a:endParaRPr lang="en-US" dirty="0">
              <a:latin typeface="Calibri" pitchFamily="34" charset="0"/>
              <a:cs typeface="Calibri" pitchFamily="34" charset="0"/>
            </a:endParaRPr>
          </a:p>
        </p:txBody>
      </p:sp>
    </p:spTree>
    <p:extLst>
      <p:ext uri="{BB962C8B-B14F-4D97-AF65-F5344CB8AC3E}">
        <p14:creationId xmlns:p14="http://schemas.microsoft.com/office/powerpoint/2010/main" val="1563917784"/>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a:latin typeface="Calibri" pitchFamily="34" charset="0"/>
              </a:rPr>
              <a:t>Form Input Types					</a:t>
            </a:r>
          </a:p>
        </p:txBody>
      </p:sp>
      <p:sp>
        <p:nvSpPr>
          <p:cNvPr id="50179" name="Content Placeholder 2"/>
          <p:cNvSpPr>
            <a:spLocks noGrp="1"/>
          </p:cNvSpPr>
          <p:nvPr>
            <p:ph idx="1"/>
          </p:nvPr>
        </p:nvSpPr>
        <p:spPr>
          <a:xfrm>
            <a:off x="208651" y="1219201"/>
            <a:ext cx="11673191" cy="5410200"/>
          </a:xfrm>
        </p:spPr>
        <p:txBody>
          <a:bodyPr/>
          <a:lstStyle/>
          <a:p>
            <a:r>
              <a:rPr lang="en-US" altLang="en-US">
                <a:latin typeface="Calibri" pitchFamily="34" charset="0"/>
              </a:rPr>
              <a:t>Input Type = month</a:t>
            </a:r>
          </a:p>
          <a:p>
            <a:pPr lvl="1"/>
            <a:r>
              <a:rPr lang="en-US" altLang="en-US">
                <a:latin typeface="Calibri" pitchFamily="34" charset="0"/>
              </a:rPr>
              <a:t>The input element with a type attribute whose value is “month" allows the user to select a month and year..</a:t>
            </a:r>
          </a:p>
          <a:p>
            <a:pPr lvl="1"/>
            <a:r>
              <a:rPr lang="en-US" altLang="en-US">
                <a:latin typeface="Calibri" pitchFamily="34" charset="0"/>
              </a:rPr>
              <a:t>Ex</a:t>
            </a:r>
          </a:p>
          <a:p>
            <a:pPr marL="1218072" lvl="2" indent="0">
              <a:buNone/>
            </a:pPr>
            <a:r>
              <a:rPr lang="en-US" altLang="en-US">
                <a:latin typeface="Calibri" pitchFamily="34" charset="0"/>
              </a:rPr>
              <a:t>&lt;input type="month" name="bdaymonth"&gt;</a:t>
            </a:r>
          </a:p>
        </p:txBody>
      </p:sp>
    </p:spTree>
    <p:extLst>
      <p:ext uri="{BB962C8B-B14F-4D97-AF65-F5344CB8AC3E}">
        <p14:creationId xmlns:p14="http://schemas.microsoft.com/office/powerpoint/2010/main" val="1684912565"/>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a:latin typeface="Calibri" pitchFamily="34" charset="0"/>
              </a:rPr>
              <a:t>Form Input Types					</a:t>
            </a:r>
          </a:p>
        </p:txBody>
      </p:sp>
      <p:sp>
        <p:nvSpPr>
          <p:cNvPr id="72707" name="Content Placeholder 2"/>
          <p:cNvSpPr>
            <a:spLocks noGrp="1"/>
          </p:cNvSpPr>
          <p:nvPr>
            <p:ph idx="1"/>
          </p:nvPr>
        </p:nvSpPr>
        <p:spPr>
          <a:xfrm>
            <a:off x="208651" y="1219201"/>
            <a:ext cx="11673191" cy="5410200"/>
          </a:xfrm>
        </p:spPr>
        <p:txBody>
          <a:bodyPr/>
          <a:lstStyle/>
          <a:p>
            <a:pPr>
              <a:defRPr/>
            </a:pPr>
            <a:r>
              <a:rPr lang="en-US" dirty="0">
                <a:latin typeface="Calibri" pitchFamily="34" charset="0"/>
                <a:cs typeface="Calibri" pitchFamily="34" charset="0"/>
              </a:rPr>
              <a:t>input type=</a:t>
            </a:r>
            <a:r>
              <a:rPr lang="en-US" dirty="0" err="1">
                <a:latin typeface="Calibri" pitchFamily="34" charset="0"/>
                <a:cs typeface="Calibri" pitchFamily="34" charset="0"/>
              </a:rPr>
              <a:t>datetime</a:t>
            </a:r>
            <a:r>
              <a:rPr lang="en-US" dirty="0">
                <a:latin typeface="Calibri" pitchFamily="34" charset="0"/>
                <a:cs typeface="Calibri" pitchFamily="34" charset="0"/>
              </a:rPr>
              <a:t> </a:t>
            </a:r>
          </a:p>
          <a:p>
            <a:pPr lvl="1">
              <a:defRPr/>
            </a:pPr>
            <a:r>
              <a:rPr lang="en-US" dirty="0">
                <a:latin typeface="Calibri" pitchFamily="34" charset="0"/>
                <a:cs typeface="Calibri" pitchFamily="34" charset="0"/>
              </a:rPr>
              <a:t>The input element with a type attribute whose value is "</a:t>
            </a:r>
            <a:r>
              <a:rPr lang="en-US" dirty="0" err="1">
                <a:latin typeface="Calibri" pitchFamily="34" charset="0"/>
                <a:cs typeface="Calibri" pitchFamily="34" charset="0"/>
              </a:rPr>
              <a:t>datetime</a:t>
            </a:r>
            <a:r>
              <a:rPr lang="en-US" dirty="0">
                <a:latin typeface="Calibri" pitchFamily="34" charset="0"/>
                <a:cs typeface="Calibri" pitchFamily="34" charset="0"/>
              </a:rPr>
              <a:t>" represents a control for setting the element’s value to a string representing a global date and time (with </a:t>
            </a:r>
            <a:r>
              <a:rPr lang="en-US" dirty="0" err="1">
                <a:latin typeface="Calibri" pitchFamily="34" charset="0"/>
                <a:cs typeface="Calibri" pitchFamily="34" charset="0"/>
              </a:rPr>
              <a:t>timezone</a:t>
            </a:r>
            <a:r>
              <a:rPr lang="en-US" dirty="0">
                <a:latin typeface="Calibri" pitchFamily="34" charset="0"/>
                <a:cs typeface="Calibri" pitchFamily="34" charset="0"/>
              </a:rPr>
              <a:t> information).</a:t>
            </a:r>
          </a:p>
          <a:p>
            <a:pPr lvl="1">
              <a:defRPr/>
            </a:pPr>
            <a:r>
              <a:rPr lang="en-US" dirty="0">
                <a:latin typeface="Calibri" pitchFamily="34" charset="0"/>
                <a:cs typeface="Calibri" pitchFamily="34" charset="0"/>
              </a:rPr>
              <a:t>Ex</a:t>
            </a:r>
          </a:p>
          <a:p>
            <a:pPr marL="1218072" lvl="2" indent="0">
              <a:buNone/>
              <a:defRPr/>
            </a:pPr>
            <a:r>
              <a:rPr lang="en-US" dirty="0">
                <a:latin typeface="Calibri" pitchFamily="34" charset="0"/>
                <a:cs typeface="Calibri" pitchFamily="34" charset="0"/>
              </a:rPr>
              <a:t>&lt;input type="</a:t>
            </a:r>
            <a:r>
              <a:rPr lang="en-US" dirty="0" err="1">
                <a:latin typeface="Calibri" pitchFamily="34" charset="0"/>
                <a:cs typeface="Calibri" pitchFamily="34" charset="0"/>
              </a:rPr>
              <a:t>datetime</a:t>
            </a:r>
            <a:r>
              <a:rPr lang="en-US" dirty="0">
                <a:latin typeface="Calibri" pitchFamily="34" charset="0"/>
                <a:cs typeface="Calibri" pitchFamily="34" charset="0"/>
              </a:rPr>
              <a:t>" name="</a:t>
            </a:r>
            <a:r>
              <a:rPr lang="en-US" dirty="0" err="1">
                <a:latin typeface="Calibri" pitchFamily="34" charset="0"/>
                <a:cs typeface="Calibri" pitchFamily="34" charset="0"/>
              </a:rPr>
              <a:t>dt</a:t>
            </a:r>
            <a:r>
              <a:rPr lang="en-US" dirty="0">
                <a:latin typeface="Calibri" pitchFamily="34" charset="0"/>
                <a:cs typeface="Calibri" pitchFamily="34" charset="0"/>
              </a:rPr>
              <a:t>"&gt;</a:t>
            </a:r>
          </a:p>
          <a:p>
            <a:pPr marL="1218072" lvl="2" indent="0">
              <a:buNone/>
              <a:defRPr/>
            </a:pPr>
            <a:endParaRPr lang="en-US" dirty="0">
              <a:latin typeface="Calibri" pitchFamily="34" charset="0"/>
              <a:cs typeface="Calibri" pitchFamily="34" charset="0"/>
            </a:endParaRPr>
          </a:p>
          <a:p>
            <a:pPr marL="1218072" lvl="2" indent="0">
              <a:buNone/>
              <a:defRPr/>
            </a:pPr>
            <a:r>
              <a:rPr lang="en-US" dirty="0">
                <a:latin typeface="Calibri" pitchFamily="34" charset="0"/>
                <a:cs typeface="Calibri" pitchFamily="34" charset="0"/>
              </a:rPr>
              <a:t>&lt;input type="</a:t>
            </a:r>
            <a:r>
              <a:rPr lang="en-US" dirty="0" err="1">
                <a:latin typeface="Calibri" pitchFamily="34" charset="0"/>
                <a:cs typeface="Calibri" pitchFamily="34" charset="0"/>
              </a:rPr>
              <a:t>datetime</a:t>
            </a:r>
            <a:r>
              <a:rPr lang="en-US" dirty="0">
                <a:latin typeface="Calibri" pitchFamily="34" charset="0"/>
                <a:cs typeface="Calibri" pitchFamily="34" charset="0"/>
              </a:rPr>
              <a:t>-local" name="</a:t>
            </a:r>
            <a:r>
              <a:rPr lang="en-US" dirty="0" err="1">
                <a:latin typeface="Calibri" pitchFamily="34" charset="0"/>
                <a:cs typeface="Calibri" pitchFamily="34" charset="0"/>
              </a:rPr>
              <a:t>dtl</a:t>
            </a:r>
            <a:r>
              <a:rPr lang="en-US" dirty="0">
                <a:latin typeface="Calibri" pitchFamily="34" charset="0"/>
                <a:cs typeface="Calibri" pitchFamily="34" charset="0"/>
              </a:rPr>
              <a:t>" step="7200"&gt;</a:t>
            </a:r>
          </a:p>
          <a:p>
            <a:pPr marL="609036" lvl="1" indent="0">
              <a:buNone/>
              <a:defRPr/>
            </a:pPr>
            <a:endParaRPr lang="en-US" dirty="0">
              <a:latin typeface="Calibri" pitchFamily="34" charset="0"/>
              <a:cs typeface="Calibri" pitchFamily="34" charset="0"/>
            </a:endParaRPr>
          </a:p>
        </p:txBody>
      </p:sp>
    </p:spTree>
    <p:extLst>
      <p:ext uri="{BB962C8B-B14F-4D97-AF65-F5344CB8AC3E}">
        <p14:creationId xmlns:p14="http://schemas.microsoft.com/office/powerpoint/2010/main" val="3180786690"/>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a:latin typeface="Calibri" pitchFamily="34" charset="0"/>
              </a:rPr>
              <a:t>Form Input Types					</a:t>
            </a:r>
          </a:p>
        </p:txBody>
      </p:sp>
      <p:sp>
        <p:nvSpPr>
          <p:cNvPr id="52227" name="Content Placeholder 2"/>
          <p:cNvSpPr>
            <a:spLocks noGrp="1"/>
          </p:cNvSpPr>
          <p:nvPr>
            <p:ph idx="1"/>
          </p:nvPr>
        </p:nvSpPr>
        <p:spPr>
          <a:xfrm>
            <a:off x="208651" y="1219201"/>
            <a:ext cx="11673191" cy="5410200"/>
          </a:xfrm>
        </p:spPr>
        <p:txBody>
          <a:bodyPr/>
          <a:lstStyle/>
          <a:p>
            <a:r>
              <a:rPr lang="en-US" altLang="en-US">
                <a:latin typeface="Calibri" pitchFamily="34" charset="0"/>
              </a:rPr>
              <a:t>input type=date</a:t>
            </a:r>
          </a:p>
          <a:p>
            <a:pPr lvl="1"/>
            <a:r>
              <a:rPr lang="en-US" altLang="en-US">
                <a:latin typeface="Calibri" pitchFamily="34" charset="0"/>
              </a:rPr>
              <a:t>The input element with a type attribute whose value is "date" represents a control for setting the element’s value to a string representing a date.</a:t>
            </a:r>
          </a:p>
          <a:p>
            <a:pPr lvl="1"/>
            <a:r>
              <a:rPr lang="en-US" altLang="en-US">
                <a:latin typeface="Calibri" pitchFamily="34" charset="0"/>
              </a:rPr>
              <a:t>Ex</a:t>
            </a:r>
          </a:p>
          <a:p>
            <a:pPr marL="1218072" lvl="2" indent="0">
              <a:buNone/>
            </a:pPr>
            <a:r>
              <a:rPr lang="en-US" altLang="en-US">
                <a:latin typeface="Calibri" pitchFamily="34" charset="0"/>
              </a:rPr>
              <a:t>&lt;input type="date" value="2011-06-01"/&gt;</a:t>
            </a:r>
          </a:p>
          <a:p>
            <a:pPr marL="1218072" lvl="2" indent="0">
              <a:buNone/>
            </a:pPr>
            <a:endParaRPr lang="en-US" altLang="en-US">
              <a:latin typeface="Calibri" pitchFamily="34" charset="0"/>
            </a:endParaRPr>
          </a:p>
          <a:p>
            <a:pPr marL="1218072" lvl="2" indent="0">
              <a:buNone/>
            </a:pPr>
            <a:r>
              <a:rPr lang="en-US" altLang="en-US">
                <a:latin typeface="Calibri" pitchFamily="34" charset="0"/>
              </a:rPr>
              <a:t>&lt;input type="date" name="d" min="2011-08-01" max="2011-08-15"&gt; </a:t>
            </a:r>
          </a:p>
        </p:txBody>
      </p:sp>
    </p:spTree>
    <p:extLst>
      <p:ext uri="{BB962C8B-B14F-4D97-AF65-F5344CB8AC3E}">
        <p14:creationId xmlns:p14="http://schemas.microsoft.com/office/powerpoint/2010/main" val="371047248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User Interface </a:t>
            </a:r>
            <a:endParaRPr lang="en-US" dirty="0"/>
          </a:p>
        </p:txBody>
      </p:sp>
      <p:sp>
        <p:nvSpPr>
          <p:cNvPr id="3" name="Content Placeholder 2"/>
          <p:cNvSpPr>
            <a:spLocks noGrp="1"/>
          </p:cNvSpPr>
          <p:nvPr>
            <p:ph idx="1"/>
          </p:nvPr>
        </p:nvSpPr>
        <p:spPr/>
        <p:txBody>
          <a:bodyPr/>
          <a:lstStyle/>
          <a:p>
            <a:pPr>
              <a:lnSpc>
                <a:spcPct val="155000"/>
              </a:lnSpc>
              <a:buClr>
                <a:schemeClr val="tx1"/>
              </a:buClr>
              <a:buFont typeface="Arial" panose="020B0604020202020204" pitchFamily="34" charset="0"/>
              <a:buChar char="•"/>
            </a:pPr>
            <a:r>
              <a:rPr lang="en-US" altLang="en-US" dirty="0"/>
              <a:t>HTML is used to structure the user interface.</a:t>
            </a:r>
          </a:p>
          <a:p>
            <a:pPr>
              <a:lnSpc>
                <a:spcPct val="155000"/>
              </a:lnSpc>
              <a:buClr>
                <a:schemeClr val="tx1"/>
              </a:buClr>
              <a:buFont typeface="Arial" panose="020B0604020202020204" pitchFamily="34" charset="0"/>
              <a:buChar char="•"/>
            </a:pPr>
            <a:r>
              <a:rPr lang="en-US" altLang="en-US" dirty="0"/>
              <a:t>Presenting information through web browsers.</a:t>
            </a:r>
          </a:p>
          <a:p>
            <a:pPr>
              <a:lnSpc>
                <a:spcPct val="155000"/>
              </a:lnSpc>
              <a:buClr>
                <a:schemeClr val="tx1"/>
              </a:buClr>
              <a:buFont typeface="Arial" panose="020B0604020202020204" pitchFamily="34" charset="0"/>
              <a:buChar char="•"/>
            </a:pPr>
            <a:r>
              <a:rPr lang="en-US" altLang="en-US" dirty="0"/>
              <a:t>Structure your text-based information</a:t>
            </a:r>
          </a:p>
          <a:p>
            <a:pPr>
              <a:lnSpc>
                <a:spcPct val="155000"/>
              </a:lnSpc>
              <a:buClr>
                <a:schemeClr val="tx1"/>
              </a:buClr>
              <a:buFont typeface="Arial" panose="020B0604020202020204" pitchFamily="34" charset="0"/>
              <a:buChar char="•"/>
            </a:pPr>
            <a:r>
              <a:rPr lang="en-US" altLang="en-US" dirty="0"/>
              <a:t>Hyperlinks to reach other such documents. </a:t>
            </a:r>
          </a:p>
          <a:p>
            <a:pPr>
              <a:lnSpc>
                <a:spcPct val="155000"/>
              </a:lnSpc>
              <a:buClr>
                <a:schemeClr val="tx1"/>
              </a:buClr>
              <a:buFont typeface="Arial" panose="020B0604020202020204" pitchFamily="34" charset="0"/>
              <a:buChar char="•"/>
            </a:pPr>
            <a:r>
              <a:rPr lang="en-US" altLang="en-US" dirty="0"/>
              <a:t>To Put images on your docs</a:t>
            </a:r>
          </a:p>
          <a:p>
            <a:pPr>
              <a:lnSpc>
                <a:spcPct val="155000"/>
              </a:lnSpc>
              <a:buClr>
                <a:schemeClr val="tx1"/>
              </a:buClr>
              <a:buFont typeface="Arial" panose="020B0604020202020204" pitchFamily="34" charset="0"/>
              <a:buChar char="•"/>
            </a:pPr>
            <a:r>
              <a:rPr lang="en-US" altLang="en-US" dirty="0"/>
              <a:t>Basic structure for all web applications, like </a:t>
            </a:r>
            <a:r>
              <a:rPr lang="en-US" altLang="en-US" dirty="0" err="1"/>
              <a:t>Guestbooks</a:t>
            </a:r>
            <a:r>
              <a:rPr lang="en-US" altLang="en-US" dirty="0"/>
              <a:t>, Online Stores, Forums, Albums, social networking </a:t>
            </a:r>
            <a:r>
              <a:rPr lang="en-US" altLang="en-US" dirty="0" err="1"/>
              <a:t>etc</a:t>
            </a:r>
            <a:r>
              <a:rPr lang="en-US" altLang="en-US" dirty="0"/>
              <a:t> …</a:t>
            </a:r>
          </a:p>
          <a:p>
            <a:pPr marL="0" indent="0">
              <a:lnSpc>
                <a:spcPct val="155000"/>
              </a:lnSpc>
              <a:buClr>
                <a:schemeClr val="tx1"/>
              </a:buClr>
              <a:buNone/>
            </a:pPr>
            <a:endParaRPr lang="en-US" altLang="en-US" dirty="0"/>
          </a:p>
          <a:p>
            <a:pPr marL="0" indent="0">
              <a:lnSpc>
                <a:spcPct val="155000"/>
              </a:lnSpc>
              <a:buClr>
                <a:schemeClr val="tx1"/>
              </a:buClr>
              <a:buNone/>
            </a:pPr>
            <a:endParaRPr lang="en-US" altLang="en-US" dirty="0"/>
          </a:p>
        </p:txBody>
      </p:sp>
    </p:spTree>
    <p:extLst>
      <p:ext uri="{BB962C8B-B14F-4D97-AF65-F5344CB8AC3E}">
        <p14:creationId xmlns:p14="http://schemas.microsoft.com/office/powerpoint/2010/main" val="2793317344"/>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a:latin typeface="Calibri" pitchFamily="34" charset="0"/>
              </a:rPr>
              <a:t>Form Input Types					</a:t>
            </a:r>
          </a:p>
        </p:txBody>
      </p:sp>
      <p:sp>
        <p:nvSpPr>
          <p:cNvPr id="53251" name="Content Placeholder 2"/>
          <p:cNvSpPr>
            <a:spLocks noGrp="1"/>
          </p:cNvSpPr>
          <p:nvPr>
            <p:ph idx="1"/>
          </p:nvPr>
        </p:nvSpPr>
        <p:spPr>
          <a:xfrm>
            <a:off x="208651" y="1219201"/>
            <a:ext cx="11673191" cy="5410200"/>
          </a:xfrm>
        </p:spPr>
        <p:txBody>
          <a:bodyPr/>
          <a:lstStyle/>
          <a:p>
            <a:r>
              <a:rPr lang="en-US" altLang="en-US">
                <a:latin typeface="Calibri" pitchFamily="34" charset="0"/>
              </a:rPr>
              <a:t>Input Type = color</a:t>
            </a:r>
          </a:p>
          <a:p>
            <a:pPr lvl="1"/>
            <a:r>
              <a:rPr lang="en-US" altLang="en-US">
                <a:latin typeface="Calibri" pitchFamily="34" charset="0"/>
              </a:rPr>
              <a:t>The color type is used for input fields that should contain a color.</a:t>
            </a:r>
          </a:p>
          <a:p>
            <a:pPr lvl="1"/>
            <a:r>
              <a:rPr lang="en-US" altLang="en-US">
                <a:latin typeface="Calibri" pitchFamily="34" charset="0"/>
              </a:rPr>
              <a:t>Ex</a:t>
            </a:r>
          </a:p>
          <a:p>
            <a:pPr marL="1218072" lvl="2" indent="0">
              <a:buNone/>
            </a:pPr>
            <a:r>
              <a:rPr lang="en-US" altLang="en-US">
                <a:latin typeface="Calibri" pitchFamily="34" charset="0"/>
              </a:rPr>
              <a:t>&lt;input type="color" name="favcolor"&gt;</a:t>
            </a:r>
          </a:p>
        </p:txBody>
      </p:sp>
    </p:spTree>
    <p:extLst>
      <p:ext uri="{BB962C8B-B14F-4D97-AF65-F5344CB8AC3E}">
        <p14:creationId xmlns:p14="http://schemas.microsoft.com/office/powerpoint/2010/main" val="1754894677"/>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AEFBC-53C3-4F2A-8078-F03C56C35FE1}"/>
              </a:ext>
            </a:extLst>
          </p:cNvPr>
          <p:cNvSpPr>
            <a:spLocks noGrp="1"/>
          </p:cNvSpPr>
          <p:nvPr>
            <p:ph type="title"/>
          </p:nvPr>
        </p:nvSpPr>
        <p:spPr/>
        <p:txBody>
          <a:bodyPr/>
          <a:lstStyle/>
          <a:p>
            <a:r>
              <a:rPr lang="en-US" dirty="0"/>
              <a:t>Model websites</a:t>
            </a:r>
          </a:p>
        </p:txBody>
      </p:sp>
      <p:sp>
        <p:nvSpPr>
          <p:cNvPr id="4" name="Rectangle 3">
            <a:extLst>
              <a:ext uri="{FF2B5EF4-FFF2-40B4-BE49-F238E27FC236}">
                <a16:creationId xmlns:a16="http://schemas.microsoft.com/office/drawing/2014/main" id="{D2A22DA6-CB5A-47B9-9066-D1B4069DBC9B}"/>
              </a:ext>
            </a:extLst>
          </p:cNvPr>
          <p:cNvSpPr/>
          <p:nvPr/>
        </p:nvSpPr>
        <p:spPr bwMode="auto">
          <a:xfrm>
            <a:off x="384517" y="1062111"/>
            <a:ext cx="11422966" cy="5050301"/>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8" name="Cloud 7">
            <a:extLst>
              <a:ext uri="{FF2B5EF4-FFF2-40B4-BE49-F238E27FC236}">
                <a16:creationId xmlns:a16="http://schemas.microsoft.com/office/drawing/2014/main" id="{839D8100-547A-4186-A783-D84F9C1CF548}"/>
              </a:ext>
            </a:extLst>
          </p:cNvPr>
          <p:cNvSpPr/>
          <p:nvPr/>
        </p:nvSpPr>
        <p:spPr bwMode="auto">
          <a:xfrm>
            <a:off x="9031458" y="2630658"/>
            <a:ext cx="2138290" cy="1645920"/>
          </a:xfrm>
          <a:prstGeom prst="cloud">
            <a:avLst/>
          </a:prstGeom>
          <a:gradFill>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ea typeface="ＭＳ Ｐゴシック"/>
                <a:cs typeface="ＭＳ Ｐゴシック"/>
              </a:rPr>
              <a:t>Develop a shopping </a:t>
            </a:r>
            <a:r>
              <a:rPr kumimoji="0" lang="en-US" sz="1400" b="0" i="0" u="none" strike="noStrike" cap="none" normalizeH="0" baseline="0">
                <a:ln>
                  <a:noFill/>
                </a:ln>
                <a:solidFill>
                  <a:schemeClr val="tx1"/>
                </a:solidFill>
                <a:effectLst/>
                <a:latin typeface="Arial" pitchFamily="34" charset="0"/>
                <a:ea typeface="ＭＳ Ｐゴシック"/>
                <a:cs typeface="ＭＳ Ｐゴシック"/>
              </a:rPr>
              <a:t>cart website based </a:t>
            </a:r>
            <a:r>
              <a:rPr kumimoji="0" lang="en-US" sz="1400" b="0" i="0" u="none" strike="noStrike" cap="none" normalizeH="0" baseline="0" dirty="0">
                <a:ln>
                  <a:noFill/>
                </a:ln>
                <a:solidFill>
                  <a:schemeClr val="tx1"/>
                </a:solidFill>
                <a:effectLst/>
                <a:latin typeface="Arial" pitchFamily="34" charset="0"/>
                <a:ea typeface="ＭＳ Ｐゴシック"/>
                <a:cs typeface="ＭＳ Ｐゴシック"/>
              </a:rPr>
              <a:t>on the model website </a:t>
            </a:r>
          </a:p>
        </p:txBody>
      </p:sp>
    </p:spTree>
    <p:extLst>
      <p:ext uri="{BB962C8B-B14F-4D97-AF65-F5344CB8AC3E}">
        <p14:creationId xmlns:p14="http://schemas.microsoft.com/office/powerpoint/2010/main" val="4242420097"/>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25834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HTML </a:t>
            </a:r>
            <a:endParaRPr lang="en-US" dirty="0"/>
          </a:p>
        </p:txBody>
      </p:sp>
      <p:sp>
        <p:nvSpPr>
          <p:cNvPr id="3" name="Content Placeholder 2"/>
          <p:cNvSpPr>
            <a:spLocks noGrp="1"/>
          </p:cNvSpPr>
          <p:nvPr>
            <p:ph idx="1"/>
          </p:nvPr>
        </p:nvSpPr>
        <p:spPr/>
        <p:txBody>
          <a:bodyPr>
            <a:normAutofit/>
          </a:bodyPr>
          <a:lstStyle/>
          <a:p>
            <a:pPr>
              <a:lnSpc>
                <a:spcPct val="155000"/>
              </a:lnSpc>
              <a:buClr>
                <a:schemeClr val="tx1"/>
              </a:buClr>
            </a:pPr>
            <a:r>
              <a:rPr lang="en-US" altLang="en-US" dirty="0"/>
              <a:t>HTML5 is based on various design principles, spelled out in the WHATWG/W3C specification.</a:t>
            </a:r>
          </a:p>
          <a:p>
            <a:pPr>
              <a:lnSpc>
                <a:spcPct val="155000"/>
              </a:lnSpc>
              <a:buClr>
                <a:schemeClr val="tx1"/>
              </a:buClr>
            </a:pPr>
            <a:r>
              <a:rPr lang="en-US" altLang="en-US" dirty="0"/>
              <a:t>Separation of presentation and content.</a:t>
            </a:r>
          </a:p>
          <a:p>
            <a:pPr>
              <a:lnSpc>
                <a:spcPct val="155000"/>
              </a:lnSpc>
              <a:buClr>
                <a:schemeClr val="tx1"/>
              </a:buClr>
            </a:pPr>
            <a:r>
              <a:rPr lang="en-US" altLang="en-US" dirty="0"/>
              <a:t>Simplification and avoiding needless complexity.</a:t>
            </a:r>
          </a:p>
          <a:p>
            <a:pPr>
              <a:lnSpc>
                <a:spcPct val="155000"/>
              </a:lnSpc>
              <a:buClr>
                <a:schemeClr val="tx1"/>
              </a:buClr>
            </a:pPr>
            <a:r>
              <a:rPr lang="en-US" altLang="en-US" dirty="0"/>
              <a:t>Native browser ability instead of complex JavaScript code or plugins</a:t>
            </a:r>
          </a:p>
          <a:p>
            <a:pPr>
              <a:lnSpc>
                <a:spcPct val="155000"/>
              </a:lnSpc>
              <a:buClr>
                <a:schemeClr val="tx1"/>
              </a:buClr>
            </a:pPr>
            <a:r>
              <a:rPr lang="en-US" altLang="en-US" dirty="0"/>
              <a:t>Powerful yet simple HTML5 APIs</a:t>
            </a:r>
          </a:p>
          <a:p>
            <a:pPr marL="0" indent="0">
              <a:lnSpc>
                <a:spcPct val="155000"/>
              </a:lnSpc>
              <a:buClr>
                <a:schemeClr val="tx1"/>
              </a:buClr>
              <a:buNone/>
            </a:pPr>
            <a:endParaRPr lang="en-US" altLang="en-US" dirty="0"/>
          </a:p>
          <a:p>
            <a:pPr marL="0" indent="0">
              <a:lnSpc>
                <a:spcPct val="155000"/>
              </a:lnSpc>
              <a:buClr>
                <a:schemeClr val="tx1"/>
              </a:buClr>
              <a:buNone/>
            </a:pPr>
            <a:endParaRPr lang="en-US"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4495" y="4647073"/>
            <a:ext cx="5062612" cy="1154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365713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Browser support for HTML</a:t>
            </a:r>
            <a:endParaRPr lang="en-US" dirty="0"/>
          </a:p>
        </p:txBody>
      </p:sp>
      <p:sp>
        <p:nvSpPr>
          <p:cNvPr id="3" name="Content Placeholder 2"/>
          <p:cNvSpPr>
            <a:spLocks noGrp="1"/>
          </p:cNvSpPr>
          <p:nvPr>
            <p:ph idx="1"/>
          </p:nvPr>
        </p:nvSpPr>
        <p:spPr/>
        <p:txBody>
          <a:bodyPr/>
          <a:lstStyle/>
          <a:p>
            <a:pPr>
              <a:defRPr/>
            </a:pPr>
            <a:r>
              <a:rPr lang="en-US" dirty="0">
                <a:latin typeface="Calibri" pitchFamily="34" charset="0"/>
                <a:cs typeface="Calibri" pitchFamily="34" charset="0"/>
              </a:rPr>
              <a:t>Most of the browsers do not have full support for HTML5.</a:t>
            </a:r>
          </a:p>
          <a:p>
            <a:pPr>
              <a:defRPr/>
            </a:pPr>
            <a:r>
              <a:rPr lang="en-US" dirty="0">
                <a:latin typeface="Calibri" pitchFamily="34" charset="0"/>
                <a:cs typeface="Calibri" pitchFamily="34" charset="0"/>
              </a:rPr>
              <a:t>However all major browsers like Safari, Chrome, Firefox, Opera, Internet Explorer </a:t>
            </a:r>
            <a:r>
              <a:rPr lang="en-US" dirty="0" err="1">
                <a:latin typeface="Calibri" pitchFamily="34" charset="0"/>
                <a:cs typeface="Calibri" pitchFamily="34" charset="0"/>
              </a:rPr>
              <a:t>etc</a:t>
            </a:r>
            <a:r>
              <a:rPr lang="en-US" dirty="0">
                <a:latin typeface="Calibri" pitchFamily="34" charset="0"/>
                <a:cs typeface="Calibri" pitchFamily="34" charset="0"/>
              </a:rPr>
              <a:t> continue to add new HTML5 features to their latest versions. </a:t>
            </a:r>
          </a:p>
          <a:p>
            <a:pPr>
              <a:defRPr/>
            </a:pPr>
            <a:r>
              <a:rPr lang="en-US" dirty="0">
                <a:latin typeface="Calibri" pitchFamily="34" charset="0"/>
                <a:cs typeface="Calibri" pitchFamily="34" charset="0"/>
              </a:rPr>
              <a:t>The following browser versions have good support for most of the features of HTML5</a:t>
            </a:r>
          </a:p>
          <a:p>
            <a:pPr marL="0" indent="0">
              <a:buNone/>
              <a:defRPr/>
            </a:pPr>
            <a:r>
              <a:rPr lang="en-US" dirty="0">
                <a:latin typeface="Calibri" pitchFamily="34" charset="0"/>
                <a:cs typeface="Calibri" pitchFamily="34" charset="0"/>
              </a:rPr>
              <a:t>	</a:t>
            </a:r>
            <a:r>
              <a:rPr lang="en-US" b="1" u="sng" dirty="0">
                <a:latin typeface="Calibri" pitchFamily="34" charset="0"/>
                <a:cs typeface="Calibri" pitchFamily="34" charset="0"/>
              </a:rPr>
              <a:t>Browser</a:t>
            </a:r>
            <a:r>
              <a:rPr lang="en-US" dirty="0">
                <a:latin typeface="Calibri" pitchFamily="34" charset="0"/>
                <a:cs typeface="Calibri" pitchFamily="34" charset="0"/>
              </a:rPr>
              <a:t>		</a:t>
            </a:r>
            <a:r>
              <a:rPr lang="en-US" b="1" u="sng" dirty="0">
                <a:latin typeface="Calibri" pitchFamily="34" charset="0"/>
                <a:cs typeface="Calibri" pitchFamily="34" charset="0"/>
              </a:rPr>
              <a:t>Version</a:t>
            </a:r>
          </a:p>
          <a:p>
            <a:pPr marL="0" indent="0">
              <a:buNone/>
              <a:defRPr/>
            </a:pPr>
            <a:r>
              <a:rPr lang="en-US" dirty="0">
                <a:latin typeface="Calibri" pitchFamily="34" charset="0"/>
                <a:cs typeface="Calibri" pitchFamily="34" charset="0"/>
              </a:rPr>
              <a:t>	Chrome		25.0</a:t>
            </a:r>
          </a:p>
          <a:p>
            <a:pPr marL="0" indent="0">
              <a:buNone/>
              <a:defRPr/>
            </a:pPr>
            <a:r>
              <a:rPr lang="en-US" dirty="0">
                <a:latin typeface="Calibri" pitchFamily="34" charset="0"/>
                <a:cs typeface="Calibri" pitchFamily="34" charset="0"/>
              </a:rPr>
              <a:t>	Firefox		20.0</a:t>
            </a:r>
          </a:p>
          <a:p>
            <a:pPr marL="0" indent="0">
              <a:buNone/>
              <a:defRPr/>
            </a:pPr>
            <a:r>
              <a:rPr lang="en-US" dirty="0">
                <a:latin typeface="Calibri" pitchFamily="34" charset="0"/>
                <a:cs typeface="Calibri" pitchFamily="34" charset="0"/>
              </a:rPr>
              <a:t>	Opera		12.0</a:t>
            </a:r>
          </a:p>
          <a:p>
            <a:pPr marL="0" indent="0">
              <a:buNone/>
              <a:defRPr/>
            </a:pPr>
            <a:r>
              <a:rPr lang="en-US" dirty="0">
                <a:latin typeface="Calibri" pitchFamily="34" charset="0"/>
                <a:cs typeface="Calibri" pitchFamily="34" charset="0"/>
              </a:rPr>
              <a:t>	Safari		5.1</a:t>
            </a:r>
          </a:p>
          <a:p>
            <a:pPr marL="0" indent="0">
              <a:buNone/>
              <a:defRPr/>
            </a:pPr>
            <a:r>
              <a:rPr lang="en-US" dirty="0">
                <a:latin typeface="Calibri" pitchFamily="34" charset="0"/>
                <a:cs typeface="Calibri" pitchFamily="34" charset="0"/>
              </a:rPr>
              <a:t>	IE (least support)	9	</a:t>
            </a:r>
          </a:p>
          <a:p>
            <a:pPr marL="0" indent="0">
              <a:lnSpc>
                <a:spcPct val="155000"/>
              </a:lnSpc>
              <a:buClr>
                <a:schemeClr val="tx1"/>
              </a:buClr>
              <a:buNone/>
            </a:pPr>
            <a:endParaRPr lang="en-US" altLang="en-US" dirty="0"/>
          </a:p>
        </p:txBody>
      </p:sp>
    </p:spTree>
    <p:extLst>
      <p:ext uri="{BB962C8B-B14F-4D97-AF65-F5344CB8AC3E}">
        <p14:creationId xmlns:p14="http://schemas.microsoft.com/office/powerpoint/2010/main" val="95865660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HTML tags look like</a:t>
            </a:r>
            <a:endParaRPr lang="en-US" dirty="0"/>
          </a:p>
        </p:txBody>
      </p:sp>
      <p:sp>
        <p:nvSpPr>
          <p:cNvPr id="3" name="Content Placeholder 2"/>
          <p:cNvSpPr>
            <a:spLocks noGrp="1"/>
          </p:cNvSpPr>
          <p:nvPr>
            <p:ph idx="1"/>
          </p:nvPr>
        </p:nvSpPr>
        <p:spPr/>
        <p:txBody>
          <a:bodyPr/>
          <a:lstStyle/>
          <a:p>
            <a:pPr marL="0" indent="0">
              <a:lnSpc>
                <a:spcPct val="155000"/>
              </a:lnSpc>
              <a:buClr>
                <a:schemeClr val="tx1"/>
              </a:buClr>
              <a:buNone/>
            </a:pPr>
            <a:r>
              <a:rPr lang="en-US" altLang="en-US" dirty="0"/>
              <a:t>A HTML tag looks like the following:</a:t>
            </a:r>
          </a:p>
          <a:p>
            <a:pPr marL="0" indent="0">
              <a:lnSpc>
                <a:spcPct val="155000"/>
              </a:lnSpc>
              <a:buClr>
                <a:schemeClr val="tx1"/>
              </a:buClr>
              <a:buNone/>
            </a:pPr>
            <a:r>
              <a:rPr lang="en-US" altLang="en-US" dirty="0"/>
              <a:t> &lt;</a:t>
            </a:r>
            <a:r>
              <a:rPr lang="en-US" altLang="en-US" dirty="0" err="1"/>
              <a:t>tagname</a:t>
            </a:r>
            <a:r>
              <a:rPr lang="en-US" altLang="en-US" dirty="0"/>
              <a:t> [attributes] &gt; Text that the tag effects &lt;/</a:t>
            </a:r>
            <a:r>
              <a:rPr lang="en-US" altLang="en-US" dirty="0" err="1"/>
              <a:t>tagname</a:t>
            </a:r>
            <a:r>
              <a:rPr lang="en-US" altLang="en-US" dirty="0"/>
              <a:t>&gt;</a:t>
            </a:r>
          </a:p>
          <a:p>
            <a:pPr>
              <a:lnSpc>
                <a:spcPct val="155000"/>
              </a:lnSpc>
              <a:buClr>
                <a:schemeClr val="tx1"/>
              </a:buClr>
            </a:pPr>
            <a:r>
              <a:rPr lang="en-US" altLang="en-US" dirty="0"/>
              <a:t>The opening tag identifies that the text between the tags are affected by this tag. </a:t>
            </a:r>
          </a:p>
          <a:p>
            <a:pPr>
              <a:lnSpc>
                <a:spcPct val="155000"/>
              </a:lnSpc>
              <a:buClr>
                <a:schemeClr val="tx1"/>
              </a:buClr>
            </a:pPr>
            <a:r>
              <a:rPr lang="en-US" altLang="en-US" dirty="0"/>
              <a:t>The text in between the tags is what is affected. </a:t>
            </a:r>
          </a:p>
          <a:p>
            <a:pPr>
              <a:lnSpc>
                <a:spcPct val="155000"/>
              </a:lnSpc>
              <a:buClr>
                <a:schemeClr val="tx1"/>
              </a:buClr>
            </a:pPr>
            <a:r>
              <a:rPr lang="en-US" altLang="en-US" dirty="0"/>
              <a:t>The closing tag is used to identify that the effect of the tag is complete. </a:t>
            </a:r>
          </a:p>
          <a:p>
            <a:pPr marL="0" indent="0">
              <a:lnSpc>
                <a:spcPct val="155000"/>
              </a:lnSpc>
              <a:buClr>
                <a:schemeClr val="tx1"/>
              </a:buClr>
              <a:buNone/>
            </a:pPr>
            <a:endParaRPr lang="en-US" altLang="en-US" dirty="0"/>
          </a:p>
        </p:txBody>
      </p:sp>
    </p:spTree>
    <p:extLst>
      <p:ext uri="{BB962C8B-B14F-4D97-AF65-F5344CB8AC3E}">
        <p14:creationId xmlns:p14="http://schemas.microsoft.com/office/powerpoint/2010/main" val="1527570504"/>
      </p:ext>
    </p:extLst>
  </p:cSld>
  <p:clrMapOvr>
    <a:masterClrMapping/>
  </p:clrMapOvr>
  <p:transition>
    <p:fade/>
  </p:transition>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DA85A817F38494FB2CAEF50AF632CC4" ma:contentTypeVersion="0" ma:contentTypeDescription="Create a new document." ma:contentTypeScope="" ma:versionID="289e4c6a6392d02f3682c12b86bc9121">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haredContentType xmlns="Microsoft.SharePoint.Taxonomy.ContentTypeSync" SourceId="2427474e-60f8-4f75-abfc-98841d67cf98" ContentTypeId="0x01" PreviousValue="false"/>
</file>

<file path=customXml/itemProps1.xml><?xml version="1.0" encoding="utf-8"?>
<ds:datastoreItem xmlns:ds="http://schemas.openxmlformats.org/officeDocument/2006/customXml" ds:itemID="{07C4FC70-A92F-472A-B8B0-DBDF7746E287}"/>
</file>

<file path=customXml/itemProps2.xml><?xml version="1.0" encoding="utf-8"?>
<ds:datastoreItem xmlns:ds="http://schemas.openxmlformats.org/officeDocument/2006/customXml" ds:itemID="{1590D1E7-2A80-490F-937A-F1E57FE1C728}"/>
</file>

<file path=customXml/itemProps3.xml><?xml version="1.0" encoding="utf-8"?>
<ds:datastoreItem xmlns:ds="http://schemas.openxmlformats.org/officeDocument/2006/customXml" ds:itemID="{EFE2F61D-0844-4312-8295-BA9460D20164}"/>
</file>

<file path=customXml/itemProps4.xml><?xml version="1.0" encoding="utf-8"?>
<ds:datastoreItem xmlns:ds="http://schemas.openxmlformats.org/officeDocument/2006/customXml" ds:itemID="{27E0DEB2-90A0-4685-AD90-0532AB46036D}"/>
</file>

<file path=docProps/app.xml><?xml version="1.0" encoding="utf-8"?>
<Properties xmlns="http://schemas.openxmlformats.org/officeDocument/2006/extended-properties" xmlns:vt="http://schemas.openxmlformats.org/officeDocument/2006/docPropsVTypes">
  <Template>Q3 2014 Board Meeting v4 November 2 2014</Template>
  <TotalTime>6512</TotalTime>
  <Words>4215</Words>
  <Application>Microsoft Office PowerPoint</Application>
  <PresentationFormat>Widescreen</PresentationFormat>
  <Paragraphs>518</Paragraphs>
  <Slides>62</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62</vt:i4>
      </vt:variant>
    </vt:vector>
  </HeadingPairs>
  <TitlesOfParts>
    <vt:vector size="71" baseType="lpstr">
      <vt:lpstr>Arial</vt:lpstr>
      <vt:lpstr>Arial Narrow</vt:lpstr>
      <vt:lpstr>Brush Script Std</vt:lpstr>
      <vt:lpstr>Calibri</vt:lpstr>
      <vt:lpstr>Helvetica Condensed</vt:lpstr>
      <vt:lpstr>HelveticaNeue Condensed</vt:lpstr>
      <vt:lpstr>Times</vt:lpstr>
      <vt:lpstr>Wingdings</vt:lpstr>
      <vt:lpstr>Blank Presentation</vt:lpstr>
      <vt:lpstr>HTML</vt:lpstr>
      <vt:lpstr>Course Objective</vt:lpstr>
      <vt:lpstr>Learning material references</vt:lpstr>
      <vt:lpstr>Session Objective</vt:lpstr>
      <vt:lpstr>Markup Language</vt:lpstr>
      <vt:lpstr>User Interface </vt:lpstr>
      <vt:lpstr>HTML </vt:lpstr>
      <vt:lpstr>Browser support for HTML</vt:lpstr>
      <vt:lpstr>What HTML tags look like</vt:lpstr>
      <vt:lpstr> HTML Basic structure</vt:lpstr>
      <vt:lpstr>HTML</vt:lpstr>
      <vt:lpstr>HTML</vt:lpstr>
      <vt:lpstr>HTML</vt:lpstr>
      <vt:lpstr>HTML</vt:lpstr>
      <vt:lpstr>HTML</vt:lpstr>
      <vt:lpstr>HTML Headings</vt:lpstr>
      <vt:lpstr>HTML Text Formatting</vt:lpstr>
      <vt:lpstr>HTML Lists</vt:lpstr>
      <vt:lpstr>HTML Lists</vt:lpstr>
      <vt:lpstr>HTML Comments</vt:lpstr>
      <vt:lpstr>HTML Links &lt;a&gt; Tag</vt:lpstr>
      <vt:lpstr>HTML - Other Uses of the &lt;a&gt; Tag</vt:lpstr>
      <vt:lpstr>HTML - Images </vt:lpstr>
      <vt:lpstr>HTML Tables</vt:lpstr>
      <vt:lpstr>HTML Tables</vt:lpstr>
      <vt:lpstr>HTML - &lt;table&gt;&lt;/table&gt; attributes</vt:lpstr>
      <vt:lpstr>HTML - &lt;td&gt;&lt;/td&gt; attributes</vt:lpstr>
      <vt:lpstr>HTML - &lt;td&gt;&lt;/td&gt; attributes</vt:lpstr>
      <vt:lpstr>HTML Special Character</vt:lpstr>
      <vt:lpstr>HTML Forms</vt:lpstr>
      <vt:lpstr>HTML Forms</vt:lpstr>
      <vt:lpstr>HTML Forms</vt:lpstr>
      <vt:lpstr>HTML Forms - Attributes</vt:lpstr>
      <vt:lpstr>HTML Forms</vt:lpstr>
      <vt:lpstr>HTML Forms - The Input Element</vt:lpstr>
      <vt:lpstr>HTML Forms - The Input Element</vt:lpstr>
      <vt:lpstr>HTML Forms - The Input Element</vt:lpstr>
      <vt:lpstr>HTML Forms - The Input Element</vt:lpstr>
      <vt:lpstr>HTML Forms - The Input Element</vt:lpstr>
      <vt:lpstr>HTML Forms -  &lt;textarea&gt;</vt:lpstr>
      <vt:lpstr>HTML Forms - &lt;label&gt; </vt:lpstr>
      <vt:lpstr>HTML Forms -  &lt;fieldset&gt;</vt:lpstr>
      <vt:lpstr>HTML Forms -  &lt;select&gt;</vt:lpstr>
      <vt:lpstr>HTML Forms - &lt;optgroup&gt;</vt:lpstr>
      <vt:lpstr>HTML Forms -  &lt;button&gt;</vt:lpstr>
      <vt:lpstr>HTML Forms -  &lt;datalist&gt;</vt:lpstr>
      <vt:lpstr>HTML Forms -  &lt;datalist&gt;</vt:lpstr>
      <vt:lpstr>Forms API in HTML5</vt:lpstr>
      <vt:lpstr>Forms Input types</vt:lpstr>
      <vt:lpstr>Form Input Types     </vt:lpstr>
      <vt:lpstr>Form Input Types     </vt:lpstr>
      <vt:lpstr>Form Input Types     </vt:lpstr>
      <vt:lpstr>Form Input Types     </vt:lpstr>
      <vt:lpstr>Form Input Types     </vt:lpstr>
      <vt:lpstr>Form Input Types     </vt:lpstr>
      <vt:lpstr>Form Input Types     </vt:lpstr>
      <vt:lpstr>Form Input Types     </vt:lpstr>
      <vt:lpstr>Form Input Types     </vt:lpstr>
      <vt:lpstr>Form Input Types     </vt:lpstr>
      <vt:lpstr>Form Input Types     </vt:lpstr>
      <vt:lpstr>Model websites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hexaware template</dc:title>
  <dc:creator>Sivaraj R</dc:creator>
  <cp:lastModifiedBy>Umamaheswari Aravindan</cp:lastModifiedBy>
  <cp:revision>603</cp:revision>
  <dcterms:created xsi:type="dcterms:W3CDTF">2014-11-02T05:32:32Z</dcterms:created>
  <dcterms:modified xsi:type="dcterms:W3CDTF">2019-07-03T09:25:09Z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0x010100DDA85A817F38494FB2CAEF50AF632CC4</vt:lpwstr>
  </property>
</Properties>
</file>