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33"/>
  </p:notesMasterIdLst>
  <p:handoutMasterIdLst>
    <p:handoutMasterId r:id="rId34"/>
  </p:handoutMasterIdLst>
  <p:sldIdLst>
    <p:sldId id="256" r:id="rId6"/>
    <p:sldId id="272" r:id="rId7"/>
    <p:sldId id="273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26" r:id="rId29"/>
    <p:sldId id="327" r:id="rId30"/>
    <p:sldId id="328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9999FF"/>
    <a:srgbClr val="E395DF"/>
    <a:srgbClr val="DAB0D4"/>
    <a:srgbClr val="7F7F7F"/>
    <a:srgbClr val="B40028"/>
    <a:srgbClr val="000000"/>
    <a:srgbClr val="9966FF"/>
    <a:srgbClr val="FFFFFF"/>
    <a:srgbClr val="FFB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80" d="100"/>
          <a:sy n="80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44229-65D4-47AA-A56E-263798427E6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80EBB96-893F-4A46-81F9-26A9ECB574C1}">
      <dgm:prSet phldrT="[Text]"/>
      <dgm:spPr>
        <a:solidFill>
          <a:srgbClr val="9999FF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Create the service class</a:t>
          </a:r>
        </a:p>
      </dgm:t>
    </dgm:pt>
    <dgm:pt modelId="{164B1F36-7ABE-4A22-BD70-3532B7ABACC1}" type="parTrans" cxnId="{6A325581-C576-45B1-8975-0449CF41CF0E}">
      <dgm:prSet/>
      <dgm:spPr/>
      <dgm:t>
        <a:bodyPr/>
        <a:lstStyle/>
        <a:p>
          <a:endParaRPr lang="en-US"/>
        </a:p>
      </dgm:t>
    </dgm:pt>
    <dgm:pt modelId="{7E04B790-094E-4CF9-B721-E93CD244B1AF}" type="sibTrans" cxnId="{6A325581-C576-45B1-8975-0449CF41CF0E}">
      <dgm:prSet/>
      <dgm:spPr>
        <a:solidFill>
          <a:srgbClr val="9999FF"/>
        </a:solidFill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42DFEEB-2032-46EB-9F87-47A1202B6076}">
      <dgm:prSet phldrT="[Text]"/>
      <dgm:spPr>
        <a:solidFill>
          <a:srgbClr val="E395DF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Define the metadata with a decorator</a:t>
          </a:r>
        </a:p>
      </dgm:t>
    </dgm:pt>
    <dgm:pt modelId="{730F82B4-72B5-46E5-8FFC-BDEB9DFFFC04}" type="parTrans" cxnId="{E46EC222-BCEA-4E7D-9878-30F4F1894872}">
      <dgm:prSet/>
      <dgm:spPr/>
      <dgm:t>
        <a:bodyPr/>
        <a:lstStyle/>
        <a:p>
          <a:endParaRPr lang="en-US"/>
        </a:p>
      </dgm:t>
    </dgm:pt>
    <dgm:pt modelId="{3360B1F3-5394-43F2-8E6D-1529C3B0EA50}" type="sibTrans" cxnId="{E46EC222-BCEA-4E7D-9878-30F4F1894872}">
      <dgm:prSet/>
      <dgm:spPr>
        <a:solidFill>
          <a:srgbClr val="E395DF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7242AB1-0683-4C0D-94BA-8B051D362C55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Import what we need</a:t>
          </a:r>
        </a:p>
      </dgm:t>
    </dgm:pt>
    <dgm:pt modelId="{37E52773-B6BD-435F-B3EA-3C64F28573E6}" type="parTrans" cxnId="{632562D2-633E-4E25-B9E0-16E2826702ED}">
      <dgm:prSet/>
      <dgm:spPr/>
      <dgm:t>
        <a:bodyPr/>
        <a:lstStyle/>
        <a:p>
          <a:endParaRPr lang="en-US"/>
        </a:p>
      </dgm:t>
    </dgm:pt>
    <dgm:pt modelId="{0CCFED27-833B-4CDD-94CF-CB82C69BDEEF}" type="sibTrans" cxnId="{632562D2-633E-4E25-B9E0-16E2826702ED}">
      <dgm:prSet/>
      <dgm:spPr>
        <a:solidFill>
          <a:schemeClr val="tx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DC7F614-5367-4040-B193-E50A348F2FF9}" type="pres">
      <dgm:prSet presAssocID="{25644229-65D4-47AA-A56E-263798427E6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90E880-E68E-43A9-922C-1E213FC16FA5}" type="pres">
      <dgm:prSet presAssocID="{280EBB96-893F-4A46-81F9-26A9ECB574C1}" presName="gear1" presStyleLbl="node1" presStyleIdx="0" presStyleCnt="3">
        <dgm:presLayoutVars>
          <dgm:chMax val="1"/>
          <dgm:bulletEnabled val="1"/>
        </dgm:presLayoutVars>
      </dgm:prSet>
      <dgm:spPr/>
    </dgm:pt>
    <dgm:pt modelId="{8166C8B6-3525-4C61-8AF4-849240C66B6F}" type="pres">
      <dgm:prSet presAssocID="{280EBB96-893F-4A46-81F9-26A9ECB574C1}" presName="gear1srcNode" presStyleLbl="node1" presStyleIdx="0" presStyleCnt="3"/>
      <dgm:spPr/>
    </dgm:pt>
    <dgm:pt modelId="{4F361312-067A-4050-A020-A60591BCEA28}" type="pres">
      <dgm:prSet presAssocID="{280EBB96-893F-4A46-81F9-26A9ECB574C1}" presName="gear1dstNode" presStyleLbl="node1" presStyleIdx="0" presStyleCnt="3"/>
      <dgm:spPr/>
    </dgm:pt>
    <dgm:pt modelId="{B4B8EE00-CC6F-41E0-8A8D-46C3FC4B2F96}" type="pres">
      <dgm:prSet presAssocID="{642DFEEB-2032-46EB-9F87-47A1202B6076}" presName="gear2" presStyleLbl="node1" presStyleIdx="1" presStyleCnt="3">
        <dgm:presLayoutVars>
          <dgm:chMax val="1"/>
          <dgm:bulletEnabled val="1"/>
        </dgm:presLayoutVars>
      </dgm:prSet>
      <dgm:spPr/>
    </dgm:pt>
    <dgm:pt modelId="{4B3039E2-5E47-4C2C-998C-6DD778DE7607}" type="pres">
      <dgm:prSet presAssocID="{642DFEEB-2032-46EB-9F87-47A1202B6076}" presName="gear2srcNode" presStyleLbl="node1" presStyleIdx="1" presStyleCnt="3"/>
      <dgm:spPr/>
    </dgm:pt>
    <dgm:pt modelId="{5794F29E-4619-4607-BC26-98FF0D94CB0C}" type="pres">
      <dgm:prSet presAssocID="{642DFEEB-2032-46EB-9F87-47A1202B6076}" presName="gear2dstNode" presStyleLbl="node1" presStyleIdx="1" presStyleCnt="3"/>
      <dgm:spPr/>
    </dgm:pt>
    <dgm:pt modelId="{BBD3C73D-7074-46D2-85C7-5FF6F1A96AE1}" type="pres">
      <dgm:prSet presAssocID="{87242AB1-0683-4C0D-94BA-8B051D362C55}" presName="gear3" presStyleLbl="node1" presStyleIdx="2" presStyleCnt="3"/>
      <dgm:spPr/>
    </dgm:pt>
    <dgm:pt modelId="{9208FBB7-AB62-434A-B7C9-5B8F3BCDF4FE}" type="pres">
      <dgm:prSet presAssocID="{87242AB1-0683-4C0D-94BA-8B051D362C5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257A881-2EAD-4689-804E-F5A9C27FF6C7}" type="pres">
      <dgm:prSet presAssocID="{87242AB1-0683-4C0D-94BA-8B051D362C55}" presName="gear3srcNode" presStyleLbl="node1" presStyleIdx="2" presStyleCnt="3"/>
      <dgm:spPr/>
    </dgm:pt>
    <dgm:pt modelId="{44F0428B-1C3B-42DA-90D2-A46FA49376DD}" type="pres">
      <dgm:prSet presAssocID="{87242AB1-0683-4C0D-94BA-8B051D362C55}" presName="gear3dstNode" presStyleLbl="node1" presStyleIdx="2" presStyleCnt="3"/>
      <dgm:spPr/>
    </dgm:pt>
    <dgm:pt modelId="{74B0BD11-11F1-4EC0-9662-AFBB45366FEF}" type="pres">
      <dgm:prSet presAssocID="{7E04B790-094E-4CF9-B721-E93CD244B1AF}" presName="connector1" presStyleLbl="sibTrans2D1" presStyleIdx="0" presStyleCnt="3"/>
      <dgm:spPr/>
    </dgm:pt>
    <dgm:pt modelId="{29446A68-DC44-436B-9C71-36F0F22F149F}" type="pres">
      <dgm:prSet presAssocID="{3360B1F3-5394-43F2-8E6D-1529C3B0EA50}" presName="connector2" presStyleLbl="sibTrans2D1" presStyleIdx="1" presStyleCnt="3"/>
      <dgm:spPr/>
    </dgm:pt>
    <dgm:pt modelId="{EDD7D259-CEC0-49AA-8454-83EFA0C24C45}" type="pres">
      <dgm:prSet presAssocID="{0CCFED27-833B-4CDD-94CF-CB82C69BDEEF}" presName="connector3" presStyleLbl="sibTrans2D1" presStyleIdx="2" presStyleCnt="3"/>
      <dgm:spPr/>
    </dgm:pt>
  </dgm:ptLst>
  <dgm:cxnLst>
    <dgm:cxn modelId="{76D2720B-8BDA-441F-AA1A-06A7A9424CE7}" type="presOf" srcId="{280EBB96-893F-4A46-81F9-26A9ECB574C1}" destId="{F490E880-E68E-43A9-922C-1E213FC16FA5}" srcOrd="0" destOrd="0" presId="urn:microsoft.com/office/officeart/2005/8/layout/gear1"/>
    <dgm:cxn modelId="{5B2D1715-786B-4CEC-B6BB-05F9D3D59101}" type="presOf" srcId="{87242AB1-0683-4C0D-94BA-8B051D362C55}" destId="{44F0428B-1C3B-42DA-90D2-A46FA49376DD}" srcOrd="3" destOrd="0" presId="urn:microsoft.com/office/officeart/2005/8/layout/gear1"/>
    <dgm:cxn modelId="{E46EC222-BCEA-4E7D-9878-30F4F1894872}" srcId="{25644229-65D4-47AA-A56E-263798427E65}" destId="{642DFEEB-2032-46EB-9F87-47A1202B6076}" srcOrd="1" destOrd="0" parTransId="{730F82B4-72B5-46E5-8FFC-BDEB9DFFFC04}" sibTransId="{3360B1F3-5394-43F2-8E6D-1529C3B0EA50}"/>
    <dgm:cxn modelId="{FD98B535-B68E-48ED-8F0B-7453C1652F1A}" type="presOf" srcId="{87242AB1-0683-4C0D-94BA-8B051D362C55}" destId="{9208FBB7-AB62-434A-B7C9-5B8F3BCDF4FE}" srcOrd="1" destOrd="0" presId="urn:microsoft.com/office/officeart/2005/8/layout/gear1"/>
    <dgm:cxn modelId="{53941D5C-AE66-4FAC-A0DD-C3A85B5AD5F9}" type="presOf" srcId="{7E04B790-094E-4CF9-B721-E93CD244B1AF}" destId="{74B0BD11-11F1-4EC0-9662-AFBB45366FEF}" srcOrd="0" destOrd="0" presId="urn:microsoft.com/office/officeart/2005/8/layout/gear1"/>
    <dgm:cxn modelId="{F293E05C-EF6B-4389-8089-FCAAD826DDF8}" type="presOf" srcId="{0CCFED27-833B-4CDD-94CF-CB82C69BDEEF}" destId="{EDD7D259-CEC0-49AA-8454-83EFA0C24C45}" srcOrd="0" destOrd="0" presId="urn:microsoft.com/office/officeart/2005/8/layout/gear1"/>
    <dgm:cxn modelId="{A1A2C44D-B655-48E8-BF3E-A384F68EC6EE}" type="presOf" srcId="{25644229-65D4-47AA-A56E-263798427E65}" destId="{CDC7F614-5367-4040-B193-E50A348F2FF9}" srcOrd="0" destOrd="0" presId="urn:microsoft.com/office/officeart/2005/8/layout/gear1"/>
    <dgm:cxn modelId="{AB57A76F-4507-4755-9274-93A88936372A}" type="presOf" srcId="{280EBB96-893F-4A46-81F9-26A9ECB574C1}" destId="{8166C8B6-3525-4C61-8AF4-849240C66B6F}" srcOrd="1" destOrd="0" presId="urn:microsoft.com/office/officeart/2005/8/layout/gear1"/>
    <dgm:cxn modelId="{6A325581-C576-45B1-8975-0449CF41CF0E}" srcId="{25644229-65D4-47AA-A56E-263798427E65}" destId="{280EBB96-893F-4A46-81F9-26A9ECB574C1}" srcOrd="0" destOrd="0" parTransId="{164B1F36-7ABE-4A22-BD70-3532B7ABACC1}" sibTransId="{7E04B790-094E-4CF9-B721-E93CD244B1AF}"/>
    <dgm:cxn modelId="{1D2DF18B-100E-4EC9-AAA1-21C35D8BC4BF}" type="presOf" srcId="{642DFEEB-2032-46EB-9F87-47A1202B6076}" destId="{B4B8EE00-CC6F-41E0-8A8D-46C3FC4B2F96}" srcOrd="0" destOrd="0" presId="urn:microsoft.com/office/officeart/2005/8/layout/gear1"/>
    <dgm:cxn modelId="{3701FDB7-CBE2-40D5-9F80-ED791BA483AB}" type="presOf" srcId="{642DFEEB-2032-46EB-9F87-47A1202B6076}" destId="{4B3039E2-5E47-4C2C-998C-6DD778DE7607}" srcOrd="1" destOrd="0" presId="urn:microsoft.com/office/officeart/2005/8/layout/gear1"/>
    <dgm:cxn modelId="{A0F776C6-BA9B-43DC-8D8D-AB5BE8A0CA16}" type="presOf" srcId="{280EBB96-893F-4A46-81F9-26A9ECB574C1}" destId="{4F361312-067A-4050-A020-A60591BCEA28}" srcOrd="2" destOrd="0" presId="urn:microsoft.com/office/officeart/2005/8/layout/gear1"/>
    <dgm:cxn modelId="{0E4EEFC7-372D-427A-A7D1-8CA77156E9E0}" type="presOf" srcId="{3360B1F3-5394-43F2-8E6D-1529C3B0EA50}" destId="{29446A68-DC44-436B-9C71-36F0F22F149F}" srcOrd="0" destOrd="0" presId="urn:microsoft.com/office/officeart/2005/8/layout/gear1"/>
    <dgm:cxn modelId="{F6AF6FD1-AFD9-478C-92F4-B9736D61ACA0}" type="presOf" srcId="{87242AB1-0683-4C0D-94BA-8B051D362C55}" destId="{4257A881-2EAD-4689-804E-F5A9C27FF6C7}" srcOrd="2" destOrd="0" presId="urn:microsoft.com/office/officeart/2005/8/layout/gear1"/>
    <dgm:cxn modelId="{632562D2-633E-4E25-B9E0-16E2826702ED}" srcId="{25644229-65D4-47AA-A56E-263798427E65}" destId="{87242AB1-0683-4C0D-94BA-8B051D362C55}" srcOrd="2" destOrd="0" parTransId="{37E52773-B6BD-435F-B3EA-3C64F28573E6}" sibTransId="{0CCFED27-833B-4CDD-94CF-CB82C69BDEEF}"/>
    <dgm:cxn modelId="{FBF46EDD-1202-4FFC-AE88-8885B0DB04E1}" type="presOf" srcId="{87242AB1-0683-4C0D-94BA-8B051D362C55}" destId="{BBD3C73D-7074-46D2-85C7-5FF6F1A96AE1}" srcOrd="0" destOrd="0" presId="urn:microsoft.com/office/officeart/2005/8/layout/gear1"/>
    <dgm:cxn modelId="{09D1F6F4-C389-4C7E-BF0A-CF78F240BA0C}" type="presOf" srcId="{642DFEEB-2032-46EB-9F87-47A1202B6076}" destId="{5794F29E-4619-4607-BC26-98FF0D94CB0C}" srcOrd="2" destOrd="0" presId="urn:microsoft.com/office/officeart/2005/8/layout/gear1"/>
    <dgm:cxn modelId="{34EE53A9-59B4-4161-8716-E5274D6FC1C3}" type="presParOf" srcId="{CDC7F614-5367-4040-B193-E50A348F2FF9}" destId="{F490E880-E68E-43A9-922C-1E213FC16FA5}" srcOrd="0" destOrd="0" presId="urn:microsoft.com/office/officeart/2005/8/layout/gear1"/>
    <dgm:cxn modelId="{B33329FF-8B8B-4202-92AE-FE9DCDF8BF93}" type="presParOf" srcId="{CDC7F614-5367-4040-B193-E50A348F2FF9}" destId="{8166C8B6-3525-4C61-8AF4-849240C66B6F}" srcOrd="1" destOrd="0" presId="urn:microsoft.com/office/officeart/2005/8/layout/gear1"/>
    <dgm:cxn modelId="{54FBFF14-9F0B-4913-863F-116E5890600E}" type="presParOf" srcId="{CDC7F614-5367-4040-B193-E50A348F2FF9}" destId="{4F361312-067A-4050-A020-A60591BCEA28}" srcOrd="2" destOrd="0" presId="urn:microsoft.com/office/officeart/2005/8/layout/gear1"/>
    <dgm:cxn modelId="{886E001D-FC4A-4396-A33E-EABEB766BCAC}" type="presParOf" srcId="{CDC7F614-5367-4040-B193-E50A348F2FF9}" destId="{B4B8EE00-CC6F-41E0-8A8D-46C3FC4B2F96}" srcOrd="3" destOrd="0" presId="urn:microsoft.com/office/officeart/2005/8/layout/gear1"/>
    <dgm:cxn modelId="{328F8933-6675-49D8-A76F-E45A1483C824}" type="presParOf" srcId="{CDC7F614-5367-4040-B193-E50A348F2FF9}" destId="{4B3039E2-5E47-4C2C-998C-6DD778DE7607}" srcOrd="4" destOrd="0" presId="urn:microsoft.com/office/officeart/2005/8/layout/gear1"/>
    <dgm:cxn modelId="{DA3D7AB7-13CC-41D5-92DE-CC35A66E5BC4}" type="presParOf" srcId="{CDC7F614-5367-4040-B193-E50A348F2FF9}" destId="{5794F29E-4619-4607-BC26-98FF0D94CB0C}" srcOrd="5" destOrd="0" presId="urn:microsoft.com/office/officeart/2005/8/layout/gear1"/>
    <dgm:cxn modelId="{38C16C6E-8A91-4E9B-8DDA-04BC7A32FF9C}" type="presParOf" srcId="{CDC7F614-5367-4040-B193-E50A348F2FF9}" destId="{BBD3C73D-7074-46D2-85C7-5FF6F1A96AE1}" srcOrd="6" destOrd="0" presId="urn:microsoft.com/office/officeart/2005/8/layout/gear1"/>
    <dgm:cxn modelId="{9367A393-B01E-4FF4-98B7-D46A8B12A2AF}" type="presParOf" srcId="{CDC7F614-5367-4040-B193-E50A348F2FF9}" destId="{9208FBB7-AB62-434A-B7C9-5B8F3BCDF4FE}" srcOrd="7" destOrd="0" presId="urn:microsoft.com/office/officeart/2005/8/layout/gear1"/>
    <dgm:cxn modelId="{9A4C6D6A-78CA-4436-8BB6-539060079AFF}" type="presParOf" srcId="{CDC7F614-5367-4040-B193-E50A348F2FF9}" destId="{4257A881-2EAD-4689-804E-F5A9C27FF6C7}" srcOrd="8" destOrd="0" presId="urn:microsoft.com/office/officeart/2005/8/layout/gear1"/>
    <dgm:cxn modelId="{191E5727-4ADA-4553-AF9C-29AB6C04B6D1}" type="presParOf" srcId="{CDC7F614-5367-4040-B193-E50A348F2FF9}" destId="{44F0428B-1C3B-42DA-90D2-A46FA49376DD}" srcOrd="9" destOrd="0" presId="urn:microsoft.com/office/officeart/2005/8/layout/gear1"/>
    <dgm:cxn modelId="{0534035B-2772-4F5A-88F4-8641DFA627E2}" type="presParOf" srcId="{CDC7F614-5367-4040-B193-E50A348F2FF9}" destId="{74B0BD11-11F1-4EC0-9662-AFBB45366FEF}" srcOrd="10" destOrd="0" presId="urn:microsoft.com/office/officeart/2005/8/layout/gear1"/>
    <dgm:cxn modelId="{944A2C8D-1B10-4EFD-9651-15ED7D43EA3B}" type="presParOf" srcId="{CDC7F614-5367-4040-B193-E50A348F2FF9}" destId="{29446A68-DC44-436B-9C71-36F0F22F149F}" srcOrd="11" destOrd="0" presId="urn:microsoft.com/office/officeart/2005/8/layout/gear1"/>
    <dgm:cxn modelId="{F788B12F-B14B-4E39-9775-316E69E38D8C}" type="presParOf" srcId="{CDC7F614-5367-4040-B193-E50A348F2FF9}" destId="{EDD7D259-CEC0-49AA-8454-83EFA0C24C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CB5AB-A711-43E7-BA56-A76B59DD1AA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C81C99F-B8D0-4C3C-8C06-68A60EC0E6DB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Create</a:t>
          </a:r>
        </a:p>
      </dgm:t>
    </dgm:pt>
    <dgm:pt modelId="{0CF8F76B-634B-443C-AE03-6BD4F707A660}" type="parTrans" cxnId="{A9AC9599-0698-46C2-9E35-C40D88612C94}">
      <dgm:prSet/>
      <dgm:spPr/>
      <dgm:t>
        <a:bodyPr/>
        <a:lstStyle/>
        <a:p>
          <a:endParaRPr lang="en-US"/>
        </a:p>
      </dgm:t>
    </dgm:pt>
    <dgm:pt modelId="{FA314DC6-35C7-4944-8E03-31655ADED3DF}" type="sibTrans" cxnId="{A9AC9599-0698-46C2-9E35-C40D88612C94}">
      <dgm:prSet/>
      <dgm:spPr/>
      <dgm:t>
        <a:bodyPr/>
        <a:lstStyle/>
        <a:p>
          <a:endParaRPr lang="en-US"/>
        </a:p>
      </dgm:t>
    </dgm:pt>
    <dgm:pt modelId="{A0136624-3708-4A7E-BF12-A3042894AD0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Render</a:t>
          </a:r>
        </a:p>
      </dgm:t>
    </dgm:pt>
    <dgm:pt modelId="{66034AB3-2B9F-4961-845F-BD3221857FF4}" type="parTrans" cxnId="{6B111EE9-2EA6-450E-8EF0-0795F691A87A}">
      <dgm:prSet/>
      <dgm:spPr/>
      <dgm:t>
        <a:bodyPr/>
        <a:lstStyle/>
        <a:p>
          <a:endParaRPr lang="en-US"/>
        </a:p>
      </dgm:t>
    </dgm:pt>
    <dgm:pt modelId="{805BA9B7-F6B7-404B-B50C-A294F269C961}" type="sibTrans" cxnId="{6B111EE9-2EA6-450E-8EF0-0795F691A87A}">
      <dgm:prSet/>
      <dgm:spPr/>
      <dgm:t>
        <a:bodyPr/>
        <a:lstStyle/>
        <a:p>
          <a:endParaRPr lang="en-US"/>
        </a:p>
      </dgm:t>
    </dgm:pt>
    <dgm:pt modelId="{9C9D04C1-4D99-48C3-994D-BBA1B860C69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Create and render children</a:t>
          </a:r>
        </a:p>
      </dgm:t>
    </dgm:pt>
    <dgm:pt modelId="{DBDED310-17A0-427F-955C-4B4540C73662}" type="parTrans" cxnId="{9BD6E5C2-6091-418B-B763-643D4D20E71C}">
      <dgm:prSet/>
      <dgm:spPr/>
      <dgm:t>
        <a:bodyPr/>
        <a:lstStyle/>
        <a:p>
          <a:endParaRPr lang="en-US"/>
        </a:p>
      </dgm:t>
    </dgm:pt>
    <dgm:pt modelId="{734C5952-3F43-4C80-9070-CD97C189157D}" type="sibTrans" cxnId="{9BD6E5C2-6091-418B-B763-643D4D20E71C}">
      <dgm:prSet/>
      <dgm:spPr/>
      <dgm:t>
        <a:bodyPr/>
        <a:lstStyle/>
        <a:p>
          <a:endParaRPr lang="en-US"/>
        </a:p>
      </dgm:t>
    </dgm:pt>
    <dgm:pt modelId="{CF8017EC-D8F1-46A9-BDFB-ACBB8995DEB4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Process changes</a:t>
          </a:r>
        </a:p>
      </dgm:t>
    </dgm:pt>
    <dgm:pt modelId="{3ED1F903-CD5F-44DC-8C64-8F1AB7E0A105}" type="parTrans" cxnId="{340CAB8A-B5FD-4D80-B147-B4CB0807B72A}">
      <dgm:prSet/>
      <dgm:spPr/>
      <dgm:t>
        <a:bodyPr/>
        <a:lstStyle/>
        <a:p>
          <a:endParaRPr lang="en-US"/>
        </a:p>
      </dgm:t>
    </dgm:pt>
    <dgm:pt modelId="{62F6CE98-091C-459D-8295-72469EC12EC7}" type="sibTrans" cxnId="{340CAB8A-B5FD-4D80-B147-B4CB0807B72A}">
      <dgm:prSet/>
      <dgm:spPr/>
      <dgm:t>
        <a:bodyPr/>
        <a:lstStyle/>
        <a:p>
          <a:endParaRPr lang="en-US"/>
        </a:p>
      </dgm:t>
    </dgm:pt>
    <dgm:pt modelId="{8246C31B-5280-40BD-9E36-9575845557CF}">
      <dgm:prSet phldrT="[Text]"/>
      <dgm:spPr>
        <a:solidFill>
          <a:srgbClr val="9900FF"/>
        </a:solidFill>
      </dgm:spPr>
      <dgm:t>
        <a:bodyPr/>
        <a:lstStyle/>
        <a:p>
          <a:r>
            <a:rPr lang="en-US" dirty="0"/>
            <a:t>Destroy</a:t>
          </a:r>
        </a:p>
      </dgm:t>
    </dgm:pt>
    <dgm:pt modelId="{D7DC21FE-F222-4819-BCBD-D1F4316A5BF1}" type="parTrans" cxnId="{B7CAF051-179B-4208-8691-68779875C181}">
      <dgm:prSet/>
      <dgm:spPr/>
      <dgm:t>
        <a:bodyPr/>
        <a:lstStyle/>
        <a:p>
          <a:endParaRPr lang="en-US"/>
        </a:p>
      </dgm:t>
    </dgm:pt>
    <dgm:pt modelId="{AD95C821-9CE3-426C-96B6-5D0ECD550773}" type="sibTrans" cxnId="{B7CAF051-179B-4208-8691-68779875C181}">
      <dgm:prSet/>
      <dgm:spPr/>
      <dgm:t>
        <a:bodyPr/>
        <a:lstStyle/>
        <a:p>
          <a:endParaRPr lang="en-US"/>
        </a:p>
      </dgm:t>
    </dgm:pt>
    <dgm:pt modelId="{487A68E1-38D9-40B5-9F85-972F14516B35}" type="pres">
      <dgm:prSet presAssocID="{44FCB5AB-A711-43E7-BA56-A76B59DD1AA1}" presName="CompostProcess" presStyleCnt="0">
        <dgm:presLayoutVars>
          <dgm:dir/>
          <dgm:resizeHandles val="exact"/>
        </dgm:presLayoutVars>
      </dgm:prSet>
      <dgm:spPr/>
    </dgm:pt>
    <dgm:pt modelId="{6DE5EF76-6E05-47B9-B751-2344375447DF}" type="pres">
      <dgm:prSet presAssocID="{44FCB5AB-A711-43E7-BA56-A76B59DD1AA1}" presName="arrow" presStyleLbl="bgShp" presStyleIdx="0" presStyleCnt="1"/>
      <dgm:spPr>
        <a:solidFill>
          <a:srgbClr val="9999FF"/>
        </a:solidFill>
      </dgm:spPr>
    </dgm:pt>
    <dgm:pt modelId="{A6BC6EC5-41B5-46D6-9AEF-7F1DF01EE0B7}" type="pres">
      <dgm:prSet presAssocID="{44FCB5AB-A711-43E7-BA56-A76B59DD1AA1}" presName="linearProcess" presStyleCnt="0"/>
      <dgm:spPr/>
    </dgm:pt>
    <dgm:pt modelId="{D5BE2D89-8618-4936-956C-DABCBB136742}" type="pres">
      <dgm:prSet presAssocID="{0C81C99F-B8D0-4C3C-8C06-68A60EC0E6DB}" presName="textNode" presStyleLbl="node1" presStyleIdx="0" presStyleCnt="5">
        <dgm:presLayoutVars>
          <dgm:bulletEnabled val="1"/>
        </dgm:presLayoutVars>
      </dgm:prSet>
      <dgm:spPr/>
    </dgm:pt>
    <dgm:pt modelId="{9603CA9F-1361-428F-83C7-29B994FA57E2}" type="pres">
      <dgm:prSet presAssocID="{FA314DC6-35C7-4944-8E03-31655ADED3DF}" presName="sibTrans" presStyleCnt="0"/>
      <dgm:spPr/>
    </dgm:pt>
    <dgm:pt modelId="{B68B46BD-74B3-464E-AAB2-7F162C2D7D19}" type="pres">
      <dgm:prSet presAssocID="{A0136624-3708-4A7E-BF12-A3042894AD02}" presName="textNode" presStyleLbl="node1" presStyleIdx="1" presStyleCnt="5">
        <dgm:presLayoutVars>
          <dgm:bulletEnabled val="1"/>
        </dgm:presLayoutVars>
      </dgm:prSet>
      <dgm:spPr/>
    </dgm:pt>
    <dgm:pt modelId="{FD7281B3-4C17-44EE-8CC6-1E16AD1FBC8D}" type="pres">
      <dgm:prSet presAssocID="{805BA9B7-F6B7-404B-B50C-A294F269C961}" presName="sibTrans" presStyleCnt="0"/>
      <dgm:spPr/>
    </dgm:pt>
    <dgm:pt modelId="{59A677AD-CA38-4357-9BFD-0139EF027D47}" type="pres">
      <dgm:prSet presAssocID="{9C9D04C1-4D99-48C3-994D-BBA1B860C693}" presName="textNode" presStyleLbl="node1" presStyleIdx="2" presStyleCnt="5">
        <dgm:presLayoutVars>
          <dgm:bulletEnabled val="1"/>
        </dgm:presLayoutVars>
      </dgm:prSet>
      <dgm:spPr/>
    </dgm:pt>
    <dgm:pt modelId="{66AAE185-6CAA-482D-A84F-01A9908730F7}" type="pres">
      <dgm:prSet presAssocID="{734C5952-3F43-4C80-9070-CD97C189157D}" presName="sibTrans" presStyleCnt="0"/>
      <dgm:spPr/>
    </dgm:pt>
    <dgm:pt modelId="{51CE2456-B347-4B09-BADF-A38255B85B62}" type="pres">
      <dgm:prSet presAssocID="{CF8017EC-D8F1-46A9-BDFB-ACBB8995DEB4}" presName="textNode" presStyleLbl="node1" presStyleIdx="3" presStyleCnt="5">
        <dgm:presLayoutVars>
          <dgm:bulletEnabled val="1"/>
        </dgm:presLayoutVars>
      </dgm:prSet>
      <dgm:spPr/>
    </dgm:pt>
    <dgm:pt modelId="{8A0F64E8-90A7-40EB-B331-6C98017C899E}" type="pres">
      <dgm:prSet presAssocID="{62F6CE98-091C-459D-8295-72469EC12EC7}" presName="sibTrans" presStyleCnt="0"/>
      <dgm:spPr/>
    </dgm:pt>
    <dgm:pt modelId="{471F66BB-3EE0-4B19-A64C-FD3665CA9E63}" type="pres">
      <dgm:prSet presAssocID="{8246C31B-5280-40BD-9E36-9575845557C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0EC725-75CA-4A17-A784-D886C501D7A7}" type="presOf" srcId="{CF8017EC-D8F1-46A9-BDFB-ACBB8995DEB4}" destId="{51CE2456-B347-4B09-BADF-A38255B85B62}" srcOrd="0" destOrd="0" presId="urn:microsoft.com/office/officeart/2005/8/layout/hProcess9"/>
    <dgm:cxn modelId="{8919BE70-1185-4A93-AADA-CCC03FBBE67E}" type="presOf" srcId="{9C9D04C1-4D99-48C3-994D-BBA1B860C693}" destId="{59A677AD-CA38-4357-9BFD-0139EF027D47}" srcOrd="0" destOrd="0" presId="urn:microsoft.com/office/officeart/2005/8/layout/hProcess9"/>
    <dgm:cxn modelId="{B7CAF051-179B-4208-8691-68779875C181}" srcId="{44FCB5AB-A711-43E7-BA56-A76B59DD1AA1}" destId="{8246C31B-5280-40BD-9E36-9575845557CF}" srcOrd="4" destOrd="0" parTransId="{D7DC21FE-F222-4819-BCBD-D1F4316A5BF1}" sibTransId="{AD95C821-9CE3-426C-96B6-5D0ECD550773}"/>
    <dgm:cxn modelId="{E8442D74-A98B-43ED-BA53-0C9458B13B56}" type="presOf" srcId="{44FCB5AB-A711-43E7-BA56-A76B59DD1AA1}" destId="{487A68E1-38D9-40B5-9F85-972F14516B35}" srcOrd="0" destOrd="0" presId="urn:microsoft.com/office/officeart/2005/8/layout/hProcess9"/>
    <dgm:cxn modelId="{93596979-4AE5-4EF1-9B55-A66AA27CB1B2}" type="presOf" srcId="{8246C31B-5280-40BD-9E36-9575845557CF}" destId="{471F66BB-3EE0-4B19-A64C-FD3665CA9E63}" srcOrd="0" destOrd="0" presId="urn:microsoft.com/office/officeart/2005/8/layout/hProcess9"/>
    <dgm:cxn modelId="{1C932182-DB0F-4E0C-83BC-6B7839B2EB9E}" type="presOf" srcId="{0C81C99F-B8D0-4C3C-8C06-68A60EC0E6DB}" destId="{D5BE2D89-8618-4936-956C-DABCBB136742}" srcOrd="0" destOrd="0" presId="urn:microsoft.com/office/officeart/2005/8/layout/hProcess9"/>
    <dgm:cxn modelId="{340CAB8A-B5FD-4D80-B147-B4CB0807B72A}" srcId="{44FCB5AB-A711-43E7-BA56-A76B59DD1AA1}" destId="{CF8017EC-D8F1-46A9-BDFB-ACBB8995DEB4}" srcOrd="3" destOrd="0" parTransId="{3ED1F903-CD5F-44DC-8C64-8F1AB7E0A105}" sibTransId="{62F6CE98-091C-459D-8295-72469EC12EC7}"/>
    <dgm:cxn modelId="{A9AC9599-0698-46C2-9E35-C40D88612C94}" srcId="{44FCB5AB-A711-43E7-BA56-A76B59DD1AA1}" destId="{0C81C99F-B8D0-4C3C-8C06-68A60EC0E6DB}" srcOrd="0" destOrd="0" parTransId="{0CF8F76B-634B-443C-AE03-6BD4F707A660}" sibTransId="{FA314DC6-35C7-4944-8E03-31655ADED3DF}"/>
    <dgm:cxn modelId="{9BD6E5C2-6091-418B-B763-643D4D20E71C}" srcId="{44FCB5AB-A711-43E7-BA56-A76B59DD1AA1}" destId="{9C9D04C1-4D99-48C3-994D-BBA1B860C693}" srcOrd="2" destOrd="0" parTransId="{DBDED310-17A0-427F-955C-4B4540C73662}" sibTransId="{734C5952-3F43-4C80-9070-CD97C189157D}"/>
    <dgm:cxn modelId="{6B111EE9-2EA6-450E-8EF0-0795F691A87A}" srcId="{44FCB5AB-A711-43E7-BA56-A76B59DD1AA1}" destId="{A0136624-3708-4A7E-BF12-A3042894AD02}" srcOrd="1" destOrd="0" parTransId="{66034AB3-2B9F-4961-845F-BD3221857FF4}" sibTransId="{805BA9B7-F6B7-404B-B50C-A294F269C961}"/>
    <dgm:cxn modelId="{EECC3AF0-E1B0-47CA-A047-58890B7AF77E}" type="presOf" srcId="{A0136624-3708-4A7E-BF12-A3042894AD02}" destId="{B68B46BD-74B3-464E-AAB2-7F162C2D7D19}" srcOrd="0" destOrd="0" presId="urn:microsoft.com/office/officeart/2005/8/layout/hProcess9"/>
    <dgm:cxn modelId="{F26F7EA7-7A4E-4238-8F4E-29413C1915F2}" type="presParOf" srcId="{487A68E1-38D9-40B5-9F85-972F14516B35}" destId="{6DE5EF76-6E05-47B9-B751-2344375447DF}" srcOrd="0" destOrd="0" presId="urn:microsoft.com/office/officeart/2005/8/layout/hProcess9"/>
    <dgm:cxn modelId="{F981D55E-4AE5-48DA-BD6F-B7FB326B3DDB}" type="presParOf" srcId="{487A68E1-38D9-40B5-9F85-972F14516B35}" destId="{A6BC6EC5-41B5-46D6-9AEF-7F1DF01EE0B7}" srcOrd="1" destOrd="0" presId="urn:microsoft.com/office/officeart/2005/8/layout/hProcess9"/>
    <dgm:cxn modelId="{3E84D817-7993-4C92-8C42-3228744495E1}" type="presParOf" srcId="{A6BC6EC5-41B5-46D6-9AEF-7F1DF01EE0B7}" destId="{D5BE2D89-8618-4936-956C-DABCBB136742}" srcOrd="0" destOrd="0" presId="urn:microsoft.com/office/officeart/2005/8/layout/hProcess9"/>
    <dgm:cxn modelId="{7E0F2650-B962-4B10-B3E6-550832378512}" type="presParOf" srcId="{A6BC6EC5-41B5-46D6-9AEF-7F1DF01EE0B7}" destId="{9603CA9F-1361-428F-83C7-29B994FA57E2}" srcOrd="1" destOrd="0" presId="urn:microsoft.com/office/officeart/2005/8/layout/hProcess9"/>
    <dgm:cxn modelId="{A545B89B-8C70-48C6-8216-0B680E5C1584}" type="presParOf" srcId="{A6BC6EC5-41B5-46D6-9AEF-7F1DF01EE0B7}" destId="{B68B46BD-74B3-464E-AAB2-7F162C2D7D19}" srcOrd="2" destOrd="0" presId="urn:microsoft.com/office/officeart/2005/8/layout/hProcess9"/>
    <dgm:cxn modelId="{1E3288FC-768E-4AEA-BCBF-716D2834C6BD}" type="presParOf" srcId="{A6BC6EC5-41B5-46D6-9AEF-7F1DF01EE0B7}" destId="{FD7281B3-4C17-44EE-8CC6-1E16AD1FBC8D}" srcOrd="3" destOrd="0" presId="urn:microsoft.com/office/officeart/2005/8/layout/hProcess9"/>
    <dgm:cxn modelId="{B63675C4-0BC2-4740-A977-21922BCE35C1}" type="presParOf" srcId="{A6BC6EC5-41B5-46D6-9AEF-7F1DF01EE0B7}" destId="{59A677AD-CA38-4357-9BFD-0139EF027D47}" srcOrd="4" destOrd="0" presId="urn:microsoft.com/office/officeart/2005/8/layout/hProcess9"/>
    <dgm:cxn modelId="{B6E7D56B-14B1-4B2E-A6A6-2EE146E2D4FB}" type="presParOf" srcId="{A6BC6EC5-41B5-46D6-9AEF-7F1DF01EE0B7}" destId="{66AAE185-6CAA-482D-A84F-01A9908730F7}" srcOrd="5" destOrd="0" presId="urn:microsoft.com/office/officeart/2005/8/layout/hProcess9"/>
    <dgm:cxn modelId="{519A7860-4A80-44C0-B7DF-5BA3340C3E09}" type="presParOf" srcId="{A6BC6EC5-41B5-46D6-9AEF-7F1DF01EE0B7}" destId="{51CE2456-B347-4B09-BADF-A38255B85B62}" srcOrd="6" destOrd="0" presId="urn:microsoft.com/office/officeart/2005/8/layout/hProcess9"/>
    <dgm:cxn modelId="{51460CCF-CDFC-4EFC-9495-51EF691B88C8}" type="presParOf" srcId="{A6BC6EC5-41B5-46D6-9AEF-7F1DF01EE0B7}" destId="{8A0F64E8-90A7-40EB-B331-6C98017C899E}" srcOrd="7" destOrd="0" presId="urn:microsoft.com/office/officeart/2005/8/layout/hProcess9"/>
    <dgm:cxn modelId="{F9CAF95E-F113-4478-83DA-A281CC08A1B4}" type="presParOf" srcId="{A6BC6EC5-41B5-46D6-9AEF-7F1DF01EE0B7}" destId="{471F66BB-3EE0-4B19-A64C-FD3665CA9E6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0E880-E68E-43A9-922C-1E213FC16FA5}">
      <dsp:nvSpPr>
        <dsp:cNvPr id="0" name=""/>
        <dsp:cNvSpPr/>
      </dsp:nvSpPr>
      <dsp:spPr>
        <a:xfrm>
          <a:off x="5772309" y="2360486"/>
          <a:ext cx="2885039" cy="2885039"/>
        </a:xfrm>
        <a:prstGeom prst="gear9">
          <a:avLst/>
        </a:prstGeom>
        <a:solidFill>
          <a:srgbClr val="9999FF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Create the service class</a:t>
          </a:r>
        </a:p>
      </dsp:txBody>
      <dsp:txXfrm>
        <a:off x="6352330" y="3036293"/>
        <a:ext cx="1724997" cy="1482969"/>
      </dsp:txXfrm>
    </dsp:sp>
    <dsp:sp modelId="{B4B8EE00-CC6F-41E0-8A8D-46C3FC4B2F96}">
      <dsp:nvSpPr>
        <dsp:cNvPr id="0" name=""/>
        <dsp:cNvSpPr/>
      </dsp:nvSpPr>
      <dsp:spPr>
        <a:xfrm>
          <a:off x="4093740" y="1678568"/>
          <a:ext cx="2098210" cy="2098210"/>
        </a:xfrm>
        <a:prstGeom prst="gear6">
          <a:avLst/>
        </a:prstGeom>
        <a:solidFill>
          <a:srgbClr val="E395DF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Define the metadata with a decorator</a:t>
          </a:r>
        </a:p>
      </dsp:txBody>
      <dsp:txXfrm>
        <a:off x="4621971" y="2209991"/>
        <a:ext cx="1041748" cy="1035364"/>
      </dsp:txXfrm>
    </dsp:sp>
    <dsp:sp modelId="{BBD3C73D-7074-46D2-85C7-5FF6F1A96AE1}">
      <dsp:nvSpPr>
        <dsp:cNvPr id="0" name=""/>
        <dsp:cNvSpPr/>
      </dsp:nvSpPr>
      <dsp:spPr>
        <a:xfrm rot="20700000">
          <a:off x="5268952" y="231017"/>
          <a:ext cx="2055817" cy="2055817"/>
        </a:xfrm>
        <a:prstGeom prst="gear6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 what we need</a:t>
          </a:r>
        </a:p>
      </dsp:txBody>
      <dsp:txXfrm rot="-20700000">
        <a:off x="5719853" y="681918"/>
        <a:ext cx="1154015" cy="1154015"/>
      </dsp:txXfrm>
    </dsp:sp>
    <dsp:sp modelId="{74B0BD11-11F1-4EC0-9662-AFBB45366FEF}">
      <dsp:nvSpPr>
        <dsp:cNvPr id="0" name=""/>
        <dsp:cNvSpPr/>
      </dsp:nvSpPr>
      <dsp:spPr>
        <a:xfrm>
          <a:off x="5562181" y="1918446"/>
          <a:ext cx="3692850" cy="3692850"/>
        </a:xfrm>
        <a:prstGeom prst="circularArrow">
          <a:avLst>
            <a:gd name="adj1" fmla="val 4687"/>
            <a:gd name="adj2" fmla="val 299029"/>
            <a:gd name="adj3" fmla="val 2536620"/>
            <a:gd name="adj4" fmla="val 15817897"/>
            <a:gd name="adj5" fmla="val 5469"/>
          </a:avLst>
        </a:prstGeom>
        <a:solidFill>
          <a:srgbClr val="9999FF"/>
        </a:solidFill>
        <a:ln w="28575">
          <a:solidFill>
            <a:schemeClr val="bg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6A68-DC44-436B-9C71-36F0F22F149F}">
      <dsp:nvSpPr>
        <dsp:cNvPr id="0" name=""/>
        <dsp:cNvSpPr/>
      </dsp:nvSpPr>
      <dsp:spPr>
        <a:xfrm>
          <a:off x="3722151" y="1209802"/>
          <a:ext cx="2683086" cy="26830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E395DF"/>
        </a:solidFill>
        <a:ln>
          <a:solidFill>
            <a:schemeClr val="bg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7D259-CEC0-49AA-8454-83EFA0C24C45}">
      <dsp:nvSpPr>
        <dsp:cNvPr id="0" name=""/>
        <dsp:cNvSpPr/>
      </dsp:nvSpPr>
      <dsp:spPr>
        <a:xfrm>
          <a:off x="4793420" y="-223795"/>
          <a:ext cx="2892907" cy="28929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2"/>
        </a:solidFill>
        <a:ln>
          <a:solidFill>
            <a:schemeClr val="bg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5EF76-6E05-47B9-B751-2344375447DF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rgbClr val="99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E2D89-8618-4936-956C-DABCBB136742}">
      <dsp:nvSpPr>
        <dsp:cNvPr id="0" name=""/>
        <dsp:cNvSpPr/>
      </dsp:nvSpPr>
      <dsp:spPr>
        <a:xfrm>
          <a:off x="3571" y="1625600"/>
          <a:ext cx="1561703" cy="2167466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</a:t>
          </a:r>
        </a:p>
      </dsp:txBody>
      <dsp:txXfrm>
        <a:off x="79807" y="1701836"/>
        <a:ext cx="1409231" cy="2014994"/>
      </dsp:txXfrm>
    </dsp:sp>
    <dsp:sp modelId="{B68B46BD-74B3-464E-AAB2-7F162C2D7D19}">
      <dsp:nvSpPr>
        <dsp:cNvPr id="0" name=""/>
        <dsp:cNvSpPr/>
      </dsp:nvSpPr>
      <dsp:spPr>
        <a:xfrm>
          <a:off x="1643360" y="1625600"/>
          <a:ext cx="1561703" cy="2167466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Render</a:t>
          </a:r>
        </a:p>
      </dsp:txBody>
      <dsp:txXfrm>
        <a:off x="1719596" y="1701836"/>
        <a:ext cx="1409231" cy="2014994"/>
      </dsp:txXfrm>
    </dsp:sp>
    <dsp:sp modelId="{59A677AD-CA38-4357-9BFD-0139EF027D47}">
      <dsp:nvSpPr>
        <dsp:cNvPr id="0" name=""/>
        <dsp:cNvSpPr/>
      </dsp:nvSpPr>
      <dsp:spPr>
        <a:xfrm>
          <a:off x="3283148" y="1625600"/>
          <a:ext cx="1561703" cy="2167466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and render children</a:t>
          </a:r>
        </a:p>
      </dsp:txBody>
      <dsp:txXfrm>
        <a:off x="3359384" y="1701836"/>
        <a:ext cx="1409231" cy="2014994"/>
      </dsp:txXfrm>
    </dsp:sp>
    <dsp:sp modelId="{51CE2456-B347-4B09-BADF-A38255B85B62}">
      <dsp:nvSpPr>
        <dsp:cNvPr id="0" name=""/>
        <dsp:cNvSpPr/>
      </dsp:nvSpPr>
      <dsp:spPr>
        <a:xfrm>
          <a:off x="4922936" y="1625600"/>
          <a:ext cx="1561703" cy="2167466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Process changes</a:t>
          </a:r>
        </a:p>
      </dsp:txBody>
      <dsp:txXfrm>
        <a:off x="4999172" y="1701836"/>
        <a:ext cx="1409231" cy="2014994"/>
      </dsp:txXfrm>
    </dsp:sp>
    <dsp:sp modelId="{471F66BB-3EE0-4B19-A64C-FD3665CA9E63}">
      <dsp:nvSpPr>
        <dsp:cNvPr id="0" name=""/>
        <dsp:cNvSpPr/>
      </dsp:nvSpPr>
      <dsp:spPr>
        <a:xfrm>
          <a:off x="6562724" y="1625600"/>
          <a:ext cx="1561703" cy="2167466"/>
        </a:xfrm>
        <a:prstGeom prst="roundRect">
          <a:avLst/>
        </a:prstGeom>
        <a:solidFill>
          <a:srgbClr val="99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Destroy</a:t>
          </a:r>
        </a:p>
      </dsp:txBody>
      <dsp:txXfrm>
        <a:off x="6638960" y="1701836"/>
        <a:ext cx="1409231" cy="201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 –Services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a provider</a:t>
            </a:r>
          </a:p>
          <a:p>
            <a:pPr lvl="1"/>
            <a:r>
              <a:rPr lang="en-US" dirty="0"/>
              <a:t>Code that can create or return a service</a:t>
            </a:r>
          </a:p>
          <a:p>
            <a:pPr lvl="1"/>
            <a:r>
              <a:rPr lang="en-US" dirty="0"/>
              <a:t>Typically the service class itself</a:t>
            </a:r>
          </a:p>
          <a:p>
            <a:pPr marL="76129" indent="0">
              <a:buNone/>
            </a:pPr>
            <a:r>
              <a:rPr lang="en-US" dirty="0"/>
              <a:t>Define in component OR Angular module metadata.</a:t>
            </a:r>
          </a:p>
          <a:p>
            <a:pPr marL="76129" indent="0">
              <a:buNone/>
            </a:pPr>
            <a:r>
              <a:rPr lang="en-US" b="1" dirty="0"/>
              <a:t>Registered in component:</a:t>
            </a:r>
          </a:p>
          <a:p>
            <a:pPr marL="76129" indent="0">
              <a:buNone/>
            </a:pPr>
            <a:r>
              <a:rPr lang="en-US" dirty="0"/>
              <a:t>	Injectable to component and its children</a:t>
            </a:r>
          </a:p>
          <a:p>
            <a:pPr marL="76129" indent="0">
              <a:buNone/>
            </a:pPr>
            <a:r>
              <a:rPr lang="en-US" b="1" dirty="0"/>
              <a:t>Registered in Angular module:</a:t>
            </a:r>
          </a:p>
          <a:p>
            <a:pPr marL="76129" indent="0">
              <a:buNone/>
            </a:pPr>
            <a:r>
              <a:rPr lang="en-US" dirty="0"/>
              <a:t>	Injectable everywhere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872314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Service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import {</a:t>
            </a:r>
            <a:r>
              <a:rPr lang="en-US" dirty="0" err="1"/>
              <a:t>ProductService</a:t>
            </a:r>
            <a:r>
              <a:rPr lang="en-US" dirty="0"/>
              <a:t>} from './products/</a:t>
            </a:r>
            <a:r>
              <a:rPr lang="en-US" dirty="0" err="1"/>
              <a:t>product.service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@Component({  </a:t>
            </a:r>
          </a:p>
          <a:p>
            <a:pPr marL="0" indent="0">
              <a:buNone/>
            </a:pPr>
            <a:r>
              <a:rPr lang="en-US" dirty="0"/>
              <a:t>	selector: 'app-component',  </a:t>
            </a:r>
          </a:p>
          <a:p>
            <a:pPr marL="0" indent="0">
              <a:buNone/>
            </a:pPr>
            <a:r>
              <a:rPr lang="en-US" dirty="0"/>
              <a:t>	template: './app.component.html',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styleUrls</a:t>
            </a:r>
            <a:r>
              <a:rPr lang="en-US" dirty="0"/>
              <a:t>: ['./app.component.css'],  </a:t>
            </a:r>
          </a:p>
          <a:p>
            <a:pPr marL="0" indent="0">
              <a:buNone/>
            </a:pPr>
            <a:r>
              <a:rPr lang="en-US" dirty="0"/>
              <a:t>	providers: [</a:t>
            </a:r>
            <a:r>
              <a:rPr lang="en-US" dirty="0" err="1"/>
              <a:t>ProductService</a:t>
            </a:r>
            <a:r>
              <a:rPr lang="en-US" dirty="0"/>
              <a:t>]})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AppComponent</a:t>
            </a:r>
            <a:r>
              <a:rPr lang="en-US" dirty="0"/>
              <a:t> {  </a:t>
            </a:r>
          </a:p>
          <a:p>
            <a:pPr marL="0" indent="0">
              <a:buNone/>
            </a:pPr>
            <a:r>
              <a:rPr lang="en-US" dirty="0"/>
              <a:t>title = 'app';}</a:t>
            </a:r>
          </a:p>
        </p:txBody>
      </p:sp>
    </p:spTree>
    <p:extLst>
      <p:ext uri="{BB962C8B-B14F-4D97-AF65-F5344CB8AC3E}">
        <p14:creationId xmlns:p14="http://schemas.microsoft.com/office/powerpoint/2010/main" val="2163420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in </a:t>
            </a:r>
            <a:r>
              <a:rPr lang="en-US" dirty="0" err="1"/>
              <a:t>TypeScript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 dependency injection in Constructor.</a:t>
            </a:r>
          </a:p>
          <a:p>
            <a:pPr lvl="1"/>
            <a:r>
              <a:rPr lang="en-US" dirty="0"/>
              <a:t>Every class has a constructor that is executed when an instance of the class is created.</a:t>
            </a:r>
          </a:p>
          <a:p>
            <a:pPr lvl="1"/>
            <a:r>
              <a:rPr lang="en-US" dirty="0"/>
              <a:t>If there is no explicit constructor defined for the class, an implicit constructor is used.</a:t>
            </a:r>
          </a:p>
          <a:p>
            <a:pPr lvl="1"/>
            <a:r>
              <a:rPr lang="en-US" dirty="0"/>
              <a:t>But if we want to inject the dependencies such as an instance of a service, We need an explicit constructor.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 a constructor is defined with a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1555493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{</a:t>
            </a:r>
            <a:r>
              <a:rPr lang="en-US" dirty="0" err="1"/>
              <a:t>ProductService</a:t>
            </a:r>
            <a:r>
              <a:rPr lang="en-US" dirty="0"/>
              <a:t>} from './</a:t>
            </a:r>
            <a:r>
              <a:rPr lang="en-US" dirty="0" err="1"/>
              <a:t>product.service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selector: 'app-sample',</a:t>
            </a:r>
          </a:p>
          <a:p>
            <a:pPr marL="0" indent="0">
              <a:buNone/>
            </a:pPr>
            <a:r>
              <a:rPr lang="en-US" dirty="0" err="1"/>
              <a:t>templateUrl</a:t>
            </a:r>
            <a:r>
              <a:rPr lang="en-US" dirty="0"/>
              <a:t>: './product-list.component.html',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ProductListComponent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constructor(private _</a:t>
            </a:r>
            <a:r>
              <a:rPr lang="en-US" dirty="0" err="1"/>
              <a:t>sampleService</a:t>
            </a:r>
            <a:r>
              <a:rPr lang="en-US" dirty="0"/>
              <a:t>: </a:t>
            </a:r>
            <a:r>
              <a:rPr lang="en-US" dirty="0" err="1"/>
              <a:t>SampleService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{  } 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875174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714171" y="1915887"/>
            <a:ext cx="4934857" cy="323668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248126"/>
            <a:ext cx="1394960" cy="1394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1543" y="2844799"/>
            <a:ext cx="279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CREATING SERVICE Example</a:t>
            </a:r>
          </a:p>
        </p:txBody>
      </p:sp>
    </p:spTree>
    <p:extLst>
      <p:ext uri="{BB962C8B-B14F-4D97-AF65-F5344CB8AC3E}">
        <p14:creationId xmlns:p14="http://schemas.microsoft.com/office/powerpoint/2010/main" val="36240740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to create Service</a:t>
            </a:r>
          </a:p>
          <a:p>
            <a:pPr marL="457200" indent="-457200">
              <a:buAutoNum type="arabicPeriod"/>
            </a:pPr>
            <a:r>
              <a:rPr lang="en-US" dirty="0"/>
              <a:t>Create an Interface </a:t>
            </a:r>
            <a:r>
              <a:rPr lang="en-US" dirty="0" err="1"/>
              <a:t>Iemployee.ts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a Service class </a:t>
            </a:r>
            <a:r>
              <a:rPr lang="en-US" dirty="0" err="1"/>
              <a:t>Employee.service.ts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a Component class </a:t>
            </a:r>
            <a:r>
              <a:rPr lang="en-US" dirty="0" err="1"/>
              <a:t>Employee.component.ts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a module </a:t>
            </a:r>
            <a:r>
              <a:rPr lang="en-US" dirty="0" err="1"/>
              <a:t>app.module.ts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12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1: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an interface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u="sng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Interface:</a:t>
            </a: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TypeScript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 allows to define complex type definitions in the form of interfaces.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complex type such as an object contains other properties. </a:t>
            </a:r>
          </a:p>
          <a:p>
            <a:pPr marL="0" indent="0">
              <a:buNone/>
            </a:pPr>
            <a:endParaRPr lang="en-US" sz="2398" dirty="0"/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41" y="4368532"/>
            <a:ext cx="8304161" cy="16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31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2.A: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Create a separate class which has the injectable decorator. The injectable decorator allows the functionality of this class to be injected and used in any Angular JS module.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68" y="3477777"/>
            <a:ext cx="8673364" cy="1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39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879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2.B: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 service file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Employee.service.ts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56903" y="2709713"/>
            <a:ext cx="4681182" cy="31681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Injectable decorator is imported from the angular/core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class called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is created and decorated with the Injectable decorator.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create a simple function called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(), which returns a array of employee details.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2" y="2709713"/>
            <a:ext cx="5170491" cy="34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91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3.A: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 file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Employee.component.ts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86901" y="2928147"/>
            <a:ext cx="4967786" cy="9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Service module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86901" y="4173481"/>
            <a:ext cx="4967786" cy="1084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Register the Employee.Component.html in the @Component decorator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1" y="2929957"/>
            <a:ext cx="5316764" cy="1433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1" y="4194904"/>
            <a:ext cx="5316764" cy="14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93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85196"/>
            <a:ext cx="11373491" cy="4897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Services</a:t>
            </a:r>
          </a:p>
          <a:p>
            <a:r>
              <a:rPr lang="en-US" dirty="0">
                <a:solidFill>
                  <a:schemeClr val="tx1"/>
                </a:solidFill>
              </a:rPr>
              <a:t>Building the Service</a:t>
            </a:r>
          </a:p>
          <a:p>
            <a:r>
              <a:rPr lang="en-US" dirty="0">
                <a:solidFill>
                  <a:schemeClr val="tx1"/>
                </a:solidFill>
              </a:rPr>
              <a:t>Registering the Service</a:t>
            </a:r>
          </a:p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tx1"/>
                </a:solidFill>
              </a:rPr>
              <a:t>Injecting the Service</a:t>
            </a:r>
          </a:p>
          <a:p>
            <a:r>
              <a:rPr lang="en-US" dirty="0">
                <a:solidFill>
                  <a:schemeClr val="tx1"/>
                </a:solidFill>
              </a:rPr>
              <a:t>Life cycle hooks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93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3.B: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Include it through dependency injection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the constructor arguments of the component class, we include it through dependency injection: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949432"/>
            <a:ext cx="6610459" cy="98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65" y="3532048"/>
            <a:ext cx="3417887" cy="182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91596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3.C:</a:t>
            </a:r>
          </a:p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Using Service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service's methods and properties  can be referenced using the private _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8" y="3648145"/>
            <a:ext cx="7590421" cy="1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16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3.D: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59856" y="2064033"/>
            <a:ext cx="5090615" cy="3244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constructor, define a variable called _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of the type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so that it can be called anywhere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lifecyclehook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we called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 function of the service and assign the output to the value property of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  <a:r>
              <a:rPr lang="en-US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61" y="2064032"/>
            <a:ext cx="5008988" cy="37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0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4: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Including the Service in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difference when including a service in the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from including it in a specific component is that, declaring the service in the providers property of the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@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NgModule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metadata, as opposed to the @Component's meta data</a:t>
            </a:r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41" y="3836636"/>
            <a:ext cx="7015268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1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 cycle: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94378"/>
            <a:ext cx="11373491" cy="4897665"/>
          </a:xfrm>
        </p:spPr>
        <p:txBody>
          <a:bodyPr/>
          <a:lstStyle/>
          <a:p>
            <a:r>
              <a:rPr lang="en-US" dirty="0"/>
              <a:t>Component has life cycle managed by Angular.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3206643"/>
              </p:ext>
            </p:extLst>
          </p:nvPr>
        </p:nvGraphicFramePr>
        <p:xfrm>
          <a:off x="1076652" y="15794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 bwMode="auto">
          <a:xfrm>
            <a:off x="7670042" y="2825087"/>
            <a:ext cx="45719" cy="45719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Curved Up Arrow 5"/>
          <p:cNvSpPr/>
          <p:nvPr/>
        </p:nvSpPr>
        <p:spPr bwMode="auto">
          <a:xfrm rot="10800000">
            <a:off x="5705151" y="2292828"/>
            <a:ext cx="1897039" cy="929721"/>
          </a:xfrm>
          <a:prstGeom prst="curved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158365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 cycle hooks: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OnInit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To Perform Component Initialization, retrieve data.</a:t>
            </a:r>
          </a:p>
          <a:p>
            <a:pPr marL="0" indent="0">
              <a:buNone/>
            </a:pPr>
            <a:r>
              <a:rPr lang="en-US" dirty="0"/>
              <a:t>    - Implement this interface to execute custom initialization logic </a:t>
            </a:r>
          </a:p>
          <a:p>
            <a:pPr marL="0" indent="0">
              <a:buNone/>
            </a:pPr>
            <a:r>
              <a:rPr lang="en-US" dirty="0"/>
              <a:t>       after the directive’s data-bound properties have been </a:t>
            </a:r>
          </a:p>
          <a:p>
            <a:pPr marL="0" indent="0">
              <a:buNone/>
            </a:pPr>
            <a:r>
              <a:rPr lang="en-US" dirty="0"/>
              <a:t>        initialized.</a:t>
            </a:r>
          </a:p>
          <a:p>
            <a:pPr marL="0" indent="0">
              <a:buNone/>
            </a:pPr>
            <a:r>
              <a:rPr lang="en-US" dirty="0"/>
              <a:t>    - It is invoked only once when the directive is instantiated.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OnChanges</a:t>
            </a:r>
            <a:r>
              <a:rPr lang="en-US" b="1" dirty="0"/>
              <a:t>: </a:t>
            </a:r>
            <a:r>
              <a:rPr lang="en-US" dirty="0"/>
              <a:t>Perform action after change to input properties.</a:t>
            </a:r>
          </a:p>
          <a:p>
            <a:pPr marL="0" indent="0">
              <a:buNone/>
            </a:pPr>
            <a:r>
              <a:rPr lang="en-US" b="1" dirty="0" err="1"/>
              <a:t>onDestroy</a:t>
            </a:r>
            <a:r>
              <a:rPr lang="en-US" b="1" dirty="0"/>
              <a:t> : </a:t>
            </a:r>
            <a:r>
              <a:rPr lang="en-US" dirty="0"/>
              <a:t>Perform any clean 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05" y="3027388"/>
            <a:ext cx="2795212" cy="3419496"/>
          </a:xfrm>
          <a:prstGeom prst="rect">
            <a:avLst/>
          </a:prstGeom>
          <a:ln w="1270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4604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 cycle hooks: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Use of </a:t>
            </a:r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ngOnInit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() for two main reasons: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perform complex initializations shortly after construction.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set up the component after Angular sets the input 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90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97369"/>
            <a:ext cx="11373491" cy="489766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data or logic are not associated with a specific view or that we want to share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 across components. We build services.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Services is a class with a focused purpose.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-Used for features that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- are independent from any particular component, to share data or logic.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- provide share data or logic across components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- encapsulate external interactions such as data access.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By shifting these responsibility from the component to a service, the code easy to test, debug and reuse.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4074355"/>
            <a:ext cx="11373491" cy="2399825"/>
          </a:xfrm>
        </p:spPr>
        <p:txBody>
          <a:bodyPr/>
          <a:lstStyle/>
          <a:p>
            <a:r>
              <a:rPr lang="en-US" dirty="0"/>
              <a:t>The instance is local to the component.</a:t>
            </a:r>
          </a:p>
          <a:p>
            <a:r>
              <a:rPr lang="en-US" dirty="0"/>
              <a:t>We can’t share data or other resources.</a:t>
            </a:r>
          </a:p>
          <a:p>
            <a:r>
              <a:rPr lang="en-US" dirty="0"/>
              <a:t>It will be more difficult to mock the service for testing</a:t>
            </a:r>
          </a:p>
          <a:p>
            <a:r>
              <a:rPr lang="en-US" dirty="0"/>
              <a:t>Alternatively register the service with Angular.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50627" y="1432273"/>
            <a:ext cx="3985147" cy="25930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export class </a:t>
            </a:r>
            <a:r>
              <a:rPr lang="en-US" sz="2400" dirty="0" err="1">
                <a:latin typeface="Arial" pitchFamily="34" charset="0"/>
                <a:ea typeface="ＭＳ Ｐゴシック"/>
                <a:cs typeface="ＭＳ Ｐゴシック"/>
              </a:rPr>
              <a:t>MyService</a:t>
            </a: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 {}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45960" y="1241947"/>
            <a:ext cx="4446897" cy="2593074"/>
          </a:xfrm>
          <a:prstGeom prst="rect">
            <a:avLst/>
          </a:prstGeom>
          <a:solidFill>
            <a:srgbClr val="E395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let  </a:t>
            </a:r>
            <a:r>
              <a:rPr lang="en-US" sz="2400" dirty="0" err="1">
                <a:latin typeface="Arial" pitchFamily="34" charset="0"/>
                <a:ea typeface="ＭＳ Ｐゴシック"/>
                <a:cs typeface="ＭＳ Ｐゴシック"/>
              </a:rPr>
              <a:t>serv</a:t>
            </a: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 = new </a:t>
            </a:r>
            <a:r>
              <a:rPr lang="en-US" sz="2400" dirty="0" err="1">
                <a:latin typeface="Arial" pitchFamily="34" charset="0"/>
                <a:ea typeface="ＭＳ Ｐゴシック"/>
                <a:cs typeface="ＭＳ Ｐゴシック"/>
              </a:rPr>
              <a:t>MyService</a:t>
            </a: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()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>
            <a:off x="4735774" y="2728810"/>
            <a:ext cx="2279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983291" y="1843145"/>
            <a:ext cx="181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instance of service class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414030" y="2107837"/>
            <a:ext cx="1696872" cy="1296537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560229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35774" y="564103"/>
            <a:ext cx="4189862" cy="11282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                Injector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3837405"/>
            <a:ext cx="11373491" cy="26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 provides build in Injector.</a:t>
            </a:r>
          </a:p>
          <a:p>
            <a:r>
              <a:rPr lang="en-US" dirty="0"/>
              <a:t>We register our services with the Angular Injector. Which maintains a container of created services instances.</a:t>
            </a:r>
          </a:p>
          <a:p>
            <a:r>
              <a:rPr lang="en-US" dirty="0"/>
              <a:t>Injector creates &amp; manage single instance or </a:t>
            </a:r>
            <a:r>
              <a:rPr lang="en-US" b="1" dirty="0"/>
              <a:t>singleton</a:t>
            </a:r>
            <a:r>
              <a:rPr lang="en-US" dirty="0"/>
              <a:t> for each registered service.</a:t>
            </a:r>
          </a:p>
          <a:p>
            <a:r>
              <a:rPr lang="en-US" dirty="0"/>
              <a:t>The Angular Injector injects the service class instance when the component class is instantiated. This process is called </a:t>
            </a:r>
            <a:r>
              <a:rPr lang="en-US" b="1" dirty="0"/>
              <a:t>Dependency Injection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45669" y="1982588"/>
            <a:ext cx="3657626" cy="16613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export class </a:t>
            </a:r>
            <a:r>
              <a:rPr lang="en-US" sz="2400" dirty="0" err="1">
                <a:latin typeface="Arial" pitchFamily="34" charset="0"/>
                <a:ea typeface="ＭＳ Ｐゴシック"/>
                <a:cs typeface="ＭＳ Ｐゴシック"/>
              </a:rPr>
              <a:t>MyService</a:t>
            </a: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 {}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28236" y="2009944"/>
            <a:ext cx="6109692" cy="1661392"/>
          </a:xfrm>
          <a:prstGeom prst="rect">
            <a:avLst/>
          </a:prstGeom>
          <a:solidFill>
            <a:srgbClr val="E395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constructor(private _</a:t>
            </a:r>
            <a:r>
              <a:rPr lang="en-US" sz="2400" dirty="0" err="1">
                <a:latin typeface="Arial" pitchFamily="34" charset="0"/>
                <a:ea typeface="ＭＳ Ｐゴシック"/>
                <a:cs typeface="ＭＳ Ｐゴシック"/>
              </a:rPr>
              <a:t>myService:MyService</a:t>
            </a: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ＭＳ Ｐゴシック"/>
                <a:cs typeface="ＭＳ Ｐゴシック"/>
              </a:rPr>
              <a:t>{}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6030" y="2430002"/>
            <a:ext cx="182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create single instance for the service class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981661" y="1010701"/>
            <a:ext cx="1077946" cy="5331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log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50468" y="983406"/>
            <a:ext cx="1236313" cy="597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math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639483" y="993080"/>
            <a:ext cx="1286153" cy="5331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203295" y="1364026"/>
            <a:ext cx="3766998" cy="11726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54546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coding pattern in which a class receives the instances of object it needs (called dependencies) from an external source rather than creating them itself.</a:t>
            </a:r>
          </a:p>
          <a:p>
            <a:r>
              <a:rPr lang="en-US" dirty="0"/>
              <a:t>In Angular this external source is the </a:t>
            </a:r>
            <a:r>
              <a:rPr lang="en-US" b="1" dirty="0"/>
              <a:t>Angular</a:t>
            </a:r>
            <a:r>
              <a:rPr lang="en-US" dirty="0"/>
              <a:t> </a:t>
            </a:r>
            <a:r>
              <a:rPr lang="en-US" b="1" dirty="0"/>
              <a:t>Injector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35" y="3189785"/>
            <a:ext cx="5448300" cy="29474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683405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Building a Service</a:t>
            </a:r>
          </a:p>
          <a:p>
            <a:pPr lvl="1"/>
            <a:r>
              <a:rPr lang="en-US" dirty="0"/>
              <a:t>Registering the Service</a:t>
            </a:r>
          </a:p>
          <a:p>
            <a:pPr lvl="1"/>
            <a:r>
              <a:rPr lang="en-US" dirty="0"/>
              <a:t>Injecting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24715688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570949"/>
              </p:ext>
            </p:extLst>
          </p:nvPr>
        </p:nvGraphicFramePr>
        <p:xfrm>
          <a:off x="122830" y="1228300"/>
          <a:ext cx="12069171" cy="5245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7525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Service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product.service.ts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import { Injectable } from "@angular/core";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@Injectable()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ProductService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getProducts</a:t>
            </a:r>
            <a:r>
              <a:rPr lang="en-US" dirty="0"/>
              <a:t>():</a:t>
            </a:r>
            <a:r>
              <a:rPr lang="en-US" dirty="0" err="1"/>
              <a:t>Iproduct</a:t>
            </a:r>
            <a:r>
              <a:rPr lang="en-US" dirty="0"/>
              <a:t>[]{</a:t>
            </a:r>
          </a:p>
          <a:p>
            <a:pPr marL="0" indent="0">
              <a:buNone/>
            </a:pPr>
            <a:r>
              <a:rPr lang="en-US" dirty="0"/>
              <a:t>     return;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2993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0D1E7-2A80-490F-937A-F1E57FE1C728}"/>
</file>

<file path=customXml/itemProps2.xml><?xml version="1.0" encoding="utf-8"?>
<ds:datastoreItem xmlns:ds="http://schemas.openxmlformats.org/officeDocument/2006/customXml" ds:itemID="{CB4E8211-D4F5-40A3-82D3-FB9BD6AA017E}"/>
</file>

<file path=customXml/itemProps3.xml><?xml version="1.0" encoding="utf-8"?>
<ds:datastoreItem xmlns:ds="http://schemas.openxmlformats.org/officeDocument/2006/customXml" ds:itemID="{3582F6DE-8202-4AAF-99EF-AA8C6C187B85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14775</TotalTime>
  <Words>906</Words>
  <Application>Microsoft Office PowerPoint</Application>
  <PresentationFormat>Widescreen</PresentationFormat>
  <Paragraphs>179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Angular  –Services and Dependency Injection</vt:lpstr>
      <vt:lpstr>Session Plan</vt:lpstr>
      <vt:lpstr>Introduction to Services</vt:lpstr>
      <vt:lpstr>How Does it Work?</vt:lpstr>
      <vt:lpstr>How Does it Work?</vt:lpstr>
      <vt:lpstr>Dependency Injection</vt:lpstr>
      <vt:lpstr>Steps for creating the Service</vt:lpstr>
      <vt:lpstr>Building a Service</vt:lpstr>
      <vt:lpstr>Building a Service (Cont..)</vt:lpstr>
      <vt:lpstr>Registering the Service</vt:lpstr>
      <vt:lpstr>Registering the Service (Cont..)</vt:lpstr>
      <vt:lpstr>Injecting the Service</vt:lpstr>
      <vt:lpstr>Injecting the Service</vt:lpstr>
      <vt:lpstr> </vt:lpstr>
      <vt:lpstr>Creating Service </vt:lpstr>
      <vt:lpstr>Creating Service     cont…</vt:lpstr>
      <vt:lpstr>Creating Service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Component Life cycle:</vt:lpstr>
      <vt:lpstr>Component Life cycle hooks:</vt:lpstr>
      <vt:lpstr>Component Life cycle hooks: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Jamuna Rani &amp; Vimala</dc:creator>
  <cp:lastModifiedBy>Umamaheswari Aravindan</cp:lastModifiedBy>
  <cp:revision>821</cp:revision>
  <dcterms:created xsi:type="dcterms:W3CDTF">2014-11-02T05:32:32Z</dcterms:created>
  <dcterms:modified xsi:type="dcterms:W3CDTF">2019-06-24T10:53:32Z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