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 algn="ctr">
              <a:lnSpc>
                <a:spcPts val="8200"/>
              </a:lnSpc>
              <a:spcBef>
                <a:spcPts val="1540"/>
              </a:spcBef>
            </a:pPr>
            <a:r>
              <a:rPr sz="8800" b="1" spc="-535" dirty="0">
                <a:solidFill>
                  <a:schemeClr val="accent6">
                    <a:lumMod val="50000"/>
                  </a:schemeClr>
                </a:solidFill>
                <a:latin typeface="Algerian" pitchFamily="82" charset="0"/>
              </a:rPr>
              <a:t>Data </a:t>
            </a:r>
            <a:r>
              <a:rPr sz="8800" b="1" spc="-630" dirty="0">
                <a:solidFill>
                  <a:schemeClr val="accent6">
                    <a:lumMod val="50000"/>
                  </a:schemeClr>
                </a:solidFill>
                <a:latin typeface="Algerian" pitchFamily="82" charset="0"/>
              </a:rPr>
              <a:t>Science</a:t>
            </a:r>
            <a:r>
              <a:rPr sz="8800" b="1" spc="-869" dirty="0">
                <a:solidFill>
                  <a:schemeClr val="accent6">
                    <a:lumMod val="50000"/>
                  </a:schemeClr>
                </a:solidFill>
                <a:latin typeface="Algerian" pitchFamily="82" charset="0"/>
              </a:rPr>
              <a:t> </a:t>
            </a:r>
            <a:r>
              <a:rPr sz="8800" b="1" spc="-565" dirty="0">
                <a:solidFill>
                  <a:schemeClr val="accent6">
                    <a:lumMod val="50000"/>
                  </a:schemeClr>
                </a:solidFill>
                <a:latin typeface="Algerian" pitchFamily="82" charset="0"/>
              </a:rPr>
              <a:t>Capstone  </a:t>
            </a:r>
            <a:r>
              <a:rPr sz="8800" b="1" spc="-360" dirty="0">
                <a:solidFill>
                  <a:schemeClr val="accent6">
                    <a:lumMod val="50000"/>
                  </a:schemeClr>
                </a:solidFill>
                <a:latin typeface="Algerian" pitchFamily="82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 err="1" smtClean="0">
                <a:solidFill>
                  <a:srgbClr val="616E52"/>
                </a:solidFill>
                <a:latin typeface="Arial"/>
                <a:cs typeface="Arial"/>
              </a:rPr>
              <a:t>Paromita</a:t>
            </a:r>
            <a:r>
              <a:rPr lang="en-IN" sz="2400" spc="-175" dirty="0" smtClean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lang="en-IN" sz="2400" spc="-175" dirty="0" err="1" smtClean="0">
                <a:solidFill>
                  <a:srgbClr val="616E52"/>
                </a:solidFill>
                <a:latin typeface="Arial"/>
                <a:cs typeface="Arial"/>
              </a:rPr>
              <a:t>Khaskel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 smtClean="0">
                <a:solidFill>
                  <a:srgbClr val="616E52"/>
                </a:solidFill>
                <a:latin typeface="Arial"/>
                <a:cs typeface="Arial"/>
              </a:rPr>
              <a:t>15/7/2024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2555</Words>
  <Application>Microsoft Office PowerPoint</Application>
  <PresentationFormat>Custom</PresentationFormat>
  <Paragraphs>285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dodo</cp:lastModifiedBy>
  <cp:revision>2</cp:revision>
  <dcterms:created xsi:type="dcterms:W3CDTF">2021-08-26T16:53:12Z</dcterms:created>
  <dcterms:modified xsi:type="dcterms:W3CDTF">2024-07-14T14:54:11Z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