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1A94-CB2F-4F8E-AD8D-2FFAB581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D062F-6E9B-4A82-86A4-281FAF709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A2D9-3BEC-4025-8890-96C5C85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1324-77B1-40C1-ACF3-06145355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DA76-A9D4-4332-B878-72EE2CA6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956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5A2A-4514-45C0-BEDB-8FABDA8F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BE81F-E840-4577-A4C1-DF97A9BA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F75D-89FC-4AAA-8DD9-571D64EB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AC09-A008-40FE-A85D-F236F0BA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348C-196F-4203-A793-6E957136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908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B5A58-A4B4-4EB1-9648-E9464FE7A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85288-694E-4158-9C2A-5FEAA5A0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2581-8D9A-4A2D-A1C0-8EECD954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A278-F15D-485B-B3ED-32D48EF6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2F20-768A-4515-A895-E1A0DFD8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121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3CF0-AAB2-4B75-82EE-A8F320BE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86F8-A00F-498A-9EE3-242194AB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C01E-8AE9-4CA3-BE49-EDAA0E98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EC03-8AEB-418A-805D-A99AF825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23AB-716F-4941-B029-242D52B8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73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FE78-EFC9-4017-A042-056BCBD0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C0CA-EA9C-460B-BEA2-B00C262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4057-0B93-45C1-A66D-84CF3377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0F71-59FF-4F17-9D6B-4672353B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78DC-BFB2-4FCA-99A5-70F9ECE2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880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473-A831-4AE5-8808-08E6CCDD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19A5-C2FA-4FC2-A815-3DF49F82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8C0EB-2E10-4BFE-94A9-571AD227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1FEB5-20BB-40D9-AD13-01D00F70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50903-63EF-43AF-B25C-590173BA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4E0B9-02E7-426C-8174-B2F73FA6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6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074B-89F2-4332-A3DC-BFC45D5D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C3B7-6EC8-4CDE-B83C-135092E16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D05EB-DB2F-4648-B52C-E8ECBAF3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423D1-8EF7-42FC-B2E5-8005AC7C1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8A1BE-B3A9-45EF-95A8-48FD34D86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29483-0AA3-49EC-ADA8-F4725EF9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7122E-FA71-4863-98A2-DD4D5D12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97A52-A955-4657-A8BD-F3C719A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664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7D6C-6E5B-4CAE-8961-3103BC56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DCDE7-E44B-435B-84B2-1759CFF1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FB9FA-9BA4-42DF-A4BE-943C95E9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9E3FF-E303-41EB-814F-62C4B197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74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20B5E-BED9-42A2-A27C-B6A46A59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6E2B7-4BAC-4AA2-A340-6F838F73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4B922-F6D0-4E8C-8736-5CA5B74B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06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94BC-232B-4449-9D0B-8524AD05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C79D-4A3C-4B72-8032-E3D41A38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4B7CB-695A-4AA6-BCF1-A0058477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A596F-4D4F-4F88-B3EA-E09D22A6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0889-DD60-4272-A65C-4F05F927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85C63-6E25-4A33-A159-253E1E70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24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C07E-B54B-4A91-8B20-1D1205F5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A5787-CB2F-4FAB-87EB-4E0B536E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22DB7-0E25-488A-ACE7-BBFBD589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51B0-A465-4A1F-9192-7F69A68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280C-17D7-451B-A6A5-FC43B2BD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B1219-D6FC-4497-A2D7-F4D88A4E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15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9AA5C-118F-4294-B681-2B3A53B3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9BB8-E4CE-48BD-ABAF-7169EC07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80ED-803E-4264-A2FD-FB4C66E8F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21B2-7D8A-4DDF-99D3-C2F94AF20660}" type="datetimeFigureOut">
              <a:rPr lang="en-MY" smtClean="0"/>
              <a:t>26/3/2021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5BA9-C5C9-4D0F-9555-31B26868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6B44-F28F-4E5F-BEDF-C6A333F5B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3828-DE8C-4C66-9EFF-75B6CB2560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83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 Design Is My Passion | Know Your Meme">
            <a:extLst>
              <a:ext uri="{FF2B5EF4-FFF2-40B4-BE49-F238E27FC236}">
                <a16:creationId xmlns:a16="http://schemas.microsoft.com/office/drawing/2014/main" id="{D3216D13-FA9E-4A94-AEE1-51A4BAA7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176"/>
            <a:ext cx="12192000" cy="61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55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Choong</dc:creator>
  <cp:lastModifiedBy>Nicole Choong</cp:lastModifiedBy>
  <cp:revision>1</cp:revision>
  <dcterms:created xsi:type="dcterms:W3CDTF">2021-03-26T22:43:40Z</dcterms:created>
  <dcterms:modified xsi:type="dcterms:W3CDTF">2021-03-26T22:44:28Z</dcterms:modified>
</cp:coreProperties>
</file>