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8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2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0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01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83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7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39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06221-453C-4BF0-BF52-9A762CEE67CE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DC6-96FD-4E79-9C66-E66ED4BF6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4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Тетрис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Парпиева</a:t>
            </a:r>
            <a:r>
              <a:rPr lang="ru-RU" dirty="0" smtClean="0"/>
              <a:t> Екатерина и Тиханов Леонид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75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6" y="1254811"/>
            <a:ext cx="10515600" cy="1325563"/>
          </a:xfrm>
        </p:spPr>
        <p:txBody>
          <a:bodyPr/>
          <a:lstStyle/>
          <a:p>
            <a:r>
              <a:rPr lang="ru-RU" dirty="0" smtClean="0"/>
              <a:t>Описание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633" y="27894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      Часть с физикой: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Board</a:t>
            </a:r>
            <a:r>
              <a:rPr lang="ru-RU" sz="2400" dirty="0" smtClean="0"/>
              <a:t> – заготовка игровой доски</a:t>
            </a:r>
          </a:p>
          <a:p>
            <a:r>
              <a:rPr lang="ru-RU" sz="2400" dirty="0" smtClean="0"/>
              <a:t>Класс </a:t>
            </a:r>
            <a:r>
              <a:rPr lang="en-US" sz="2400" dirty="0" smtClean="0"/>
              <a:t>Tetris(Board) –</a:t>
            </a:r>
            <a:r>
              <a:rPr lang="ru-RU" sz="2400" dirty="0" smtClean="0"/>
              <a:t> класс доски для тетриса: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__</a:t>
            </a:r>
            <a:r>
              <a:rPr lang="en-US" sz="2400" dirty="0" err="1" smtClean="0"/>
              <a:t>init</a:t>
            </a:r>
            <a:r>
              <a:rPr lang="en-US" sz="2400" dirty="0" smtClean="0"/>
              <a:t>__ </a:t>
            </a:r>
            <a:r>
              <a:rPr lang="ru-RU" sz="2400" dirty="0" smtClean="0"/>
              <a:t>задается массив поля для доски (с границами) (</a:t>
            </a:r>
            <a:r>
              <a:rPr lang="en-US" sz="2400" dirty="0" err="1" smtClean="0"/>
              <a:t>self.board</a:t>
            </a:r>
            <a:r>
              <a:rPr lang="en-US" sz="2400" dirty="0" smtClean="0"/>
              <a:t>) (+ </a:t>
            </a:r>
            <a:r>
              <a:rPr lang="ru-RU" sz="2400" dirty="0" smtClean="0"/>
              <a:t>массив для доски со следующей фигурой</a:t>
            </a:r>
            <a:r>
              <a:rPr lang="en-US" sz="2400" dirty="0" smtClean="0"/>
              <a:t>)</a:t>
            </a:r>
            <a:r>
              <a:rPr lang="ru-RU" sz="2400" dirty="0" smtClean="0"/>
              <a:t>, список цветов</a:t>
            </a:r>
            <a:r>
              <a:rPr lang="en-US" sz="2400" dirty="0" smtClean="0"/>
              <a:t> (</a:t>
            </a:r>
            <a:r>
              <a:rPr lang="en-US" sz="2400" dirty="0" err="1" smtClean="0"/>
              <a:t>self.color</a:t>
            </a:r>
            <a:r>
              <a:rPr lang="en-US" sz="2400" dirty="0" smtClean="0"/>
              <a:t>)</a:t>
            </a:r>
            <a:r>
              <a:rPr lang="ru-RU" sz="2400" dirty="0" smtClean="0"/>
              <a:t>, массив с массивами различных положений для всех </a:t>
            </a:r>
            <a:r>
              <a:rPr lang="ru-RU" sz="2400" dirty="0" err="1" smtClean="0"/>
              <a:t>тетрамино</a:t>
            </a:r>
            <a:r>
              <a:rPr lang="en-US" sz="2400" dirty="0" smtClean="0"/>
              <a:t> (</a:t>
            </a:r>
            <a:r>
              <a:rPr lang="en-US" sz="2400" dirty="0" err="1" smtClean="0"/>
              <a:t>self.figurs</a:t>
            </a:r>
            <a:r>
              <a:rPr lang="en-US" sz="2400" dirty="0" smtClean="0"/>
              <a:t>), </a:t>
            </a:r>
            <a:r>
              <a:rPr lang="ru-RU" sz="2400" dirty="0" smtClean="0"/>
              <a:t>создание переменных (</a:t>
            </a:r>
            <a:r>
              <a:rPr lang="en-US" sz="2400" dirty="0" err="1" smtClean="0"/>
              <a:t>self.points</a:t>
            </a:r>
            <a:r>
              <a:rPr lang="en-US" sz="2400" dirty="0" smtClean="0"/>
              <a:t>, </a:t>
            </a:r>
            <a:r>
              <a:rPr lang="en-US" sz="2400" dirty="0" err="1" smtClean="0"/>
              <a:t>self.current_figure</a:t>
            </a:r>
            <a:r>
              <a:rPr lang="en-US" sz="2400" dirty="0" smtClean="0"/>
              <a:t>, </a:t>
            </a:r>
            <a:r>
              <a:rPr lang="en-US" sz="2400" dirty="0" err="1" smtClean="0"/>
              <a:t>self.next_figure</a:t>
            </a:r>
            <a:r>
              <a:rPr lang="en-US" sz="2400" dirty="0" smtClean="0"/>
              <a:t>), </a:t>
            </a:r>
            <a:r>
              <a:rPr lang="ru-RU" sz="2400" dirty="0" smtClean="0"/>
              <a:t>вызывается функция </a:t>
            </a:r>
            <a:r>
              <a:rPr lang="en-US" sz="2400" dirty="0" err="1" smtClean="0"/>
              <a:t>self.new_figure</a:t>
            </a:r>
            <a:r>
              <a:rPr lang="en-US" sz="2400" dirty="0"/>
              <a:t>.</a:t>
            </a:r>
            <a:endParaRPr lang="en-US" sz="2400" dirty="0" smtClean="0"/>
          </a:p>
          <a:p>
            <a:endParaRPr lang="ru-RU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14633" y="4047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Целью проекта было написать классический тетрис с помощью библиотеки </a:t>
            </a:r>
            <a:r>
              <a:rPr lang="en-US" smtClean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34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6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14" y="392241"/>
            <a:ext cx="10515600" cy="62639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Функция </a:t>
            </a:r>
            <a:r>
              <a:rPr lang="en-US" sz="2400" dirty="0" smtClean="0"/>
              <a:t>render</a:t>
            </a:r>
            <a:r>
              <a:rPr lang="ru-RU" sz="2400" dirty="0" smtClean="0"/>
              <a:t>: по массиву доски </a:t>
            </a:r>
            <a:r>
              <a:rPr lang="ru-RU" sz="2400" dirty="0" err="1" smtClean="0"/>
              <a:t>отрисовываются</a:t>
            </a:r>
            <a:r>
              <a:rPr lang="ru-RU" sz="2400" dirty="0" smtClean="0"/>
              <a:t> границы поля, каждая клетка закрашивается в свой цвет (то же самое для доски со следующей фигурой.</a:t>
            </a:r>
          </a:p>
          <a:p>
            <a:r>
              <a:rPr lang="ru-RU" sz="2400" dirty="0" smtClean="0"/>
              <a:t>Функция </a:t>
            </a:r>
            <a:r>
              <a:rPr lang="en-US" sz="2400" dirty="0" err="1" smtClean="0"/>
              <a:t>new_figure</a:t>
            </a:r>
            <a:r>
              <a:rPr lang="ru-RU" sz="2400" dirty="0" smtClean="0"/>
              <a:t>: генерация следующей фигуры, проверка на ее пересечение с другими фигурами при появлении запуском функцией </a:t>
            </a:r>
            <a:r>
              <a:rPr lang="en-US" sz="2400" dirty="0" smtClean="0"/>
              <a:t>intersection</a:t>
            </a:r>
            <a:r>
              <a:rPr lang="ru-RU" sz="2400" dirty="0" smtClean="0"/>
              <a:t>, завершение игры при наличии пересечения.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put</a:t>
            </a:r>
            <a:r>
              <a:rPr lang="ru-RU" sz="2400" dirty="0" smtClean="0"/>
              <a:t>: помещает фигуру на доску.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erase</a:t>
            </a:r>
            <a:r>
              <a:rPr lang="ru-RU" sz="2400" dirty="0" smtClean="0"/>
              <a:t>: стирает фигуру с доски.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intersection</a:t>
            </a:r>
            <a:r>
              <a:rPr lang="ru-RU" sz="2400" dirty="0" smtClean="0"/>
              <a:t>: проверка фигуры на пересечение с частями других фигур.</a:t>
            </a:r>
          </a:p>
          <a:p>
            <a:r>
              <a:rPr lang="ru-RU" sz="2400" dirty="0" smtClean="0"/>
              <a:t>Функция </a:t>
            </a:r>
            <a:r>
              <a:rPr lang="en-US" sz="2400" dirty="0" err="1" smtClean="0"/>
              <a:t>move_down</a:t>
            </a:r>
            <a:r>
              <a:rPr lang="ru-RU" sz="2400" dirty="0" smtClean="0"/>
              <a:t>: спускает фигуру на одну клетку.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rotation</a:t>
            </a:r>
            <a:r>
              <a:rPr lang="ru-RU" sz="2400" dirty="0" smtClean="0"/>
              <a:t>: поворачивает фигуру при условии отсутствия пересечения.</a:t>
            </a:r>
          </a:p>
          <a:p>
            <a:r>
              <a:rPr lang="ru-RU" sz="2400" dirty="0" smtClean="0"/>
              <a:t>Функции </a:t>
            </a:r>
            <a:r>
              <a:rPr lang="en-US" sz="2400" dirty="0" err="1" smtClean="0"/>
              <a:t>move_left</a:t>
            </a:r>
            <a:r>
              <a:rPr lang="ru-RU" sz="2400" dirty="0" smtClean="0"/>
              <a:t>, </a:t>
            </a:r>
            <a:r>
              <a:rPr lang="en-US" sz="2400" dirty="0" err="1" smtClean="0"/>
              <a:t>move_right</a:t>
            </a:r>
            <a:r>
              <a:rPr lang="ru-RU" sz="2400" dirty="0" smtClean="0"/>
              <a:t>, </a:t>
            </a:r>
            <a:r>
              <a:rPr lang="en-US" sz="2400" dirty="0" err="1" smtClean="0"/>
              <a:t>move_one_down</a:t>
            </a:r>
            <a:r>
              <a:rPr lang="ru-RU" sz="2400" dirty="0" smtClean="0"/>
              <a:t>: при отсутствии пересечения двигают фигуру на одну клетку в лево</a:t>
            </a:r>
            <a:r>
              <a:rPr lang="en-US" sz="2400" dirty="0" smtClean="0"/>
              <a:t>,</a:t>
            </a:r>
            <a:r>
              <a:rPr lang="ru-RU" sz="2400" dirty="0" smtClean="0"/>
              <a:t> в право</a:t>
            </a:r>
            <a:r>
              <a:rPr lang="en-US" sz="2400" dirty="0" smtClean="0"/>
              <a:t> </a:t>
            </a:r>
            <a:r>
              <a:rPr lang="ru-RU" sz="2400" dirty="0" smtClean="0"/>
              <a:t>или вниз  соответственно.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770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Функция </a:t>
            </a:r>
            <a:r>
              <a:rPr lang="en-US" sz="2400" dirty="0" err="1" smtClean="0"/>
              <a:t>kill_line</a:t>
            </a:r>
            <a:r>
              <a:rPr lang="ru-RU" sz="2400" dirty="0" smtClean="0"/>
              <a:t>: убирает заполненные линии, начисляя очки и ускоряя время функцией </a:t>
            </a:r>
            <a:r>
              <a:rPr lang="en-US" sz="2400" dirty="0" smtClean="0"/>
              <a:t>faster.</a:t>
            </a:r>
          </a:p>
          <a:p>
            <a:r>
              <a:rPr lang="ru-RU" sz="2400" dirty="0" smtClean="0"/>
              <a:t>Функция </a:t>
            </a:r>
            <a:r>
              <a:rPr lang="en-US" sz="2400" dirty="0" smtClean="0"/>
              <a:t>faster: </a:t>
            </a:r>
            <a:r>
              <a:rPr lang="ru-RU" sz="2400" dirty="0" smtClean="0"/>
              <a:t>возвращает параметр скорости в зависимости от баллов игрока.</a:t>
            </a:r>
          </a:p>
          <a:p>
            <a:endParaRPr lang="ru-RU" sz="2400" dirty="0"/>
          </a:p>
          <a:p>
            <a:r>
              <a:rPr lang="ru-RU" sz="2400" dirty="0" smtClean="0"/>
              <a:t>Функции передвижения вызываются нажатием соответственных кнопок, присутствуют музыка и звуковые </a:t>
            </a:r>
            <a:r>
              <a:rPr lang="ru-RU" sz="2400" dirty="0" err="1" smtClean="0"/>
              <a:t>эфекты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53731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259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Тетрис</vt:lpstr>
      <vt:lpstr>Описание кода</vt:lpstr>
      <vt:lpstr> 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y06_pes</dc:creator>
  <cp:lastModifiedBy>y06_pes</cp:lastModifiedBy>
  <cp:revision>9</cp:revision>
  <dcterms:created xsi:type="dcterms:W3CDTF">2022-02-28T11:59:55Z</dcterms:created>
  <dcterms:modified xsi:type="dcterms:W3CDTF">2022-02-28T14:13:24Z</dcterms:modified>
</cp:coreProperties>
</file>