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8817" y="2098245"/>
            <a:ext cx="8791575" cy="419054"/>
          </a:xfrm>
        </p:spPr>
        <p:txBody>
          <a:bodyPr>
            <a:noAutofit/>
          </a:bodyPr>
          <a:lstStyle/>
          <a:p>
            <a:pPr algn="r"/>
            <a:r>
              <a:rPr lang="fa-IR" sz="2000" dirty="0" smtClean="0"/>
              <a:t>بررسی  فنی و </a:t>
            </a:r>
            <a:r>
              <a:rPr lang="fa-IR" sz="2800" dirty="0" smtClean="0"/>
              <a:t>مهندسی</a:t>
            </a:r>
            <a:r>
              <a:rPr lang="fa-IR" sz="2000" dirty="0" smtClean="0"/>
              <a:t> اپلیکیشن</a:t>
            </a:r>
            <a:endParaRPr lang="en-US" sz="2000" dirty="0"/>
          </a:p>
        </p:txBody>
      </p:sp>
      <p:sp>
        <p:nvSpPr>
          <p:cNvPr id="4" name="Title 1"/>
          <p:cNvSpPr txBox="1">
            <a:spLocks/>
          </p:cNvSpPr>
          <p:nvPr/>
        </p:nvSpPr>
        <p:spPr>
          <a:xfrm>
            <a:off x="2808514" y="3122023"/>
            <a:ext cx="7650479" cy="901337"/>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fa-IR" sz="7100" dirty="0" smtClean="0">
                <a:latin typeface="Arial Black" panose="020B0A04020102020204" pitchFamily="34" charset="0"/>
              </a:rPr>
              <a:t>قابلمه</a:t>
            </a:r>
            <a:endParaRPr lang="en-US" sz="4400" dirty="0">
              <a:latin typeface="Arial Black" panose="020B0A04020102020204" pitchFamily="34" charset="0"/>
            </a:endParaRPr>
          </a:p>
        </p:txBody>
      </p:sp>
      <p:sp>
        <p:nvSpPr>
          <p:cNvPr id="5" name="Title 1"/>
          <p:cNvSpPr txBox="1">
            <a:spLocks/>
          </p:cNvSpPr>
          <p:nvPr/>
        </p:nvSpPr>
        <p:spPr>
          <a:xfrm>
            <a:off x="1876424" y="4628084"/>
            <a:ext cx="5038181" cy="41905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fa-IR" sz="2000" dirty="0" smtClean="0"/>
              <a:t>تیم نگزپ (نوبت گزینان زیبایی پایدار) </a:t>
            </a:r>
            <a:endParaRPr lang="en-US" sz="2000" dirty="0"/>
          </a:p>
        </p:txBody>
      </p:sp>
    </p:spTree>
    <p:extLst>
      <p:ext uri="{BB962C8B-B14F-4D97-AF65-F5344CB8AC3E}">
        <p14:creationId xmlns:p14="http://schemas.microsoft.com/office/powerpoint/2010/main" val="3458962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ریسک های فنی</a:t>
            </a:r>
            <a:endParaRPr lang="en-US" dirty="0"/>
          </a:p>
        </p:txBody>
      </p:sp>
      <p:sp>
        <p:nvSpPr>
          <p:cNvPr id="3" name="Content Placeholder 2"/>
          <p:cNvSpPr>
            <a:spLocks noGrp="1"/>
          </p:cNvSpPr>
          <p:nvPr>
            <p:ph idx="1"/>
          </p:nvPr>
        </p:nvSpPr>
        <p:spPr/>
        <p:txBody>
          <a:bodyPr/>
          <a:lstStyle/>
          <a:p>
            <a:pPr marL="0" indent="0" algn="r">
              <a:buNone/>
            </a:pPr>
            <a:r>
              <a:rPr lang="fa-IR" dirty="0" smtClean="0"/>
              <a:t>-تکنولوژِی ها و معماری های استفاده شده ممکن است با افزایش حجم دیتا و کاربران ناکارآمد شوند</a:t>
            </a:r>
          </a:p>
          <a:p>
            <a:pPr marL="0" indent="0" algn="r">
              <a:buNone/>
            </a:pPr>
            <a:r>
              <a:rPr lang="fa-IR" i="1" dirty="0" smtClean="0"/>
              <a:t>*اصلاح و مهاجرت به تکنلوژی جدید درصورت ناکارآمدی</a:t>
            </a:r>
            <a:endParaRPr lang="fa-IR" dirty="0" smtClean="0"/>
          </a:p>
          <a:p>
            <a:pPr marL="0" indent="0" algn="r">
              <a:buNone/>
            </a:pPr>
            <a:endParaRPr lang="fa-IR" i="1" dirty="0"/>
          </a:p>
          <a:p>
            <a:pPr marL="0" indent="0" algn="r">
              <a:buNone/>
            </a:pPr>
            <a:r>
              <a:rPr lang="fa-IR" i="1" dirty="0" smtClean="0"/>
              <a:t>-</a:t>
            </a:r>
            <a:r>
              <a:rPr lang="fa-IR" dirty="0" smtClean="0"/>
              <a:t>برخی از اعضا تجربه کار با تکنولوژی های مورد استفاده را ندارند</a:t>
            </a:r>
          </a:p>
          <a:p>
            <a:pPr marL="0" indent="0" algn="r">
              <a:buNone/>
            </a:pPr>
            <a:r>
              <a:rPr lang="fa-IR" i="1" dirty="0" smtClean="0"/>
              <a:t>*تهیه دوره و آموزش توسط افراد آشنا به تکنولوژی موجود در گروه</a:t>
            </a:r>
          </a:p>
        </p:txBody>
      </p:sp>
    </p:spTree>
    <p:extLst>
      <p:ext uri="{BB962C8B-B14F-4D97-AF65-F5344CB8AC3E}">
        <p14:creationId xmlns:p14="http://schemas.microsoft.com/office/powerpoint/2010/main" val="1007209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ریسک های بازاریابی</a:t>
            </a:r>
            <a:endParaRPr lang="en-US" dirty="0"/>
          </a:p>
        </p:txBody>
      </p:sp>
      <p:sp>
        <p:nvSpPr>
          <p:cNvPr id="3" name="Content Placeholder 2"/>
          <p:cNvSpPr>
            <a:spLocks noGrp="1"/>
          </p:cNvSpPr>
          <p:nvPr>
            <p:ph idx="1"/>
          </p:nvPr>
        </p:nvSpPr>
        <p:spPr/>
        <p:txBody>
          <a:bodyPr>
            <a:normAutofit/>
          </a:bodyPr>
          <a:lstStyle/>
          <a:p>
            <a:pPr marL="0" indent="0" algn="r">
              <a:buNone/>
            </a:pPr>
            <a:r>
              <a:rPr lang="fa-IR" dirty="0" smtClean="0"/>
              <a:t>-عدم اعتماد سازمان ها</a:t>
            </a:r>
          </a:p>
          <a:p>
            <a:pPr marL="0" indent="0" algn="r">
              <a:buNone/>
            </a:pPr>
            <a:r>
              <a:rPr lang="fa-IR" i="1" dirty="0" smtClean="0"/>
              <a:t>* تبلیغات مناسب</a:t>
            </a:r>
          </a:p>
          <a:p>
            <a:pPr marL="0" indent="0" algn="r">
              <a:buNone/>
            </a:pPr>
            <a:r>
              <a:rPr lang="fa-IR" i="1" dirty="0" smtClean="0"/>
              <a:t>* ارائه ی دمو </a:t>
            </a:r>
          </a:p>
          <a:p>
            <a:pPr marL="0" indent="0" algn="r">
              <a:buNone/>
            </a:pPr>
            <a:endParaRPr lang="fa-IR" i="1" dirty="0" smtClean="0"/>
          </a:p>
          <a:p>
            <a:pPr marL="0" indent="0" algn="r">
              <a:buNone/>
            </a:pPr>
            <a:r>
              <a:rPr lang="fa-IR" dirty="0" smtClean="0"/>
              <a:t>-ارتباط برقرار نکردن کاربران با سامانه</a:t>
            </a:r>
          </a:p>
          <a:p>
            <a:pPr marL="0" indent="0" algn="r">
              <a:buNone/>
            </a:pPr>
            <a:r>
              <a:rPr lang="fa-IR" i="1" dirty="0" smtClean="0"/>
              <a:t>* ارائه ویدیو اموزشی کوتاه درباره نحوه کار با سامانه</a:t>
            </a:r>
          </a:p>
        </p:txBody>
      </p:sp>
    </p:spTree>
    <p:extLst>
      <p:ext uri="{BB962C8B-B14F-4D97-AF65-F5344CB8AC3E}">
        <p14:creationId xmlns:p14="http://schemas.microsoft.com/office/powerpoint/2010/main" val="2502310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ریسک های انسانی</a:t>
            </a:r>
            <a:endParaRPr lang="en-US" dirty="0"/>
          </a:p>
        </p:txBody>
      </p:sp>
      <p:sp>
        <p:nvSpPr>
          <p:cNvPr id="3" name="Content Placeholder 2"/>
          <p:cNvSpPr>
            <a:spLocks noGrp="1"/>
          </p:cNvSpPr>
          <p:nvPr>
            <p:ph idx="1"/>
          </p:nvPr>
        </p:nvSpPr>
        <p:spPr/>
        <p:txBody>
          <a:bodyPr/>
          <a:lstStyle/>
          <a:p>
            <a:pPr marL="0" indent="0" algn="r">
              <a:buNone/>
            </a:pPr>
            <a:r>
              <a:rPr lang="fa-IR" dirty="0" smtClean="0"/>
              <a:t>-بوجود آمدن اختلاف نظر در بحث های فنی</a:t>
            </a:r>
          </a:p>
          <a:p>
            <a:pPr marL="0" indent="0" algn="r">
              <a:buNone/>
            </a:pPr>
            <a:r>
              <a:rPr lang="fa-IR" i="1" dirty="0" smtClean="0"/>
              <a:t>* مشورت با متخصص و اسکرام مستر</a:t>
            </a:r>
          </a:p>
          <a:p>
            <a:pPr marL="0" indent="0" algn="r">
              <a:buNone/>
            </a:pPr>
            <a:endParaRPr lang="fa-IR" i="1" dirty="0" smtClean="0"/>
          </a:p>
          <a:p>
            <a:pPr marL="0" indent="0" algn="r">
              <a:buNone/>
            </a:pPr>
            <a:r>
              <a:rPr lang="fa-IR" dirty="0" smtClean="0"/>
              <a:t>-غیرقابل فهم بودن کد اعضای گروه برای یکدیگر </a:t>
            </a:r>
          </a:p>
          <a:p>
            <a:pPr marL="0" indent="0" algn="r">
              <a:buNone/>
            </a:pPr>
            <a:r>
              <a:rPr lang="fa-IR" i="1" dirty="0" smtClean="0"/>
              <a:t>* کد نویسی تمیز</a:t>
            </a:r>
          </a:p>
          <a:p>
            <a:pPr marL="0" indent="0" algn="r" rtl="1">
              <a:buNone/>
            </a:pPr>
            <a:r>
              <a:rPr lang="fa-IR" i="1" dirty="0" smtClean="0"/>
              <a:t>* </a:t>
            </a:r>
            <a:r>
              <a:rPr lang="en-US" i="1" dirty="0" smtClean="0"/>
              <a:t>Code Review</a:t>
            </a:r>
            <a:endParaRPr lang="en-US" i="1" dirty="0"/>
          </a:p>
        </p:txBody>
      </p:sp>
    </p:spTree>
    <p:extLst>
      <p:ext uri="{BB962C8B-B14F-4D97-AF65-F5344CB8AC3E}">
        <p14:creationId xmlns:p14="http://schemas.microsoft.com/office/powerpoint/2010/main" val="321040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تکنولوژِ های مورد استفاده</a:t>
            </a:r>
            <a:endParaRPr lang="en-US" dirty="0"/>
          </a:p>
        </p:txBody>
      </p:sp>
      <p:sp>
        <p:nvSpPr>
          <p:cNvPr id="3" name="Content Placeholder 2"/>
          <p:cNvSpPr>
            <a:spLocks noGrp="1"/>
          </p:cNvSpPr>
          <p:nvPr>
            <p:ph idx="1"/>
          </p:nvPr>
        </p:nvSpPr>
        <p:spPr/>
        <p:txBody>
          <a:bodyPr>
            <a:normAutofit/>
          </a:bodyPr>
          <a:lstStyle/>
          <a:p>
            <a:pPr marL="0" indent="0" algn="r">
              <a:buNone/>
            </a:pPr>
            <a:r>
              <a:rPr lang="fa-IR" sz="2800" b="1" dirty="0" smtClean="0"/>
              <a:t>فرانت اند : </a:t>
            </a:r>
            <a:br>
              <a:rPr lang="fa-IR" sz="2800" b="1" dirty="0" smtClean="0"/>
            </a:br>
            <a:r>
              <a:rPr lang="en-US" sz="2800" b="1" dirty="0" smtClean="0"/>
              <a:t>React </a:t>
            </a:r>
            <a:r>
              <a:rPr lang="en-US" sz="2800" b="1" dirty="0" err="1" smtClean="0"/>
              <a:t>js</a:t>
            </a:r>
            <a:r>
              <a:rPr lang="en-US" sz="2800" b="1" dirty="0" smtClean="0"/>
              <a:t> , </a:t>
            </a:r>
            <a:r>
              <a:rPr lang="en-US" sz="2800" b="1" dirty="0" err="1" smtClean="0"/>
              <a:t>Zustand</a:t>
            </a:r>
            <a:r>
              <a:rPr lang="en-US" sz="2800" b="1" dirty="0" smtClean="0"/>
              <a:t> , Tailwind </a:t>
            </a:r>
            <a:r>
              <a:rPr lang="en-US" sz="2800" b="1" dirty="0" err="1" smtClean="0"/>
              <a:t>Css</a:t>
            </a:r>
            <a:r>
              <a:rPr lang="en-US" sz="2800" b="1" dirty="0" smtClean="0"/>
              <a:t> , Material UI</a:t>
            </a:r>
            <a:r>
              <a:rPr lang="fa-IR" sz="2800" b="1" dirty="0" smtClean="0"/>
              <a:t/>
            </a:r>
            <a:br>
              <a:rPr lang="fa-IR" sz="2800" b="1" dirty="0" smtClean="0"/>
            </a:br>
            <a:r>
              <a:rPr lang="fa-IR" sz="2800" b="1" dirty="0" smtClean="0"/>
              <a:t/>
            </a:r>
            <a:br>
              <a:rPr lang="fa-IR" sz="2800" b="1" dirty="0" smtClean="0"/>
            </a:br>
            <a:r>
              <a:rPr lang="fa-IR" sz="2800" b="1" dirty="0" smtClean="0"/>
              <a:t>بک اند :</a:t>
            </a:r>
            <a:endParaRPr lang="en-US" sz="2800" b="1" dirty="0" smtClean="0"/>
          </a:p>
          <a:p>
            <a:pPr marL="0" indent="0" algn="r">
              <a:buNone/>
            </a:pPr>
            <a:r>
              <a:rPr lang="en-US" sz="2800" b="1" dirty="0" err="1" smtClean="0"/>
              <a:t>Sql</a:t>
            </a:r>
            <a:r>
              <a:rPr lang="en-US" sz="2800" b="1" dirty="0" smtClean="0"/>
              <a:t> Database , Django , Docker </a:t>
            </a:r>
            <a:endParaRPr lang="en-US" sz="2800" b="1" dirty="0"/>
          </a:p>
        </p:txBody>
      </p:sp>
    </p:spTree>
    <p:extLst>
      <p:ext uri="{BB962C8B-B14F-4D97-AF65-F5344CB8AC3E}">
        <p14:creationId xmlns:p14="http://schemas.microsoft.com/office/powerpoint/2010/main" val="2318028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مشتریان </a:t>
            </a:r>
            <a:endParaRPr lang="en-US" dirty="0"/>
          </a:p>
        </p:txBody>
      </p:sp>
      <p:sp>
        <p:nvSpPr>
          <p:cNvPr id="3" name="Content Placeholder 2"/>
          <p:cNvSpPr>
            <a:spLocks noGrp="1"/>
          </p:cNvSpPr>
          <p:nvPr>
            <p:ph idx="1"/>
          </p:nvPr>
        </p:nvSpPr>
        <p:spPr/>
        <p:txBody>
          <a:bodyPr/>
          <a:lstStyle/>
          <a:p>
            <a:pPr marL="0" indent="0" algn="r">
              <a:buNone/>
            </a:pPr>
            <a:r>
              <a:rPr lang="fa-IR" dirty="0" smtClean="0"/>
              <a:t>مشتریان هدف ما سازمان ها و شرکت هایی هستند که ارائه ی غذای گرم دارند و برای مدیریت این امر نیاز به اپلیکیشن دارند</a:t>
            </a:r>
            <a:endParaRPr lang="en-US" dirty="0"/>
          </a:p>
        </p:txBody>
      </p:sp>
    </p:spTree>
    <p:extLst>
      <p:ext uri="{BB962C8B-B14F-4D97-AF65-F5344CB8AC3E}">
        <p14:creationId xmlns:p14="http://schemas.microsoft.com/office/powerpoint/2010/main" val="2383847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جریان های درآمد</a:t>
            </a:r>
            <a:endParaRPr lang="en-US" dirty="0"/>
          </a:p>
        </p:txBody>
      </p:sp>
      <p:sp>
        <p:nvSpPr>
          <p:cNvPr id="3" name="Content Placeholder 2"/>
          <p:cNvSpPr>
            <a:spLocks noGrp="1"/>
          </p:cNvSpPr>
          <p:nvPr>
            <p:ph idx="1"/>
          </p:nvPr>
        </p:nvSpPr>
        <p:spPr/>
        <p:txBody>
          <a:bodyPr/>
          <a:lstStyle/>
          <a:p>
            <a:pPr marL="0" indent="0" algn="r">
              <a:buNone/>
            </a:pPr>
            <a:r>
              <a:rPr lang="fa-IR" dirty="0" smtClean="0"/>
              <a:t>سازمان ها در ابتدای ثبت نام یک دموی کوتاه مدت با هدف آشنایی با سیستم خواهند داشت و پس از آن بر حسب فاکتور هایی مانند تعداد نوع غذاهای ارائه شده در هر روز تعداد کارمندان و تعداد شعبه ها اشتراک هایی را خریداری می کنند.</a:t>
            </a:r>
            <a:endParaRPr lang="en-US" dirty="0"/>
          </a:p>
        </p:txBody>
      </p:sp>
    </p:spTree>
    <p:extLst>
      <p:ext uri="{BB962C8B-B14F-4D97-AF65-F5344CB8AC3E}">
        <p14:creationId xmlns:p14="http://schemas.microsoft.com/office/powerpoint/2010/main" val="145048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فعالیت های کلیدی</a:t>
            </a:r>
            <a:endParaRPr lang="en-US" dirty="0"/>
          </a:p>
        </p:txBody>
      </p:sp>
      <p:sp>
        <p:nvSpPr>
          <p:cNvPr id="3" name="Content Placeholder 2"/>
          <p:cNvSpPr>
            <a:spLocks noGrp="1"/>
          </p:cNvSpPr>
          <p:nvPr>
            <p:ph idx="1"/>
          </p:nvPr>
        </p:nvSpPr>
        <p:spPr/>
        <p:txBody>
          <a:bodyPr/>
          <a:lstStyle/>
          <a:p>
            <a:pPr marL="0" indent="0" algn="r">
              <a:buNone/>
            </a:pPr>
            <a:r>
              <a:rPr lang="fa-IR" dirty="0" smtClean="0"/>
              <a:t>آمادکی اپلیکشن برای تمام سناریو های احتمالی رزرو و ارائه باید تضمین شده باشد تا بتواند نیاز های مشتریان خاص را هم برطرف کند.</a:t>
            </a:r>
            <a:endParaRPr lang="en-US" dirty="0"/>
          </a:p>
        </p:txBody>
      </p:sp>
    </p:spTree>
    <p:extLst>
      <p:ext uri="{BB962C8B-B14F-4D97-AF65-F5344CB8AC3E}">
        <p14:creationId xmlns:p14="http://schemas.microsoft.com/office/powerpoint/2010/main" val="895676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225" y="696895"/>
            <a:ext cx="9905998" cy="4737254"/>
          </a:xfrm>
        </p:spPr>
        <p:txBody>
          <a:bodyPr>
            <a:normAutofit/>
          </a:bodyPr>
          <a:lstStyle/>
          <a:p>
            <a:pPr algn="ctr"/>
            <a:r>
              <a:rPr lang="fa-IR" sz="7200" dirty="0" smtClean="0"/>
              <a:t>با تشکر</a:t>
            </a:r>
            <a:endParaRPr lang="en-US" sz="7200" dirty="0"/>
          </a:p>
        </p:txBody>
      </p:sp>
    </p:spTree>
    <p:extLst>
      <p:ext uri="{BB962C8B-B14F-4D97-AF65-F5344CB8AC3E}">
        <p14:creationId xmlns:p14="http://schemas.microsoft.com/office/powerpoint/2010/main" val="183669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فهرست موضوعات</a:t>
            </a:r>
            <a:endParaRPr lang="en-US" dirty="0"/>
          </a:p>
        </p:txBody>
      </p:sp>
      <p:sp>
        <p:nvSpPr>
          <p:cNvPr id="3" name="Content Placeholder 2"/>
          <p:cNvSpPr>
            <a:spLocks noGrp="1"/>
          </p:cNvSpPr>
          <p:nvPr>
            <p:ph idx="1"/>
          </p:nvPr>
        </p:nvSpPr>
        <p:spPr>
          <a:xfrm>
            <a:off x="1141412" y="2249486"/>
            <a:ext cx="9905999" cy="4085999"/>
          </a:xfrm>
        </p:spPr>
        <p:txBody>
          <a:bodyPr>
            <a:normAutofit/>
          </a:bodyPr>
          <a:lstStyle/>
          <a:p>
            <a:pPr marL="0" indent="0" algn="r">
              <a:buNone/>
            </a:pPr>
            <a:r>
              <a:rPr lang="fa-IR" dirty="0" smtClean="0"/>
              <a:t>1)درباره اپلیکیشن                                    2)</a:t>
            </a:r>
            <a:r>
              <a:rPr lang="fa-IR" dirty="0"/>
              <a:t> محصولات مشابه</a:t>
            </a:r>
          </a:p>
          <a:p>
            <a:pPr marL="0" indent="0" algn="r">
              <a:buNone/>
            </a:pPr>
            <a:endParaRPr lang="fa-IR" dirty="0" smtClean="0"/>
          </a:p>
          <a:p>
            <a:pPr marL="0" indent="0" algn="r">
              <a:buNone/>
            </a:pPr>
            <a:r>
              <a:rPr lang="fa-IR" dirty="0" smtClean="0"/>
              <a:t>3)اسکوپ پروژه                                      </a:t>
            </a:r>
            <a:r>
              <a:rPr lang="fa-IR" dirty="0"/>
              <a:t>4)ریسک ها</a:t>
            </a:r>
          </a:p>
          <a:p>
            <a:pPr marL="0" indent="0" algn="r">
              <a:buNone/>
            </a:pPr>
            <a:endParaRPr lang="fa-IR" dirty="0" smtClean="0"/>
          </a:p>
          <a:p>
            <a:pPr marL="0" indent="0" algn="r">
              <a:buNone/>
            </a:pPr>
            <a:r>
              <a:rPr lang="fa-IR" dirty="0" smtClean="0"/>
              <a:t>5)بازاریابی                                             </a:t>
            </a:r>
            <a:r>
              <a:rPr lang="fa-IR" dirty="0"/>
              <a:t>6)تکنولوژی ها</a:t>
            </a:r>
          </a:p>
          <a:p>
            <a:pPr marL="0" indent="0" algn="r">
              <a:buNone/>
            </a:pPr>
            <a:endParaRPr lang="fa-IR" dirty="0" smtClean="0"/>
          </a:p>
          <a:p>
            <a:pPr marL="0" indent="0" algn="r">
              <a:buNone/>
            </a:pPr>
            <a:r>
              <a:rPr lang="fa-IR" dirty="0" smtClean="0"/>
              <a:t>7)بوم کسب و کار</a:t>
            </a:r>
            <a:endParaRPr lang="en-US" dirty="0"/>
          </a:p>
        </p:txBody>
      </p:sp>
    </p:spTree>
    <p:extLst>
      <p:ext uri="{BB962C8B-B14F-4D97-AF65-F5344CB8AC3E}">
        <p14:creationId xmlns:p14="http://schemas.microsoft.com/office/powerpoint/2010/main" val="2112179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اپلیکیشن قابلمه چیست ؟</a:t>
            </a:r>
            <a:endParaRPr lang="en-US" dirty="0"/>
          </a:p>
        </p:txBody>
      </p:sp>
      <p:sp>
        <p:nvSpPr>
          <p:cNvPr id="3" name="Content Placeholder 2"/>
          <p:cNvSpPr>
            <a:spLocks noGrp="1"/>
          </p:cNvSpPr>
          <p:nvPr>
            <p:ph idx="1"/>
          </p:nvPr>
        </p:nvSpPr>
        <p:spPr/>
        <p:txBody>
          <a:bodyPr/>
          <a:lstStyle/>
          <a:p>
            <a:pPr marL="0" indent="0" algn="r" rtl="1">
              <a:buNone/>
            </a:pPr>
            <a:r>
              <a:rPr lang="fa-IR" dirty="0" smtClean="0"/>
              <a:t>این ایپلیکیشن با هدف ساده سازی روند رزرو و پخش غذا در سازمان ها توسعه داده خواهد شد. این اپلیکیشن جایگزین روند های کاغذی و رسید های رزرو غذا می شود. همچنین با پیش ثبت نام غذا ها سبب می شود تا شرکت ها با تهیه مقدار مناسبی از غذا دور ریز غذا و هدر رفت هزینه ها را کاهش دهند. همچنین با قرار دادن این ربات در بستر های مختلفی از جمله وب و بات شبکه های مجازی سبب راحتی رزرو برای سفارش غذای کارمندان می شویم.</a:t>
            </a:r>
            <a:endParaRPr lang="en-US" dirty="0"/>
          </a:p>
        </p:txBody>
      </p:sp>
    </p:spTree>
    <p:extLst>
      <p:ext uri="{BB962C8B-B14F-4D97-AF65-F5344CB8AC3E}">
        <p14:creationId xmlns:p14="http://schemas.microsoft.com/office/powerpoint/2010/main" val="1109398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جامعه هدف</a:t>
            </a:r>
            <a:endParaRPr lang="en-US" dirty="0"/>
          </a:p>
        </p:txBody>
      </p:sp>
      <p:sp>
        <p:nvSpPr>
          <p:cNvPr id="3" name="Content Placeholder 2"/>
          <p:cNvSpPr>
            <a:spLocks noGrp="1"/>
          </p:cNvSpPr>
          <p:nvPr>
            <p:ph idx="1"/>
          </p:nvPr>
        </p:nvSpPr>
        <p:spPr/>
        <p:txBody>
          <a:bodyPr/>
          <a:lstStyle/>
          <a:p>
            <a:pPr marL="0" indent="0" algn="r">
              <a:buNone/>
            </a:pPr>
            <a:r>
              <a:rPr lang="fa-IR" dirty="0" smtClean="0"/>
              <a:t>شرکت ها و سازمان های خصوصی و دولتی که از مزایای تهیه غذای گرم برخور دارند.</a:t>
            </a:r>
          </a:p>
          <a:p>
            <a:pPr marL="0" indent="0" algn="r">
              <a:buNone/>
            </a:pPr>
            <a:endParaRPr lang="fa-IR" dirty="0"/>
          </a:p>
          <a:p>
            <a:pPr marL="0" indent="0" algn="r">
              <a:buNone/>
            </a:pPr>
            <a:r>
              <a:rPr lang="fa-IR" dirty="0" smtClean="0"/>
              <a:t>دانشگاه ها و مدارسی که وعده های غذایی به دانش آموزان و دانشجویان ارائه می دهند.</a:t>
            </a:r>
          </a:p>
          <a:p>
            <a:pPr marL="0" indent="0" algn="r">
              <a:buNone/>
            </a:pPr>
            <a:endParaRPr lang="fa-IR" dirty="0"/>
          </a:p>
          <a:p>
            <a:pPr marL="0" indent="0" algn="r">
              <a:buNone/>
            </a:pPr>
            <a:endParaRPr lang="fa-IR" dirty="0" smtClean="0"/>
          </a:p>
        </p:txBody>
      </p:sp>
    </p:spTree>
    <p:extLst>
      <p:ext uri="{BB962C8B-B14F-4D97-AF65-F5344CB8AC3E}">
        <p14:creationId xmlns:p14="http://schemas.microsoft.com/office/powerpoint/2010/main" val="3253569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محصولات مشابه</a:t>
            </a:r>
            <a:endParaRPr lang="en-US" dirty="0"/>
          </a:p>
        </p:txBody>
      </p:sp>
      <p:sp>
        <p:nvSpPr>
          <p:cNvPr id="3" name="Content Placeholder 2"/>
          <p:cNvSpPr>
            <a:spLocks noGrp="1"/>
          </p:cNvSpPr>
          <p:nvPr>
            <p:ph idx="1"/>
          </p:nvPr>
        </p:nvSpPr>
        <p:spPr/>
        <p:txBody>
          <a:bodyPr/>
          <a:lstStyle/>
          <a:p>
            <a:pPr marL="0" indent="0" algn="r">
              <a:buNone/>
            </a:pPr>
            <a:r>
              <a:rPr lang="fa-IR" dirty="0" smtClean="0"/>
              <a:t>محصولات مشابه برای این اپلیکیشن بیشتر محصولاتی خصوصی است. یعنی هر شرکت یا سازمانی برای رفع نیاز خود اپلیکیشنی مشابه نوشته است.اما مواردی مشابهی وجود دارند که مانند این اپیکیشن سازمان ها با ثبت نام و ثبت اطلاعات خود می توانند غذای کارکنان خود را سفارش دهند.</a:t>
            </a:r>
          </a:p>
        </p:txBody>
      </p:sp>
    </p:spTree>
    <p:extLst>
      <p:ext uri="{BB962C8B-B14F-4D97-AF65-F5344CB8AC3E}">
        <p14:creationId xmlns:p14="http://schemas.microsoft.com/office/powerpoint/2010/main" val="140207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محصولات مشابه</a:t>
            </a:r>
            <a:endParaRPr lang="en-US" dirty="0"/>
          </a:p>
        </p:txBody>
      </p:sp>
      <p:sp>
        <p:nvSpPr>
          <p:cNvPr id="3" name="Content Placeholder 2"/>
          <p:cNvSpPr>
            <a:spLocks noGrp="1"/>
          </p:cNvSpPr>
          <p:nvPr>
            <p:ph idx="1"/>
          </p:nvPr>
        </p:nvSpPr>
        <p:spPr/>
        <p:txBody>
          <a:bodyPr>
            <a:normAutofit/>
          </a:bodyPr>
          <a:lstStyle/>
          <a:p>
            <a:pPr marL="0" indent="0" algn="r">
              <a:buNone/>
            </a:pPr>
            <a:r>
              <a:rPr lang="fa-IR" sz="3200" dirty="0" smtClean="0"/>
              <a:t>اسنپ فود سازمانی :</a:t>
            </a:r>
            <a:br>
              <a:rPr lang="fa-IR" sz="3200" dirty="0" smtClean="0"/>
            </a:br>
            <a:r>
              <a:rPr lang="fa-IR" dirty="0" smtClean="0"/>
              <a:t>در این اپلیکیشن شما با ثبت اطلاعات سازمان خود می توانید با سفارش غذا از رستوران ها و فعالان صنف تهیه غذا غذای کارکنان شرکت خود را سفارش دهید. در واقع این اپلیکیشن پلی میان رستوران ها و سازمان ها شده و روند قرار دادی قدیمی را آسان تر کرده است.</a:t>
            </a:r>
            <a:endParaRPr lang="en-US" sz="3200" dirty="0"/>
          </a:p>
        </p:txBody>
      </p:sp>
    </p:spTree>
    <p:extLst>
      <p:ext uri="{BB962C8B-B14F-4D97-AF65-F5344CB8AC3E}">
        <p14:creationId xmlns:p14="http://schemas.microsoft.com/office/powerpoint/2010/main" val="213954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محصولات مشابه</a:t>
            </a:r>
            <a:endParaRPr lang="en-US" dirty="0"/>
          </a:p>
        </p:txBody>
      </p:sp>
      <p:sp>
        <p:nvSpPr>
          <p:cNvPr id="3" name="Content Placeholder 2"/>
          <p:cNvSpPr>
            <a:spLocks noGrp="1"/>
          </p:cNvSpPr>
          <p:nvPr>
            <p:ph idx="1"/>
          </p:nvPr>
        </p:nvSpPr>
        <p:spPr/>
        <p:txBody>
          <a:bodyPr>
            <a:normAutofit/>
          </a:bodyPr>
          <a:lstStyle/>
          <a:p>
            <a:pPr marL="0" indent="0" algn="r">
              <a:buNone/>
            </a:pPr>
            <a:r>
              <a:rPr lang="fa-IR" sz="3200" dirty="0" smtClean="0"/>
              <a:t>اتوماسیون ستاره :</a:t>
            </a:r>
            <a:br>
              <a:rPr lang="fa-IR" sz="3200" dirty="0" smtClean="0"/>
            </a:br>
            <a:r>
              <a:rPr lang="fa-IR" dirty="0" smtClean="0"/>
              <a:t>سامانه رزرو غذای دانشگاه علوم پزشکی ایران است که به صورت اختصاصی فقط برای دانشجویان و کارمندان دانشگاه علوم پزشکی ایران و زیر مجموعه های آن فعالیت می کند.</a:t>
            </a:r>
            <a:endParaRPr lang="en-US" sz="3200" dirty="0"/>
          </a:p>
        </p:txBody>
      </p:sp>
    </p:spTree>
    <p:extLst>
      <p:ext uri="{BB962C8B-B14F-4D97-AF65-F5344CB8AC3E}">
        <p14:creationId xmlns:p14="http://schemas.microsoft.com/office/powerpoint/2010/main" val="179775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محصولات مشابه</a:t>
            </a:r>
            <a:endParaRPr lang="en-US" dirty="0"/>
          </a:p>
        </p:txBody>
      </p:sp>
      <p:sp>
        <p:nvSpPr>
          <p:cNvPr id="3" name="Content Placeholder 2"/>
          <p:cNvSpPr>
            <a:spLocks noGrp="1"/>
          </p:cNvSpPr>
          <p:nvPr>
            <p:ph idx="1"/>
          </p:nvPr>
        </p:nvSpPr>
        <p:spPr/>
        <p:txBody>
          <a:bodyPr>
            <a:normAutofit/>
          </a:bodyPr>
          <a:lstStyle/>
          <a:p>
            <a:pPr marL="0" indent="0" algn="r">
              <a:buNone/>
            </a:pPr>
            <a:r>
              <a:rPr lang="fa-IR" sz="3200" dirty="0" smtClean="0"/>
              <a:t>سامانه سماد:</a:t>
            </a:r>
            <a:br>
              <a:rPr lang="fa-IR" sz="3200" dirty="0" smtClean="0"/>
            </a:br>
            <a:r>
              <a:rPr lang="fa-IR" dirty="0" smtClean="0"/>
              <a:t>سامانه رزرو غذای دانشجویان و کارمندان چند دانشگاه از جمله علم و صنعت و دانشگاه بو علی سینا است. این سامانه نیز مشابه سامانه قبلی به صورت اختصاصی برای چند دانشگاه محدود فعالیت می کند.</a:t>
            </a:r>
            <a:endParaRPr lang="en-US" sz="3200" dirty="0"/>
          </a:p>
        </p:txBody>
      </p:sp>
    </p:spTree>
    <p:extLst>
      <p:ext uri="{BB962C8B-B14F-4D97-AF65-F5344CB8AC3E}">
        <p14:creationId xmlns:p14="http://schemas.microsoft.com/office/powerpoint/2010/main" val="714035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ریسک های پروژه</a:t>
            </a:r>
            <a:endParaRPr lang="en-US" dirty="0"/>
          </a:p>
        </p:txBody>
      </p:sp>
      <p:sp>
        <p:nvSpPr>
          <p:cNvPr id="3" name="Content Placeholder 2"/>
          <p:cNvSpPr>
            <a:spLocks noGrp="1"/>
          </p:cNvSpPr>
          <p:nvPr>
            <p:ph idx="1"/>
          </p:nvPr>
        </p:nvSpPr>
        <p:spPr/>
        <p:txBody>
          <a:bodyPr>
            <a:normAutofit/>
          </a:bodyPr>
          <a:lstStyle/>
          <a:p>
            <a:pPr marL="0" indent="0" algn="r">
              <a:buNone/>
            </a:pPr>
            <a:r>
              <a:rPr lang="fa-IR" sz="3200" dirty="0" smtClean="0"/>
              <a:t>1)فنی                                    2)انسانی </a:t>
            </a:r>
          </a:p>
          <a:p>
            <a:pPr marL="0" indent="0" algn="r">
              <a:buNone/>
            </a:pPr>
            <a:r>
              <a:rPr lang="fa-IR" sz="3200" dirty="0" smtClean="0"/>
              <a:t>3)بازاریابی</a:t>
            </a:r>
            <a:endParaRPr lang="en-US" sz="3200" dirty="0"/>
          </a:p>
        </p:txBody>
      </p:sp>
    </p:spTree>
    <p:extLst>
      <p:ext uri="{BB962C8B-B14F-4D97-AF65-F5344CB8AC3E}">
        <p14:creationId xmlns:p14="http://schemas.microsoft.com/office/powerpoint/2010/main" val="2034639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76</TotalTime>
  <Words>473</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Times New Roman</vt:lpstr>
      <vt:lpstr>Trebuchet MS</vt:lpstr>
      <vt:lpstr>Tw Cen MT</vt:lpstr>
      <vt:lpstr>Circuit</vt:lpstr>
      <vt:lpstr>بررسی  فنی و مهندسی اپلیکیشن</vt:lpstr>
      <vt:lpstr>فهرست موضوعات</vt:lpstr>
      <vt:lpstr>اپلیکیشن قابلمه چیست ؟</vt:lpstr>
      <vt:lpstr>جامعه هدف</vt:lpstr>
      <vt:lpstr>محصولات مشابه</vt:lpstr>
      <vt:lpstr>محصولات مشابه</vt:lpstr>
      <vt:lpstr>محصولات مشابه</vt:lpstr>
      <vt:lpstr>محصولات مشابه</vt:lpstr>
      <vt:lpstr>ریسک های پروژه</vt:lpstr>
      <vt:lpstr>ریسک های فنی</vt:lpstr>
      <vt:lpstr>ریسک های بازاریابی</vt:lpstr>
      <vt:lpstr>ریسک های انسانی</vt:lpstr>
      <vt:lpstr>تکنولوژِ های مورد استفاده</vt:lpstr>
      <vt:lpstr>مشتریان </vt:lpstr>
      <vt:lpstr>جریان های درآمد</vt:lpstr>
      <vt:lpstr>فعالیت های کلیدی</vt:lpstr>
      <vt:lpstr>با تشکر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بررسی  فنی و مهندسی اپلیکیشن</dc:title>
  <dc:creator>RobatStok</dc:creator>
  <cp:lastModifiedBy>RobatStok</cp:lastModifiedBy>
  <cp:revision>7</cp:revision>
  <dcterms:created xsi:type="dcterms:W3CDTF">2024-03-08T12:11:47Z</dcterms:created>
  <dcterms:modified xsi:type="dcterms:W3CDTF">2024-03-08T13:27:53Z</dcterms:modified>
</cp:coreProperties>
</file>