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9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2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0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3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8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3B5D-41E2-41C3-97B6-B1B6F40DC8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299F-8AC7-4569-9DA1-4E922BE8B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</p:pic>
      <p:sp>
        <p:nvSpPr>
          <p:cNvPr id="5" name="矩形 4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solidFill>
            <a:schemeClr val="accent5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zh-TW" altLang="en-US" b="1" dirty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利用</a:t>
            </a:r>
            <a:r>
              <a:rPr lang="en-US" altLang="zh-TW" b="1" dirty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LLM</a:t>
            </a:r>
            <a:r>
              <a:rPr lang="zh-TW" altLang="en-US" b="1" dirty="0">
                <a:ln w="158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製作文件分析機器人</a:t>
            </a:r>
          </a:p>
        </p:txBody>
      </p:sp>
    </p:spTree>
    <p:extLst>
      <p:ext uri="{BB962C8B-B14F-4D97-AF65-F5344CB8AC3E}">
        <p14:creationId xmlns:p14="http://schemas.microsoft.com/office/powerpoint/2010/main" val="36375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搜尋答案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LangChain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中的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load_qa_chain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搜尋答案可能在的段落，並交給語言模型作分析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39934" cy="2367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整合功能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整合上述功能來實現分析文本語言模型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69432"/>
            <a:ext cx="4572000" cy="2630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59796"/>
            <a:ext cx="4058492" cy="2939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0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語音功能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Google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中的語因功能念出句子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11" y="2060848"/>
            <a:ext cx="4177778" cy="1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23" y="3933056"/>
            <a:ext cx="4088889" cy="16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6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316416" cy="3229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316416" cy="3229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1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實際操作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0" y="1700808"/>
            <a:ext cx="7627631" cy="3229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5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US" altLang="zh-TW" dirty="0"/>
              <a:t>PDF-Reader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76456" cy="4880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035750" y="118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基本介面</a:t>
            </a:r>
          </a:p>
        </p:txBody>
      </p:sp>
    </p:spTree>
    <p:extLst>
      <p:ext uri="{BB962C8B-B14F-4D97-AF65-F5344CB8AC3E}">
        <p14:creationId xmlns:p14="http://schemas.microsoft.com/office/powerpoint/2010/main" val="376595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讀取檔案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目前支援格式：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PDF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TXT(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之後可能還有網頁或其他文件格式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8" y="2561685"/>
            <a:ext cx="2919072" cy="3860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7779" y="2561685"/>
            <a:ext cx="2699827" cy="38592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6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大型語言模型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目前使用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OpenAI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推出的各種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LLMs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之後也可以使用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HuggingFace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上的其他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LLMs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1" y="2492896"/>
            <a:ext cx="6006558" cy="4008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4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API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費用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目前所花的研究金費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6" y="2276872"/>
            <a:ext cx="4265308" cy="4008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1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檔案文字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PDFReader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套件讀取每個檔案文字並輸出成字串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542309" cy="3311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3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分割輸入字串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大型語言模型輸入字數有上限因此要把字串分割才能使用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802657" cy="2321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97152"/>
            <a:ext cx="5662382" cy="30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文字轉成向量儲存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將文字轉為向量方便語言模型搜尋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77061"/>
            <a:ext cx="8520621" cy="2257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0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回答格式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4320" y="134076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設定語言模型回答樣板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24741"/>
            <a:ext cx="8520621" cy="1208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10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</Words>
  <Application>Microsoft Office PowerPoint</Application>
  <PresentationFormat>如螢幕大小 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Adobe 繁黑體 Std B</vt:lpstr>
      <vt:lpstr>新細明體</vt:lpstr>
      <vt:lpstr>Arial</vt:lpstr>
      <vt:lpstr>Calibri</vt:lpstr>
      <vt:lpstr>Office 佈景主題</vt:lpstr>
      <vt:lpstr>利用LLM製作文件分析機器人</vt:lpstr>
      <vt:lpstr>PDF-Reader</vt:lpstr>
      <vt:lpstr>讀取檔案</vt:lpstr>
      <vt:lpstr>大型語言模型</vt:lpstr>
      <vt:lpstr>API費用</vt:lpstr>
      <vt:lpstr>檔案文字</vt:lpstr>
      <vt:lpstr>分割輸入字串</vt:lpstr>
      <vt:lpstr>文字轉成向量儲存</vt:lpstr>
      <vt:lpstr>回答格式</vt:lpstr>
      <vt:lpstr>搜尋答案</vt:lpstr>
      <vt:lpstr>整合功能</vt:lpstr>
      <vt:lpstr>語音功能</vt:lpstr>
      <vt:lpstr>實際操作1</vt:lpstr>
      <vt:lpstr>實際操作2</vt:lpstr>
      <vt:lpstr>實際操作3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利用LLM製作文件分析機器人</dc:title>
  <dc:creator>USER</dc:creator>
  <cp:lastModifiedBy>User</cp:lastModifiedBy>
  <cp:revision>6</cp:revision>
  <dcterms:created xsi:type="dcterms:W3CDTF">2023-11-09T14:14:52Z</dcterms:created>
  <dcterms:modified xsi:type="dcterms:W3CDTF">2023-11-10T01:26:24Z</dcterms:modified>
</cp:coreProperties>
</file>