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189dd04c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189dd04c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89dd04c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89dd04c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189dd04c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189dd04c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189dd04c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189dd04c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189dd04c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189dd04c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189dd04c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189dd04c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189dd04c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189dd04c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189dd04c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189dd04c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189dd04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189dd04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BT-300 Hurdles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113" y="3101975"/>
            <a:ext cx="3633783" cy="20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850" y="1671625"/>
            <a:ext cx="502920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3850" y="1243175"/>
            <a:ext cx="2516151" cy="251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896" y="152400"/>
            <a:ext cx="716701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6667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465625" cy="24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4100" y="63050"/>
            <a:ext cx="2402575" cy="240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5900" y="2611000"/>
            <a:ext cx="384810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045795"/>
            <a:ext cx="5534790" cy="20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966" y="0"/>
            <a:ext cx="685206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475" y="97125"/>
            <a:ext cx="26670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7450" y="1486500"/>
            <a:ext cx="2981325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475" y="471488"/>
            <a:ext cx="4762500" cy="420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6975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550" y="507375"/>
            <a:ext cx="373380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1775" y="1914450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3625" y="1409700"/>
            <a:ext cx="37338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175" y="785813"/>
            <a:ext cx="3295650" cy="35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