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8a3299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8a3299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18a32993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18a32993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Leap Motion Hurdles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238" y="3101975"/>
            <a:ext cx="2041525" cy="20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13" y="152400"/>
            <a:ext cx="786037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00" y="152400"/>
            <a:ext cx="8163196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734522">
            <a:off x="7256280" y="1369295"/>
            <a:ext cx="1113813" cy="111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