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1" r:id="rId4"/>
    <p:sldId id="257" r:id="rId5"/>
    <p:sldId id="258" r:id="rId6"/>
    <p:sldId id="259" r:id="rId7"/>
    <p:sldId id="260"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437" y="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D1C5A-9C1F-4EE8-54DB-3F64A708C7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97AD45-A9E4-3B59-DB0C-6036D17AE6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CABC30-7DEA-4975-6DB0-6305B1676987}"/>
              </a:ext>
            </a:extLst>
          </p:cNvPr>
          <p:cNvSpPr>
            <a:spLocks noGrp="1"/>
          </p:cNvSpPr>
          <p:nvPr>
            <p:ph type="dt" sz="half" idx="10"/>
          </p:nvPr>
        </p:nvSpPr>
        <p:spPr/>
        <p:txBody>
          <a:bodyPr/>
          <a:lstStyle/>
          <a:p>
            <a:fld id="{DFE2AF07-8C95-4BF2-B817-169820196A60}" type="datetimeFigureOut">
              <a:rPr lang="en-US" smtClean="0"/>
              <a:t>11/26/2023</a:t>
            </a:fld>
            <a:endParaRPr lang="en-US"/>
          </a:p>
        </p:txBody>
      </p:sp>
      <p:sp>
        <p:nvSpPr>
          <p:cNvPr id="5" name="Footer Placeholder 4">
            <a:extLst>
              <a:ext uri="{FF2B5EF4-FFF2-40B4-BE49-F238E27FC236}">
                <a16:creationId xmlns:a16="http://schemas.microsoft.com/office/drawing/2014/main" id="{FEEEADD1-4A13-9808-2E7F-EB056B053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D669D-2857-3739-D521-6E4E384F33F7}"/>
              </a:ext>
            </a:extLst>
          </p:cNvPr>
          <p:cNvSpPr>
            <a:spLocks noGrp="1"/>
          </p:cNvSpPr>
          <p:nvPr>
            <p:ph type="sldNum" sz="quarter" idx="12"/>
          </p:nvPr>
        </p:nvSpPr>
        <p:spPr/>
        <p:txBody>
          <a:bodyPr/>
          <a:lstStyle/>
          <a:p>
            <a:fld id="{40A9360E-D5CF-4270-B85A-79DCBC1D42D4}" type="slidenum">
              <a:rPr lang="en-US" smtClean="0"/>
              <a:t>‹#›</a:t>
            </a:fld>
            <a:endParaRPr lang="en-US"/>
          </a:p>
        </p:txBody>
      </p:sp>
    </p:spTree>
    <p:extLst>
      <p:ext uri="{BB962C8B-B14F-4D97-AF65-F5344CB8AC3E}">
        <p14:creationId xmlns:p14="http://schemas.microsoft.com/office/powerpoint/2010/main" val="298674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7727D-57AD-8052-6785-D28470FBC9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3329FD-BA65-2153-6A2D-9A18C4B5D0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1C1A3-531F-B3B4-5557-016905CE1AFC}"/>
              </a:ext>
            </a:extLst>
          </p:cNvPr>
          <p:cNvSpPr>
            <a:spLocks noGrp="1"/>
          </p:cNvSpPr>
          <p:nvPr>
            <p:ph type="dt" sz="half" idx="10"/>
          </p:nvPr>
        </p:nvSpPr>
        <p:spPr/>
        <p:txBody>
          <a:bodyPr/>
          <a:lstStyle/>
          <a:p>
            <a:fld id="{DFE2AF07-8C95-4BF2-B817-169820196A60}" type="datetimeFigureOut">
              <a:rPr lang="en-US" smtClean="0"/>
              <a:t>11/26/2023</a:t>
            </a:fld>
            <a:endParaRPr lang="en-US"/>
          </a:p>
        </p:txBody>
      </p:sp>
      <p:sp>
        <p:nvSpPr>
          <p:cNvPr id="5" name="Footer Placeholder 4">
            <a:extLst>
              <a:ext uri="{FF2B5EF4-FFF2-40B4-BE49-F238E27FC236}">
                <a16:creationId xmlns:a16="http://schemas.microsoft.com/office/drawing/2014/main" id="{439F427B-79F6-AFF2-100E-65DDB3ABE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DA965-ECEE-FA1C-EF63-0991D92BF830}"/>
              </a:ext>
            </a:extLst>
          </p:cNvPr>
          <p:cNvSpPr>
            <a:spLocks noGrp="1"/>
          </p:cNvSpPr>
          <p:nvPr>
            <p:ph type="sldNum" sz="quarter" idx="12"/>
          </p:nvPr>
        </p:nvSpPr>
        <p:spPr/>
        <p:txBody>
          <a:bodyPr/>
          <a:lstStyle/>
          <a:p>
            <a:fld id="{40A9360E-D5CF-4270-B85A-79DCBC1D42D4}" type="slidenum">
              <a:rPr lang="en-US" smtClean="0"/>
              <a:t>‹#›</a:t>
            </a:fld>
            <a:endParaRPr lang="en-US"/>
          </a:p>
        </p:txBody>
      </p:sp>
    </p:spTree>
    <p:extLst>
      <p:ext uri="{BB962C8B-B14F-4D97-AF65-F5344CB8AC3E}">
        <p14:creationId xmlns:p14="http://schemas.microsoft.com/office/powerpoint/2010/main" val="208671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5E6606-C4D9-AED3-C7EF-B05002C975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30E376-C147-AB97-CB69-BB3F3A11A2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CB6DA-C2CA-0F9A-9292-38A87F4EA8B3}"/>
              </a:ext>
            </a:extLst>
          </p:cNvPr>
          <p:cNvSpPr>
            <a:spLocks noGrp="1"/>
          </p:cNvSpPr>
          <p:nvPr>
            <p:ph type="dt" sz="half" idx="10"/>
          </p:nvPr>
        </p:nvSpPr>
        <p:spPr/>
        <p:txBody>
          <a:bodyPr/>
          <a:lstStyle/>
          <a:p>
            <a:fld id="{DFE2AF07-8C95-4BF2-B817-169820196A60}" type="datetimeFigureOut">
              <a:rPr lang="en-US" smtClean="0"/>
              <a:t>11/26/2023</a:t>
            </a:fld>
            <a:endParaRPr lang="en-US"/>
          </a:p>
        </p:txBody>
      </p:sp>
      <p:sp>
        <p:nvSpPr>
          <p:cNvPr id="5" name="Footer Placeholder 4">
            <a:extLst>
              <a:ext uri="{FF2B5EF4-FFF2-40B4-BE49-F238E27FC236}">
                <a16:creationId xmlns:a16="http://schemas.microsoft.com/office/drawing/2014/main" id="{0E15F2AB-19A5-8DA5-B875-36992F0DC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58735-1C16-0A46-05C4-11B12E02B87B}"/>
              </a:ext>
            </a:extLst>
          </p:cNvPr>
          <p:cNvSpPr>
            <a:spLocks noGrp="1"/>
          </p:cNvSpPr>
          <p:nvPr>
            <p:ph type="sldNum" sz="quarter" idx="12"/>
          </p:nvPr>
        </p:nvSpPr>
        <p:spPr/>
        <p:txBody>
          <a:bodyPr/>
          <a:lstStyle/>
          <a:p>
            <a:fld id="{40A9360E-D5CF-4270-B85A-79DCBC1D42D4}" type="slidenum">
              <a:rPr lang="en-US" smtClean="0"/>
              <a:t>‹#›</a:t>
            </a:fld>
            <a:endParaRPr lang="en-US"/>
          </a:p>
        </p:txBody>
      </p:sp>
    </p:spTree>
    <p:extLst>
      <p:ext uri="{BB962C8B-B14F-4D97-AF65-F5344CB8AC3E}">
        <p14:creationId xmlns:p14="http://schemas.microsoft.com/office/powerpoint/2010/main" val="362857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14AD-06D0-3AEA-0BD5-70598F1D75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875265-E437-B5E3-8A75-1ECF3841CF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A206E-0DBB-85C5-FC5D-9F0D4147B900}"/>
              </a:ext>
            </a:extLst>
          </p:cNvPr>
          <p:cNvSpPr>
            <a:spLocks noGrp="1"/>
          </p:cNvSpPr>
          <p:nvPr>
            <p:ph type="dt" sz="half" idx="10"/>
          </p:nvPr>
        </p:nvSpPr>
        <p:spPr/>
        <p:txBody>
          <a:bodyPr/>
          <a:lstStyle/>
          <a:p>
            <a:fld id="{DFE2AF07-8C95-4BF2-B817-169820196A60}" type="datetimeFigureOut">
              <a:rPr lang="en-US" smtClean="0"/>
              <a:t>11/26/2023</a:t>
            </a:fld>
            <a:endParaRPr lang="en-US"/>
          </a:p>
        </p:txBody>
      </p:sp>
      <p:sp>
        <p:nvSpPr>
          <p:cNvPr id="5" name="Footer Placeholder 4">
            <a:extLst>
              <a:ext uri="{FF2B5EF4-FFF2-40B4-BE49-F238E27FC236}">
                <a16:creationId xmlns:a16="http://schemas.microsoft.com/office/drawing/2014/main" id="{A7D0A708-7288-EC0F-A403-96EAD39F2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8DEF4-865E-D42E-120E-A33F6449FFA1}"/>
              </a:ext>
            </a:extLst>
          </p:cNvPr>
          <p:cNvSpPr>
            <a:spLocks noGrp="1"/>
          </p:cNvSpPr>
          <p:nvPr>
            <p:ph type="sldNum" sz="quarter" idx="12"/>
          </p:nvPr>
        </p:nvSpPr>
        <p:spPr/>
        <p:txBody>
          <a:bodyPr/>
          <a:lstStyle/>
          <a:p>
            <a:fld id="{40A9360E-D5CF-4270-B85A-79DCBC1D42D4}" type="slidenum">
              <a:rPr lang="en-US" smtClean="0"/>
              <a:t>‹#›</a:t>
            </a:fld>
            <a:endParaRPr lang="en-US"/>
          </a:p>
        </p:txBody>
      </p:sp>
    </p:spTree>
    <p:extLst>
      <p:ext uri="{BB962C8B-B14F-4D97-AF65-F5344CB8AC3E}">
        <p14:creationId xmlns:p14="http://schemas.microsoft.com/office/powerpoint/2010/main" val="389506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A84B-EE20-8779-51CF-F5B1C567E5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A7A42B-7DFE-E6A8-2048-75E9C5789D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AC42A0-BA2D-A970-1E01-C9C32FBDF179}"/>
              </a:ext>
            </a:extLst>
          </p:cNvPr>
          <p:cNvSpPr>
            <a:spLocks noGrp="1"/>
          </p:cNvSpPr>
          <p:nvPr>
            <p:ph type="dt" sz="half" idx="10"/>
          </p:nvPr>
        </p:nvSpPr>
        <p:spPr/>
        <p:txBody>
          <a:bodyPr/>
          <a:lstStyle/>
          <a:p>
            <a:fld id="{DFE2AF07-8C95-4BF2-B817-169820196A60}" type="datetimeFigureOut">
              <a:rPr lang="en-US" smtClean="0"/>
              <a:t>11/26/2023</a:t>
            </a:fld>
            <a:endParaRPr lang="en-US"/>
          </a:p>
        </p:txBody>
      </p:sp>
      <p:sp>
        <p:nvSpPr>
          <p:cNvPr id="5" name="Footer Placeholder 4">
            <a:extLst>
              <a:ext uri="{FF2B5EF4-FFF2-40B4-BE49-F238E27FC236}">
                <a16:creationId xmlns:a16="http://schemas.microsoft.com/office/drawing/2014/main" id="{0FE2BD07-3E03-9237-D951-1215CEA9A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63D61-DF58-7D91-2143-1D1A42CBDD2D}"/>
              </a:ext>
            </a:extLst>
          </p:cNvPr>
          <p:cNvSpPr>
            <a:spLocks noGrp="1"/>
          </p:cNvSpPr>
          <p:nvPr>
            <p:ph type="sldNum" sz="quarter" idx="12"/>
          </p:nvPr>
        </p:nvSpPr>
        <p:spPr/>
        <p:txBody>
          <a:bodyPr/>
          <a:lstStyle/>
          <a:p>
            <a:fld id="{40A9360E-D5CF-4270-B85A-79DCBC1D42D4}" type="slidenum">
              <a:rPr lang="en-US" smtClean="0"/>
              <a:t>‹#›</a:t>
            </a:fld>
            <a:endParaRPr lang="en-US"/>
          </a:p>
        </p:txBody>
      </p:sp>
    </p:spTree>
    <p:extLst>
      <p:ext uri="{BB962C8B-B14F-4D97-AF65-F5344CB8AC3E}">
        <p14:creationId xmlns:p14="http://schemas.microsoft.com/office/powerpoint/2010/main" val="237285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5CE0-268C-FED0-6524-F20AA08B9C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257099-4D44-0D4D-A8F2-77943F5E87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130637-0587-8916-C3EB-1CE8AC8619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47AF8A-29CB-734B-BBDC-2F5EB16570B2}"/>
              </a:ext>
            </a:extLst>
          </p:cNvPr>
          <p:cNvSpPr>
            <a:spLocks noGrp="1"/>
          </p:cNvSpPr>
          <p:nvPr>
            <p:ph type="dt" sz="half" idx="10"/>
          </p:nvPr>
        </p:nvSpPr>
        <p:spPr/>
        <p:txBody>
          <a:bodyPr/>
          <a:lstStyle/>
          <a:p>
            <a:fld id="{DFE2AF07-8C95-4BF2-B817-169820196A60}" type="datetimeFigureOut">
              <a:rPr lang="en-US" smtClean="0"/>
              <a:t>11/26/2023</a:t>
            </a:fld>
            <a:endParaRPr lang="en-US"/>
          </a:p>
        </p:txBody>
      </p:sp>
      <p:sp>
        <p:nvSpPr>
          <p:cNvPr id="6" name="Footer Placeholder 5">
            <a:extLst>
              <a:ext uri="{FF2B5EF4-FFF2-40B4-BE49-F238E27FC236}">
                <a16:creationId xmlns:a16="http://schemas.microsoft.com/office/drawing/2014/main" id="{C6507884-6A87-B65F-F7B8-D6B4DF088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01F1D3-E0C4-3296-C229-EFDCE8164A75}"/>
              </a:ext>
            </a:extLst>
          </p:cNvPr>
          <p:cNvSpPr>
            <a:spLocks noGrp="1"/>
          </p:cNvSpPr>
          <p:nvPr>
            <p:ph type="sldNum" sz="quarter" idx="12"/>
          </p:nvPr>
        </p:nvSpPr>
        <p:spPr/>
        <p:txBody>
          <a:bodyPr/>
          <a:lstStyle/>
          <a:p>
            <a:fld id="{40A9360E-D5CF-4270-B85A-79DCBC1D42D4}" type="slidenum">
              <a:rPr lang="en-US" smtClean="0"/>
              <a:t>‹#›</a:t>
            </a:fld>
            <a:endParaRPr lang="en-US"/>
          </a:p>
        </p:txBody>
      </p:sp>
    </p:spTree>
    <p:extLst>
      <p:ext uri="{BB962C8B-B14F-4D97-AF65-F5344CB8AC3E}">
        <p14:creationId xmlns:p14="http://schemas.microsoft.com/office/powerpoint/2010/main" val="43475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BEFE-032A-C9BA-A2D4-60F9F94DED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AFCB54-7E2D-BEA8-7831-B263B87E6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D471C5-697D-DDA5-77B5-4E3558617D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1B44D6-0139-DD3A-2181-CA3BCFBA0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A8EC08-46FB-D59D-198D-88EB8E1126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B52106-261D-0833-85BD-55B1EAE0C787}"/>
              </a:ext>
            </a:extLst>
          </p:cNvPr>
          <p:cNvSpPr>
            <a:spLocks noGrp="1"/>
          </p:cNvSpPr>
          <p:nvPr>
            <p:ph type="dt" sz="half" idx="10"/>
          </p:nvPr>
        </p:nvSpPr>
        <p:spPr/>
        <p:txBody>
          <a:bodyPr/>
          <a:lstStyle/>
          <a:p>
            <a:fld id="{DFE2AF07-8C95-4BF2-B817-169820196A60}" type="datetimeFigureOut">
              <a:rPr lang="en-US" smtClean="0"/>
              <a:t>11/26/2023</a:t>
            </a:fld>
            <a:endParaRPr lang="en-US"/>
          </a:p>
        </p:txBody>
      </p:sp>
      <p:sp>
        <p:nvSpPr>
          <p:cNvPr id="8" name="Footer Placeholder 7">
            <a:extLst>
              <a:ext uri="{FF2B5EF4-FFF2-40B4-BE49-F238E27FC236}">
                <a16:creationId xmlns:a16="http://schemas.microsoft.com/office/drawing/2014/main" id="{8F27106E-0810-CA6D-092D-60A3034AFB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E699DF-28DF-2AF3-FD48-354F288291F3}"/>
              </a:ext>
            </a:extLst>
          </p:cNvPr>
          <p:cNvSpPr>
            <a:spLocks noGrp="1"/>
          </p:cNvSpPr>
          <p:nvPr>
            <p:ph type="sldNum" sz="quarter" idx="12"/>
          </p:nvPr>
        </p:nvSpPr>
        <p:spPr/>
        <p:txBody>
          <a:bodyPr/>
          <a:lstStyle/>
          <a:p>
            <a:fld id="{40A9360E-D5CF-4270-B85A-79DCBC1D42D4}" type="slidenum">
              <a:rPr lang="en-US" smtClean="0"/>
              <a:t>‹#›</a:t>
            </a:fld>
            <a:endParaRPr lang="en-US"/>
          </a:p>
        </p:txBody>
      </p:sp>
    </p:spTree>
    <p:extLst>
      <p:ext uri="{BB962C8B-B14F-4D97-AF65-F5344CB8AC3E}">
        <p14:creationId xmlns:p14="http://schemas.microsoft.com/office/powerpoint/2010/main" val="388291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04AC-D8B7-46D6-5092-4465EA330C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EAA28B-41B4-C7FE-75DB-E244D7B90961}"/>
              </a:ext>
            </a:extLst>
          </p:cNvPr>
          <p:cNvSpPr>
            <a:spLocks noGrp="1"/>
          </p:cNvSpPr>
          <p:nvPr>
            <p:ph type="dt" sz="half" idx="10"/>
          </p:nvPr>
        </p:nvSpPr>
        <p:spPr/>
        <p:txBody>
          <a:bodyPr/>
          <a:lstStyle/>
          <a:p>
            <a:fld id="{DFE2AF07-8C95-4BF2-B817-169820196A60}" type="datetimeFigureOut">
              <a:rPr lang="en-US" smtClean="0"/>
              <a:t>11/26/2023</a:t>
            </a:fld>
            <a:endParaRPr lang="en-US"/>
          </a:p>
        </p:txBody>
      </p:sp>
      <p:sp>
        <p:nvSpPr>
          <p:cNvPr id="4" name="Footer Placeholder 3">
            <a:extLst>
              <a:ext uri="{FF2B5EF4-FFF2-40B4-BE49-F238E27FC236}">
                <a16:creationId xmlns:a16="http://schemas.microsoft.com/office/drawing/2014/main" id="{B21E880D-BD50-BD65-DE4A-082CAC1068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376465-05E6-DE50-D027-F861BA38099F}"/>
              </a:ext>
            </a:extLst>
          </p:cNvPr>
          <p:cNvSpPr>
            <a:spLocks noGrp="1"/>
          </p:cNvSpPr>
          <p:nvPr>
            <p:ph type="sldNum" sz="quarter" idx="12"/>
          </p:nvPr>
        </p:nvSpPr>
        <p:spPr/>
        <p:txBody>
          <a:bodyPr/>
          <a:lstStyle/>
          <a:p>
            <a:fld id="{40A9360E-D5CF-4270-B85A-79DCBC1D42D4}" type="slidenum">
              <a:rPr lang="en-US" smtClean="0"/>
              <a:t>‹#›</a:t>
            </a:fld>
            <a:endParaRPr lang="en-US"/>
          </a:p>
        </p:txBody>
      </p:sp>
    </p:spTree>
    <p:extLst>
      <p:ext uri="{BB962C8B-B14F-4D97-AF65-F5344CB8AC3E}">
        <p14:creationId xmlns:p14="http://schemas.microsoft.com/office/powerpoint/2010/main" val="297592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25403E-D8BE-A8A3-30B5-2EC79D1FC7E8}"/>
              </a:ext>
            </a:extLst>
          </p:cNvPr>
          <p:cNvSpPr>
            <a:spLocks noGrp="1"/>
          </p:cNvSpPr>
          <p:nvPr>
            <p:ph type="dt" sz="half" idx="10"/>
          </p:nvPr>
        </p:nvSpPr>
        <p:spPr/>
        <p:txBody>
          <a:bodyPr/>
          <a:lstStyle/>
          <a:p>
            <a:fld id="{DFE2AF07-8C95-4BF2-B817-169820196A60}" type="datetimeFigureOut">
              <a:rPr lang="en-US" smtClean="0"/>
              <a:t>11/26/2023</a:t>
            </a:fld>
            <a:endParaRPr lang="en-US"/>
          </a:p>
        </p:txBody>
      </p:sp>
      <p:sp>
        <p:nvSpPr>
          <p:cNvPr id="3" name="Footer Placeholder 2">
            <a:extLst>
              <a:ext uri="{FF2B5EF4-FFF2-40B4-BE49-F238E27FC236}">
                <a16:creationId xmlns:a16="http://schemas.microsoft.com/office/drawing/2014/main" id="{34B316CF-86E7-1077-CD4D-CDE6071C4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4360B4-AD74-EDF4-0DBF-04B89F868320}"/>
              </a:ext>
            </a:extLst>
          </p:cNvPr>
          <p:cNvSpPr>
            <a:spLocks noGrp="1"/>
          </p:cNvSpPr>
          <p:nvPr>
            <p:ph type="sldNum" sz="quarter" idx="12"/>
          </p:nvPr>
        </p:nvSpPr>
        <p:spPr/>
        <p:txBody>
          <a:bodyPr/>
          <a:lstStyle/>
          <a:p>
            <a:fld id="{40A9360E-D5CF-4270-B85A-79DCBC1D42D4}" type="slidenum">
              <a:rPr lang="en-US" smtClean="0"/>
              <a:t>‹#›</a:t>
            </a:fld>
            <a:endParaRPr lang="en-US"/>
          </a:p>
        </p:txBody>
      </p:sp>
    </p:spTree>
    <p:extLst>
      <p:ext uri="{BB962C8B-B14F-4D97-AF65-F5344CB8AC3E}">
        <p14:creationId xmlns:p14="http://schemas.microsoft.com/office/powerpoint/2010/main" val="35997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27CF-F962-7E8C-306C-8AD159DC9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36F7B2-05A2-2495-BB85-10A736A1D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2DE651-27FB-5F32-4607-50EFFC06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9F2BB-4067-D1B5-B5B9-023A6F1DDA21}"/>
              </a:ext>
            </a:extLst>
          </p:cNvPr>
          <p:cNvSpPr>
            <a:spLocks noGrp="1"/>
          </p:cNvSpPr>
          <p:nvPr>
            <p:ph type="dt" sz="half" idx="10"/>
          </p:nvPr>
        </p:nvSpPr>
        <p:spPr/>
        <p:txBody>
          <a:bodyPr/>
          <a:lstStyle/>
          <a:p>
            <a:fld id="{DFE2AF07-8C95-4BF2-B817-169820196A60}" type="datetimeFigureOut">
              <a:rPr lang="en-US" smtClean="0"/>
              <a:t>11/26/2023</a:t>
            </a:fld>
            <a:endParaRPr lang="en-US"/>
          </a:p>
        </p:txBody>
      </p:sp>
      <p:sp>
        <p:nvSpPr>
          <p:cNvPr id="6" name="Footer Placeholder 5">
            <a:extLst>
              <a:ext uri="{FF2B5EF4-FFF2-40B4-BE49-F238E27FC236}">
                <a16:creationId xmlns:a16="http://schemas.microsoft.com/office/drawing/2014/main" id="{0C44F78A-090E-CDAE-2A47-23CABF3E4F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99A90A-BB81-2ED8-4076-EB1EE9FB4C7E}"/>
              </a:ext>
            </a:extLst>
          </p:cNvPr>
          <p:cNvSpPr>
            <a:spLocks noGrp="1"/>
          </p:cNvSpPr>
          <p:nvPr>
            <p:ph type="sldNum" sz="quarter" idx="12"/>
          </p:nvPr>
        </p:nvSpPr>
        <p:spPr/>
        <p:txBody>
          <a:bodyPr/>
          <a:lstStyle/>
          <a:p>
            <a:fld id="{40A9360E-D5CF-4270-B85A-79DCBC1D42D4}" type="slidenum">
              <a:rPr lang="en-US" smtClean="0"/>
              <a:t>‹#›</a:t>
            </a:fld>
            <a:endParaRPr lang="en-US"/>
          </a:p>
        </p:txBody>
      </p:sp>
    </p:spTree>
    <p:extLst>
      <p:ext uri="{BB962C8B-B14F-4D97-AF65-F5344CB8AC3E}">
        <p14:creationId xmlns:p14="http://schemas.microsoft.com/office/powerpoint/2010/main" val="47141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B69D-E04C-B4A9-F948-3996E1AF8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21543A-04ED-1684-648B-3F5E71DD89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1A978D-3004-E844-42EA-B5AF1F386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FD75BC-4B1B-A75B-79C0-852702718129}"/>
              </a:ext>
            </a:extLst>
          </p:cNvPr>
          <p:cNvSpPr>
            <a:spLocks noGrp="1"/>
          </p:cNvSpPr>
          <p:nvPr>
            <p:ph type="dt" sz="half" idx="10"/>
          </p:nvPr>
        </p:nvSpPr>
        <p:spPr/>
        <p:txBody>
          <a:bodyPr/>
          <a:lstStyle/>
          <a:p>
            <a:fld id="{DFE2AF07-8C95-4BF2-B817-169820196A60}" type="datetimeFigureOut">
              <a:rPr lang="en-US" smtClean="0"/>
              <a:t>11/26/2023</a:t>
            </a:fld>
            <a:endParaRPr lang="en-US"/>
          </a:p>
        </p:txBody>
      </p:sp>
      <p:sp>
        <p:nvSpPr>
          <p:cNvPr id="6" name="Footer Placeholder 5">
            <a:extLst>
              <a:ext uri="{FF2B5EF4-FFF2-40B4-BE49-F238E27FC236}">
                <a16:creationId xmlns:a16="http://schemas.microsoft.com/office/drawing/2014/main" id="{72C9E294-1411-3C49-0449-5C45E975E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CCEEA-EC63-24D3-78D2-80A947EAE7ED}"/>
              </a:ext>
            </a:extLst>
          </p:cNvPr>
          <p:cNvSpPr>
            <a:spLocks noGrp="1"/>
          </p:cNvSpPr>
          <p:nvPr>
            <p:ph type="sldNum" sz="quarter" idx="12"/>
          </p:nvPr>
        </p:nvSpPr>
        <p:spPr/>
        <p:txBody>
          <a:bodyPr/>
          <a:lstStyle/>
          <a:p>
            <a:fld id="{40A9360E-D5CF-4270-B85A-79DCBC1D42D4}" type="slidenum">
              <a:rPr lang="en-US" smtClean="0"/>
              <a:t>‹#›</a:t>
            </a:fld>
            <a:endParaRPr lang="en-US"/>
          </a:p>
        </p:txBody>
      </p:sp>
    </p:spTree>
    <p:extLst>
      <p:ext uri="{BB962C8B-B14F-4D97-AF65-F5344CB8AC3E}">
        <p14:creationId xmlns:p14="http://schemas.microsoft.com/office/powerpoint/2010/main" val="55180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434E51-07FD-4EB5-2D0A-D8E55B7485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4EAB02-58CB-9A39-B45D-32CEBB59DD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4DAE5-F87E-6ECA-AA6C-488CF5B533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2AF07-8C95-4BF2-B817-169820196A60}" type="datetimeFigureOut">
              <a:rPr lang="en-US" smtClean="0"/>
              <a:t>11/26/2023</a:t>
            </a:fld>
            <a:endParaRPr lang="en-US"/>
          </a:p>
        </p:txBody>
      </p:sp>
      <p:sp>
        <p:nvSpPr>
          <p:cNvPr id="5" name="Footer Placeholder 4">
            <a:extLst>
              <a:ext uri="{FF2B5EF4-FFF2-40B4-BE49-F238E27FC236}">
                <a16:creationId xmlns:a16="http://schemas.microsoft.com/office/drawing/2014/main" id="{F6E23EBC-F438-9F04-812A-EB40FB318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63E30B-E6F5-72CF-745F-D518D0ACC9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9360E-D5CF-4270-B85A-79DCBC1D42D4}" type="slidenum">
              <a:rPr lang="en-US" smtClean="0"/>
              <a:t>‹#›</a:t>
            </a:fld>
            <a:endParaRPr lang="en-US"/>
          </a:p>
        </p:txBody>
      </p:sp>
    </p:spTree>
    <p:extLst>
      <p:ext uri="{BB962C8B-B14F-4D97-AF65-F5344CB8AC3E}">
        <p14:creationId xmlns:p14="http://schemas.microsoft.com/office/powerpoint/2010/main" val="1878505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linux.die.net/man/8/apt-g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603441-ECB4-308A-37A6-26B9D2E72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54" y="1369695"/>
            <a:ext cx="2522450" cy="2518509"/>
          </a:xfrm>
          <a:prstGeom prst="rect">
            <a:avLst/>
          </a:prstGeom>
        </p:spPr>
      </p:pic>
      <p:pic>
        <p:nvPicPr>
          <p:cNvPr id="13" name="Picture 12">
            <a:extLst>
              <a:ext uri="{FF2B5EF4-FFF2-40B4-BE49-F238E27FC236}">
                <a16:creationId xmlns:a16="http://schemas.microsoft.com/office/drawing/2014/main" id="{A94A80F6-3786-3BBA-E16C-22BE24B1E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3326" y="3429000"/>
            <a:ext cx="4345136" cy="3261360"/>
          </a:xfrm>
          <a:prstGeom prst="rect">
            <a:avLst/>
          </a:prstGeom>
        </p:spPr>
      </p:pic>
      <p:sp>
        <p:nvSpPr>
          <p:cNvPr id="18" name="Circle: Hollow 17">
            <a:extLst>
              <a:ext uri="{FF2B5EF4-FFF2-40B4-BE49-F238E27FC236}">
                <a16:creationId xmlns:a16="http://schemas.microsoft.com/office/drawing/2014/main" id="{96509B5E-653B-7A37-25F7-E70C6E49FB59}"/>
              </a:ext>
            </a:extLst>
          </p:cNvPr>
          <p:cNvSpPr/>
          <p:nvPr/>
        </p:nvSpPr>
        <p:spPr>
          <a:xfrm>
            <a:off x="-12716714" y="-15597722"/>
            <a:ext cx="37625428" cy="37625428"/>
          </a:xfrm>
          <a:prstGeom prst="donut">
            <a:avLst>
              <a:gd name="adj" fmla="val 4461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chemeClr val="tx1"/>
              </a:solidFill>
            </a:endParaRPr>
          </a:p>
        </p:txBody>
      </p:sp>
      <p:sp>
        <p:nvSpPr>
          <p:cNvPr id="10" name="TextBox 9">
            <a:extLst>
              <a:ext uri="{FF2B5EF4-FFF2-40B4-BE49-F238E27FC236}">
                <a16:creationId xmlns:a16="http://schemas.microsoft.com/office/drawing/2014/main" id="{689C4FAC-1C5C-5D99-96A0-6C3270D7B29B}"/>
              </a:ext>
            </a:extLst>
          </p:cNvPr>
          <p:cNvSpPr txBox="1"/>
          <p:nvPr/>
        </p:nvSpPr>
        <p:spPr>
          <a:xfrm>
            <a:off x="9797630" y="2540265"/>
            <a:ext cx="1330832" cy="1049665"/>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835559F6-B2EA-0772-EBC5-9B12D9525DE7}"/>
              </a:ext>
            </a:extLst>
          </p:cNvPr>
          <p:cNvSpPr txBox="1"/>
          <p:nvPr/>
        </p:nvSpPr>
        <p:spPr>
          <a:xfrm>
            <a:off x="5164912" y="1876164"/>
            <a:ext cx="4553020" cy="2677656"/>
          </a:xfrm>
          <a:prstGeom prst="rect">
            <a:avLst/>
          </a:prstGeom>
          <a:noFill/>
        </p:spPr>
        <p:txBody>
          <a:bodyPr wrap="square" rtlCol="0">
            <a:spAutoFit/>
          </a:bodyPr>
          <a:lstStyle/>
          <a:p>
            <a:r>
              <a:rPr lang="en-US" sz="2800" b="1" dirty="0">
                <a:latin typeface="MS Gothic" panose="020B0609070205080204" pitchFamily="49" charset="-128"/>
                <a:ea typeface="MS Gothic" panose="020B0609070205080204" pitchFamily="49" charset="-128"/>
              </a:rPr>
              <a:t>How to </a:t>
            </a:r>
          </a:p>
          <a:p>
            <a:r>
              <a:rPr lang="en-US" sz="2800" b="1" dirty="0">
                <a:latin typeface="MS Gothic" panose="020B0609070205080204" pitchFamily="49" charset="-128"/>
                <a:ea typeface="MS Gothic" panose="020B0609070205080204" pitchFamily="49" charset="-128"/>
              </a:rPr>
              <a:t>Compile</a:t>
            </a:r>
          </a:p>
          <a:p>
            <a:r>
              <a:rPr lang="en-US" sz="2800" b="1" dirty="0">
                <a:latin typeface="MS Gothic" panose="020B0609070205080204" pitchFamily="49" charset="-128"/>
                <a:ea typeface="MS Gothic" panose="020B0609070205080204" pitchFamily="49" charset="-128"/>
              </a:rPr>
              <a:t>And Run </a:t>
            </a:r>
          </a:p>
          <a:p>
            <a:r>
              <a:rPr lang="en-US" sz="2800" b="1" dirty="0">
                <a:latin typeface="MS Gothic" panose="020B0609070205080204" pitchFamily="49" charset="-128"/>
                <a:ea typeface="MS Gothic" panose="020B0609070205080204" pitchFamily="49" charset="-128"/>
              </a:rPr>
              <a:t>Different </a:t>
            </a:r>
          </a:p>
          <a:p>
            <a:r>
              <a:rPr lang="en-US" sz="2800" b="1" dirty="0">
                <a:latin typeface="MS Gothic" panose="020B0609070205080204" pitchFamily="49" charset="-128"/>
                <a:ea typeface="MS Gothic" panose="020B0609070205080204" pitchFamily="49" charset="-128"/>
              </a:rPr>
              <a:t>Languages on </a:t>
            </a:r>
          </a:p>
          <a:p>
            <a:r>
              <a:rPr lang="en-US" sz="2800" b="1" dirty="0">
                <a:latin typeface="MS Gothic" panose="020B0609070205080204" pitchFamily="49" charset="-128"/>
                <a:ea typeface="MS Gothic" panose="020B0609070205080204" pitchFamily="49" charset="-128"/>
              </a:rPr>
              <a:t>Ubuntu</a:t>
            </a:r>
          </a:p>
        </p:txBody>
      </p:sp>
      <p:sp>
        <p:nvSpPr>
          <p:cNvPr id="11" name="TextBox 10">
            <a:extLst>
              <a:ext uri="{FF2B5EF4-FFF2-40B4-BE49-F238E27FC236}">
                <a16:creationId xmlns:a16="http://schemas.microsoft.com/office/drawing/2014/main" id="{FAF1F783-7448-A3A5-36FE-CD3A3DF0E1C3}"/>
              </a:ext>
            </a:extLst>
          </p:cNvPr>
          <p:cNvSpPr txBox="1"/>
          <p:nvPr/>
        </p:nvSpPr>
        <p:spPr>
          <a:xfrm>
            <a:off x="5161860" y="4563068"/>
            <a:ext cx="1624519" cy="307777"/>
          </a:xfrm>
          <a:prstGeom prst="rect">
            <a:avLst/>
          </a:prstGeom>
          <a:noFill/>
        </p:spPr>
        <p:txBody>
          <a:bodyPr wrap="square" rtlCol="0">
            <a:spAutoFit/>
          </a:bodyPr>
          <a:lstStyle/>
          <a:p>
            <a:r>
              <a:rPr lang="en-US" sz="1400" dirty="0">
                <a:latin typeface="MS Gothic" panose="020B0609070205080204" pitchFamily="49" charset="-128"/>
                <a:ea typeface="MS Gothic" panose="020B0609070205080204" pitchFamily="49" charset="-128"/>
              </a:rPr>
              <a:t>-Parsa Bordbar</a:t>
            </a:r>
          </a:p>
        </p:txBody>
      </p:sp>
    </p:spTree>
    <p:extLst>
      <p:ext uri="{BB962C8B-B14F-4D97-AF65-F5344CB8AC3E}">
        <p14:creationId xmlns:p14="http://schemas.microsoft.com/office/powerpoint/2010/main" val="475253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603441-ECB4-308A-37A6-26B9D2E72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54" y="1369695"/>
            <a:ext cx="2522450" cy="2518509"/>
          </a:xfrm>
          <a:prstGeom prst="rect">
            <a:avLst/>
          </a:prstGeom>
        </p:spPr>
      </p:pic>
      <p:pic>
        <p:nvPicPr>
          <p:cNvPr id="13" name="Picture 12">
            <a:extLst>
              <a:ext uri="{FF2B5EF4-FFF2-40B4-BE49-F238E27FC236}">
                <a16:creationId xmlns:a16="http://schemas.microsoft.com/office/drawing/2014/main" id="{A94A80F6-3786-3BBA-E16C-22BE24B1E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201" y="3429000"/>
            <a:ext cx="4345136" cy="3261360"/>
          </a:xfrm>
          <a:prstGeom prst="rect">
            <a:avLst/>
          </a:prstGeom>
        </p:spPr>
      </p:pic>
      <p:sp>
        <p:nvSpPr>
          <p:cNvPr id="18" name="Circle: Hollow 17">
            <a:extLst>
              <a:ext uri="{FF2B5EF4-FFF2-40B4-BE49-F238E27FC236}">
                <a16:creationId xmlns:a16="http://schemas.microsoft.com/office/drawing/2014/main" id="{96509B5E-653B-7A37-25F7-E70C6E49FB59}"/>
              </a:ext>
            </a:extLst>
          </p:cNvPr>
          <p:cNvSpPr/>
          <p:nvPr/>
        </p:nvSpPr>
        <p:spPr>
          <a:xfrm>
            <a:off x="-12716714" y="-15597722"/>
            <a:ext cx="37625428" cy="37625428"/>
          </a:xfrm>
          <a:prstGeom prst="donut">
            <a:avLst>
              <a:gd name="adj" fmla="val 4402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chemeClr val="tx1"/>
              </a:solidFill>
            </a:endParaRPr>
          </a:p>
        </p:txBody>
      </p:sp>
      <p:sp>
        <p:nvSpPr>
          <p:cNvPr id="10" name="TextBox 9">
            <a:extLst>
              <a:ext uri="{FF2B5EF4-FFF2-40B4-BE49-F238E27FC236}">
                <a16:creationId xmlns:a16="http://schemas.microsoft.com/office/drawing/2014/main" id="{689C4FAC-1C5C-5D99-96A0-6C3270D7B29B}"/>
              </a:ext>
            </a:extLst>
          </p:cNvPr>
          <p:cNvSpPr txBox="1"/>
          <p:nvPr/>
        </p:nvSpPr>
        <p:spPr>
          <a:xfrm>
            <a:off x="9797630" y="2540265"/>
            <a:ext cx="1330832" cy="1049665"/>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835559F6-B2EA-0772-EBC5-9B12D9525DE7}"/>
              </a:ext>
            </a:extLst>
          </p:cNvPr>
          <p:cNvSpPr txBox="1"/>
          <p:nvPr/>
        </p:nvSpPr>
        <p:spPr>
          <a:xfrm>
            <a:off x="4302355" y="2628949"/>
            <a:ext cx="3781329" cy="1323439"/>
          </a:xfrm>
          <a:prstGeom prst="rect">
            <a:avLst/>
          </a:prstGeom>
          <a:noFill/>
        </p:spPr>
        <p:txBody>
          <a:bodyPr wrap="square" rtlCol="0">
            <a:spAutoFit/>
          </a:bodyPr>
          <a:lstStyle/>
          <a:p>
            <a:r>
              <a:rPr lang="en-US" sz="2000" b="1" dirty="0">
                <a:latin typeface="MS Gothic" panose="020B0609070205080204" pitchFamily="49" charset="-128"/>
                <a:ea typeface="MS Gothic" panose="020B0609070205080204" pitchFamily="49" charset="-128"/>
              </a:rPr>
              <a:t>In this tutorial We are going to Use apt install command To install packages That we need..</a:t>
            </a:r>
          </a:p>
        </p:txBody>
      </p:sp>
      <p:sp>
        <p:nvSpPr>
          <p:cNvPr id="3" name="Rectangle 5">
            <a:extLst>
              <a:ext uri="{FF2B5EF4-FFF2-40B4-BE49-F238E27FC236}">
                <a16:creationId xmlns:a16="http://schemas.microsoft.com/office/drawing/2014/main" id="{F0966E6F-0120-3AC5-84BD-57A3721DF89C}"/>
              </a:ext>
            </a:extLst>
          </p:cNvPr>
          <p:cNvSpPr>
            <a:spLocks noChangeArrowheads="1"/>
          </p:cNvSpPr>
          <p:nvPr/>
        </p:nvSpPr>
        <p:spPr bwMode="auto">
          <a:xfrm>
            <a:off x="275729" y="1533713"/>
            <a:ext cx="2943642" cy="307777"/>
          </a:xfrm>
          <a:prstGeom prst="rect">
            <a:avLst/>
          </a:prstGeom>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monaco"/>
              </a:rPr>
              <a:t>$ </a:t>
            </a:r>
            <a:r>
              <a:rPr lang="en-US" altLang="en-US" sz="1400" dirty="0" err="1">
                <a:solidFill>
                  <a:schemeClr val="bg1"/>
                </a:solidFill>
                <a:latin typeface="monaco"/>
              </a:rPr>
              <a:t>sudo</a:t>
            </a:r>
            <a:r>
              <a:rPr lang="en-US" altLang="en-US" sz="1400" dirty="0">
                <a:solidFill>
                  <a:schemeClr val="bg1"/>
                </a:solidFill>
                <a:latin typeface="monaco"/>
              </a:rPr>
              <a:t> apt update</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5" name="Rectangle 5">
            <a:extLst>
              <a:ext uri="{FF2B5EF4-FFF2-40B4-BE49-F238E27FC236}">
                <a16:creationId xmlns:a16="http://schemas.microsoft.com/office/drawing/2014/main" id="{A2C30012-1152-5EFC-05DE-77845F94AA8F}"/>
              </a:ext>
            </a:extLst>
          </p:cNvPr>
          <p:cNvSpPr>
            <a:spLocks noChangeArrowheads="1"/>
          </p:cNvSpPr>
          <p:nvPr/>
        </p:nvSpPr>
        <p:spPr bwMode="auto">
          <a:xfrm>
            <a:off x="8722150" y="2013395"/>
            <a:ext cx="2943642" cy="307777"/>
          </a:xfrm>
          <a:prstGeom prst="rect">
            <a:avLst/>
          </a:prstGeom>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monaco"/>
              </a:rPr>
              <a:t>$ </a:t>
            </a:r>
            <a:r>
              <a:rPr lang="en-US" altLang="en-US" sz="1400" dirty="0" err="1">
                <a:solidFill>
                  <a:schemeClr val="bg1"/>
                </a:solidFill>
                <a:latin typeface="monaco"/>
              </a:rPr>
              <a:t>sudo</a:t>
            </a:r>
            <a:r>
              <a:rPr lang="en-US" altLang="en-US" sz="1400" dirty="0">
                <a:solidFill>
                  <a:schemeClr val="bg1"/>
                </a:solidFill>
                <a:latin typeface="monaco"/>
              </a:rPr>
              <a:t> apt upgrade</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C4CC5FF-4F2A-F3DA-61D6-B0527238A1FD}"/>
              </a:ext>
            </a:extLst>
          </p:cNvPr>
          <p:cNvSpPr txBox="1"/>
          <p:nvPr/>
        </p:nvSpPr>
        <p:spPr>
          <a:xfrm>
            <a:off x="178452" y="1841490"/>
            <a:ext cx="3395708" cy="4093428"/>
          </a:xfrm>
          <a:prstGeom prst="rect">
            <a:avLst/>
          </a:prstGeom>
          <a:noFill/>
        </p:spPr>
        <p:txBody>
          <a:bodyPr wrap="square" rtlCol="0">
            <a:spAutoFit/>
          </a:bodyPr>
          <a:lstStyle/>
          <a:p>
            <a:pPr algn="just"/>
            <a:r>
              <a:rPr lang="en-US" sz="2000" dirty="0">
                <a:latin typeface="MS Gothic" panose="020B0609070205080204" pitchFamily="49" charset="-128"/>
                <a:ea typeface="MS Gothic" panose="020B0609070205080204" pitchFamily="49" charset="-128"/>
              </a:rPr>
              <a:t>apt-get does not install new versions of software, instead it</a:t>
            </a:r>
          </a:p>
          <a:p>
            <a:pPr algn="just"/>
            <a:r>
              <a:rPr lang="en-US" sz="2000" dirty="0">
                <a:latin typeface="MS Gothic" panose="020B0609070205080204" pitchFamily="49" charset="-128"/>
                <a:ea typeface="MS Gothic" panose="020B0609070205080204" pitchFamily="49" charset="-128"/>
              </a:rPr>
              <a:t>Updates the package list for upgrades for packages that need upgrading, as well as new packages that have just come to the repositories. It will do this for all of repos and PPAs. From </a:t>
            </a:r>
          </a:p>
          <a:p>
            <a:pPr algn="just"/>
            <a:r>
              <a:rPr lang="en-US" sz="2000" b="0" i="0" u="sng" dirty="0">
                <a:effectLst/>
                <a:latin typeface="MS Gothic" panose="020B0609070205080204" pitchFamily="49" charset="-128"/>
                <a:ea typeface="MS Gothic" panose="020B0609070205080204" pitchFamily="49" charset="-128"/>
                <a:hlinkClick r:id="rId4"/>
              </a:rPr>
              <a:t>http://linux.die.net/man/8/apt-get</a:t>
            </a:r>
            <a:r>
              <a:rPr lang="en-US" sz="2000" b="0" i="0" dirty="0">
                <a:solidFill>
                  <a:srgbClr val="0C0D0E"/>
                </a:solidFill>
                <a:effectLst/>
                <a:latin typeface="MS Gothic" panose="020B0609070205080204" pitchFamily="49" charset="-128"/>
                <a:ea typeface="MS Gothic" panose="020B0609070205080204" pitchFamily="49" charset="-128"/>
              </a:rPr>
              <a:t>:</a:t>
            </a:r>
            <a:endParaRPr lang="en-US" sz="2000" dirty="0">
              <a:latin typeface="MS Gothic" panose="020B0609070205080204" pitchFamily="49" charset="-128"/>
              <a:ea typeface="MS Gothic" panose="020B0609070205080204" pitchFamily="49" charset="-128"/>
            </a:endParaRPr>
          </a:p>
        </p:txBody>
      </p:sp>
      <p:sp>
        <p:nvSpPr>
          <p:cNvPr id="17" name="TextBox 16">
            <a:extLst>
              <a:ext uri="{FF2B5EF4-FFF2-40B4-BE49-F238E27FC236}">
                <a16:creationId xmlns:a16="http://schemas.microsoft.com/office/drawing/2014/main" id="{0206CE87-8261-88D9-C81C-BFA019C1BE34}"/>
              </a:ext>
            </a:extLst>
          </p:cNvPr>
          <p:cNvSpPr txBox="1"/>
          <p:nvPr/>
        </p:nvSpPr>
        <p:spPr>
          <a:xfrm>
            <a:off x="8705352" y="2321172"/>
            <a:ext cx="3380428" cy="1938992"/>
          </a:xfrm>
          <a:prstGeom prst="rect">
            <a:avLst/>
          </a:prstGeom>
          <a:noFill/>
        </p:spPr>
        <p:txBody>
          <a:bodyPr wrap="square" rtlCol="0">
            <a:spAutoFit/>
          </a:bodyPr>
          <a:lstStyle/>
          <a:p>
            <a:r>
              <a:rPr lang="en-US" sz="2000" dirty="0">
                <a:latin typeface="MS Gothic" panose="020B0609070205080204" pitchFamily="49" charset="-128"/>
                <a:ea typeface="MS Gothic" panose="020B0609070205080204" pitchFamily="49" charset="-128"/>
              </a:rPr>
              <a:t>apt-get  upgrade will fetch new versions of packages from apt-get update list and install all packages and their dependencies.</a:t>
            </a:r>
          </a:p>
        </p:txBody>
      </p:sp>
    </p:spTree>
    <p:extLst>
      <p:ext uri="{BB962C8B-B14F-4D97-AF65-F5344CB8AC3E}">
        <p14:creationId xmlns:p14="http://schemas.microsoft.com/office/powerpoint/2010/main" val="4205234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7DE9E3-737A-8E0A-8C0D-7644D9DD1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253" y="615376"/>
            <a:ext cx="4479891" cy="2518508"/>
          </a:xfrm>
          <a:prstGeom prst="rect">
            <a:avLst/>
          </a:prstGeom>
        </p:spPr>
      </p:pic>
      <p:pic>
        <p:nvPicPr>
          <p:cNvPr id="9" name="Picture 8">
            <a:extLst>
              <a:ext uri="{FF2B5EF4-FFF2-40B4-BE49-F238E27FC236}">
                <a16:creationId xmlns:a16="http://schemas.microsoft.com/office/drawing/2014/main" id="{48603441-ECB4-308A-37A6-26B9D2E72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44" y="1275810"/>
            <a:ext cx="2859601" cy="2855133"/>
          </a:xfrm>
          <a:prstGeom prst="rect">
            <a:avLst/>
          </a:prstGeom>
        </p:spPr>
      </p:pic>
      <p:pic>
        <p:nvPicPr>
          <p:cNvPr id="13" name="Picture 12">
            <a:extLst>
              <a:ext uri="{FF2B5EF4-FFF2-40B4-BE49-F238E27FC236}">
                <a16:creationId xmlns:a16="http://schemas.microsoft.com/office/drawing/2014/main" id="{A94A80F6-3786-3BBA-E16C-22BE24B1EF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3326" y="3429000"/>
            <a:ext cx="4345136" cy="3261360"/>
          </a:xfrm>
          <a:prstGeom prst="rect">
            <a:avLst/>
          </a:prstGeom>
        </p:spPr>
      </p:pic>
      <p:pic>
        <p:nvPicPr>
          <p:cNvPr id="15" name="Picture 14">
            <a:extLst>
              <a:ext uri="{FF2B5EF4-FFF2-40B4-BE49-F238E27FC236}">
                <a16:creationId xmlns:a16="http://schemas.microsoft.com/office/drawing/2014/main" id="{A74DE4DE-6F23-FA9E-F93F-0AF98FF206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4144" y="1017171"/>
            <a:ext cx="2967016" cy="2226975"/>
          </a:xfrm>
          <a:prstGeom prst="rect">
            <a:avLst/>
          </a:prstGeom>
        </p:spPr>
      </p:pic>
      <p:pic>
        <p:nvPicPr>
          <p:cNvPr id="17" name="Picture 16">
            <a:extLst>
              <a:ext uri="{FF2B5EF4-FFF2-40B4-BE49-F238E27FC236}">
                <a16:creationId xmlns:a16="http://schemas.microsoft.com/office/drawing/2014/main" id="{A05CA217-3D3F-A405-138D-5808945089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3011" y="4219476"/>
            <a:ext cx="2072641" cy="2072641"/>
          </a:xfrm>
          <a:prstGeom prst="rect">
            <a:avLst/>
          </a:prstGeom>
        </p:spPr>
      </p:pic>
      <p:sp>
        <p:nvSpPr>
          <p:cNvPr id="18" name="Circle: Hollow 17">
            <a:extLst>
              <a:ext uri="{FF2B5EF4-FFF2-40B4-BE49-F238E27FC236}">
                <a16:creationId xmlns:a16="http://schemas.microsoft.com/office/drawing/2014/main" id="{96509B5E-653B-7A37-25F7-E70C6E49FB59}"/>
              </a:ext>
            </a:extLst>
          </p:cNvPr>
          <p:cNvSpPr/>
          <p:nvPr/>
        </p:nvSpPr>
        <p:spPr>
          <a:xfrm>
            <a:off x="-16291435" y="-16183765"/>
            <a:ext cx="37625428" cy="37625428"/>
          </a:xfrm>
          <a:prstGeom prst="donut">
            <a:avLst>
              <a:gd name="adj" fmla="val 4461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F3D06408-63AA-7D65-0768-46D066E3E9AC}"/>
              </a:ext>
            </a:extLst>
          </p:cNvPr>
          <p:cNvSpPr txBox="1"/>
          <p:nvPr/>
        </p:nvSpPr>
        <p:spPr>
          <a:xfrm>
            <a:off x="3894944" y="317444"/>
            <a:ext cx="5605604" cy="707886"/>
          </a:xfrm>
          <a:prstGeom prst="rect">
            <a:avLst/>
          </a:prstGeom>
          <a:noFill/>
        </p:spPr>
        <p:txBody>
          <a:bodyPr wrap="square" rtlCol="0">
            <a:spAutoFit/>
          </a:bodyPr>
          <a:lstStyle/>
          <a:p>
            <a:r>
              <a:rPr lang="en-US" sz="2000" dirty="0">
                <a:latin typeface="MS Gothic" panose="020B0609070205080204" pitchFamily="49" charset="-128"/>
                <a:ea typeface="MS Gothic" panose="020B0609070205080204" pitchFamily="49" charset="-128"/>
              </a:rPr>
              <a:t>Python is pre-installed in most distros,         let’s check if we have it or not:</a:t>
            </a:r>
          </a:p>
        </p:txBody>
      </p:sp>
      <p:sp>
        <p:nvSpPr>
          <p:cNvPr id="5" name="TextBox 4">
            <a:extLst>
              <a:ext uri="{FF2B5EF4-FFF2-40B4-BE49-F238E27FC236}">
                <a16:creationId xmlns:a16="http://schemas.microsoft.com/office/drawing/2014/main" id="{B507FE00-8D7C-E188-0050-73C641439B06}"/>
              </a:ext>
            </a:extLst>
          </p:cNvPr>
          <p:cNvSpPr txBox="1"/>
          <p:nvPr/>
        </p:nvSpPr>
        <p:spPr>
          <a:xfrm>
            <a:off x="5025811" y="1748526"/>
            <a:ext cx="7728029" cy="400110"/>
          </a:xfrm>
          <a:prstGeom prst="rect">
            <a:avLst/>
          </a:prstGeom>
          <a:noFill/>
        </p:spPr>
        <p:txBody>
          <a:bodyPr wrap="square" rtlCol="0">
            <a:spAutoFit/>
          </a:bodyPr>
          <a:lstStyle/>
          <a:p>
            <a:pPr marL="0" algn="l" rtl="0" eaLnBrk="1" latinLnBrk="0" hangingPunct="1">
              <a:spcBef>
                <a:spcPts val="0"/>
              </a:spcBef>
              <a:spcAft>
                <a:spcPts val="0"/>
              </a:spcAft>
            </a:pPr>
            <a:r>
              <a:rPr lang="en-US" sz="2000" kern="1200" dirty="0">
                <a:solidFill>
                  <a:srgbClr val="000000"/>
                </a:solidFill>
                <a:effectLst/>
                <a:latin typeface="MS Gothic" panose="020B0609070205080204" pitchFamily="49" charset="-128"/>
                <a:ea typeface="MS Gothic" panose="020B0609070205080204" pitchFamily="49" charset="-128"/>
              </a:rPr>
              <a:t>If we don’t have it we can install it like this:</a:t>
            </a:r>
            <a:endParaRPr lang="en-US" sz="2000" dirty="0">
              <a:effectLst/>
              <a:latin typeface="MS Gothic" panose="020B0609070205080204" pitchFamily="49" charset="-128"/>
              <a:ea typeface="MS Gothic" panose="020B0609070205080204" pitchFamily="49" charset="-128"/>
            </a:endParaRPr>
          </a:p>
        </p:txBody>
      </p:sp>
      <p:sp>
        <p:nvSpPr>
          <p:cNvPr id="10" name="TextBox 9">
            <a:extLst>
              <a:ext uri="{FF2B5EF4-FFF2-40B4-BE49-F238E27FC236}">
                <a16:creationId xmlns:a16="http://schemas.microsoft.com/office/drawing/2014/main" id="{689C4FAC-1C5C-5D99-96A0-6C3270D7B29B}"/>
              </a:ext>
            </a:extLst>
          </p:cNvPr>
          <p:cNvSpPr txBox="1"/>
          <p:nvPr/>
        </p:nvSpPr>
        <p:spPr>
          <a:xfrm>
            <a:off x="9797630" y="2540265"/>
            <a:ext cx="1330832" cy="1049665"/>
          </a:xfrm>
          <a:prstGeom prst="rect">
            <a:avLst/>
          </a:prstGeom>
          <a:noFill/>
        </p:spPr>
        <p:txBody>
          <a:bodyPr wrap="square" rtlCol="0">
            <a:spAutoFit/>
          </a:bodyPr>
          <a:lstStyle/>
          <a:p>
            <a:endParaRPr lang="en-US" dirty="0"/>
          </a:p>
        </p:txBody>
      </p:sp>
      <p:sp>
        <p:nvSpPr>
          <p:cNvPr id="28" name="Rectangle 5">
            <a:extLst>
              <a:ext uri="{FF2B5EF4-FFF2-40B4-BE49-F238E27FC236}">
                <a16:creationId xmlns:a16="http://schemas.microsoft.com/office/drawing/2014/main" id="{C870C8AE-9C2E-DC1C-A4A6-883AC56EC400}"/>
              </a:ext>
            </a:extLst>
          </p:cNvPr>
          <p:cNvSpPr>
            <a:spLocks noChangeArrowheads="1"/>
          </p:cNvSpPr>
          <p:nvPr/>
        </p:nvSpPr>
        <p:spPr bwMode="auto">
          <a:xfrm>
            <a:off x="5510840" y="2314625"/>
            <a:ext cx="5869144" cy="307777"/>
          </a:xfrm>
          <a:prstGeom prst="rect">
            <a:avLst/>
          </a:prstGeom>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err="1">
                <a:solidFill>
                  <a:schemeClr val="bg1"/>
                </a:solidFill>
                <a:latin typeface="monaco"/>
              </a:rPr>
              <a:t>sudo</a:t>
            </a:r>
            <a:r>
              <a:rPr lang="en-US" altLang="en-US" sz="1400" dirty="0">
                <a:solidFill>
                  <a:schemeClr val="bg1"/>
                </a:solidFill>
                <a:latin typeface="monaco"/>
              </a:rPr>
              <a:t> apt install python3</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2" name="Rectangle 5">
            <a:extLst>
              <a:ext uri="{FF2B5EF4-FFF2-40B4-BE49-F238E27FC236}">
                <a16:creationId xmlns:a16="http://schemas.microsoft.com/office/drawing/2014/main" id="{FEAAC7C9-82B5-05BB-8C0F-06B726B6CBB3}"/>
              </a:ext>
            </a:extLst>
          </p:cNvPr>
          <p:cNvSpPr>
            <a:spLocks noChangeArrowheads="1"/>
          </p:cNvSpPr>
          <p:nvPr/>
        </p:nvSpPr>
        <p:spPr bwMode="auto">
          <a:xfrm>
            <a:off x="4760664" y="1260348"/>
            <a:ext cx="5869144" cy="307777"/>
          </a:xfrm>
          <a:prstGeom prst="rect">
            <a:avLst/>
          </a:prstGeom>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monaco"/>
              </a:rPr>
              <a:t>python3 --version</a:t>
            </a:r>
            <a:r>
              <a:rPr kumimoji="0" lang="en-US" altLang="en-US" sz="800" b="0" i="0" u="none" strike="noStrike" cap="none" normalizeH="0" baseline="0" dirty="0">
                <a:ln>
                  <a:noFill/>
                </a:ln>
                <a:solidFill>
                  <a:schemeClr val="bg1"/>
                </a:solidFill>
                <a:effectLst/>
              </a:rPr>
              <a:t> </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3" name="TextBox 2">
            <a:extLst>
              <a:ext uri="{FF2B5EF4-FFF2-40B4-BE49-F238E27FC236}">
                <a16:creationId xmlns:a16="http://schemas.microsoft.com/office/drawing/2014/main" id="{E4654F97-942C-5FD4-7B94-E8C139824C73}"/>
              </a:ext>
            </a:extLst>
          </p:cNvPr>
          <p:cNvSpPr txBox="1"/>
          <p:nvPr/>
        </p:nvSpPr>
        <p:spPr>
          <a:xfrm>
            <a:off x="5085241" y="2762755"/>
            <a:ext cx="3328212" cy="400110"/>
          </a:xfrm>
          <a:prstGeom prst="rect">
            <a:avLst/>
          </a:prstGeom>
          <a:noFill/>
        </p:spPr>
        <p:txBody>
          <a:bodyPr wrap="square" rtlCol="0">
            <a:spAutoFit/>
          </a:bodyPr>
          <a:lstStyle/>
          <a:p>
            <a:r>
              <a:rPr lang="en-US" sz="2000" dirty="0">
                <a:latin typeface="MS Gothic" panose="020B0609070205080204" pitchFamily="49" charset="-128"/>
                <a:ea typeface="MS Gothic" panose="020B0609070205080204" pitchFamily="49" charset="-128"/>
              </a:rPr>
              <a:t>How to run Python code ?</a:t>
            </a:r>
          </a:p>
        </p:txBody>
      </p:sp>
      <p:sp>
        <p:nvSpPr>
          <p:cNvPr id="4" name="Rectangle 5">
            <a:extLst>
              <a:ext uri="{FF2B5EF4-FFF2-40B4-BE49-F238E27FC236}">
                <a16:creationId xmlns:a16="http://schemas.microsoft.com/office/drawing/2014/main" id="{1D0B932B-71E0-DA41-0141-CC9665FEB5B3}"/>
              </a:ext>
            </a:extLst>
          </p:cNvPr>
          <p:cNvSpPr>
            <a:spLocks noChangeArrowheads="1"/>
          </p:cNvSpPr>
          <p:nvPr/>
        </p:nvSpPr>
        <p:spPr bwMode="auto">
          <a:xfrm>
            <a:off x="4923906" y="3357547"/>
            <a:ext cx="5869144" cy="307777"/>
          </a:xfrm>
          <a:prstGeom prst="rect">
            <a:avLst/>
          </a:prstGeom>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monaco"/>
              </a:rPr>
              <a:t>python3 filename.py</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6" name="TextBox 5">
            <a:extLst>
              <a:ext uri="{FF2B5EF4-FFF2-40B4-BE49-F238E27FC236}">
                <a16:creationId xmlns:a16="http://schemas.microsoft.com/office/drawing/2014/main" id="{B1413279-D753-3C54-3832-C1BA9169F92E}"/>
              </a:ext>
            </a:extLst>
          </p:cNvPr>
          <p:cNvSpPr txBox="1"/>
          <p:nvPr/>
        </p:nvSpPr>
        <p:spPr>
          <a:xfrm>
            <a:off x="3894944" y="4469956"/>
            <a:ext cx="5585251" cy="707886"/>
          </a:xfrm>
          <a:prstGeom prst="rect">
            <a:avLst/>
          </a:prstGeom>
          <a:noFill/>
        </p:spPr>
        <p:txBody>
          <a:bodyPr wrap="square" rtlCol="0">
            <a:spAutoFit/>
          </a:bodyPr>
          <a:lstStyle/>
          <a:p>
            <a:pPr marL="0" algn="just" rtl="0" eaLnBrk="1" latinLnBrk="0" hangingPunct="1">
              <a:spcBef>
                <a:spcPts val="0"/>
              </a:spcBef>
              <a:spcAft>
                <a:spcPts val="0"/>
              </a:spcAft>
            </a:pPr>
            <a:r>
              <a:rPr lang="en-US" sz="2000" kern="1200" dirty="0">
                <a:solidFill>
                  <a:srgbClr val="000000"/>
                </a:solidFill>
                <a:effectLst/>
                <a:latin typeface="MS Gothic" panose="020B0609070205080204" pitchFamily="49" charset="-128"/>
                <a:ea typeface="MS Gothic" panose="020B0609070205080204" pitchFamily="49" charset="-128"/>
              </a:rPr>
              <a:t>  We can use nano, Vim or Vs code to write The code and then run it.</a:t>
            </a:r>
            <a:endParaRPr lang="en-US" sz="2000" dirty="0">
              <a:effectLst/>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97838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7DE9E3-737A-8E0A-8C0D-7644D9DD1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880" y="1069074"/>
            <a:ext cx="4479891" cy="2518508"/>
          </a:xfrm>
          <a:prstGeom prst="rect">
            <a:avLst/>
          </a:prstGeom>
        </p:spPr>
      </p:pic>
      <p:pic>
        <p:nvPicPr>
          <p:cNvPr id="9" name="Picture 8">
            <a:extLst>
              <a:ext uri="{FF2B5EF4-FFF2-40B4-BE49-F238E27FC236}">
                <a16:creationId xmlns:a16="http://schemas.microsoft.com/office/drawing/2014/main" id="{48603441-ECB4-308A-37A6-26B9D2E72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054" y="1369695"/>
            <a:ext cx="2522450" cy="2518509"/>
          </a:xfrm>
          <a:prstGeom prst="rect">
            <a:avLst/>
          </a:prstGeom>
        </p:spPr>
      </p:pic>
      <p:pic>
        <p:nvPicPr>
          <p:cNvPr id="13" name="Picture 12">
            <a:extLst>
              <a:ext uri="{FF2B5EF4-FFF2-40B4-BE49-F238E27FC236}">
                <a16:creationId xmlns:a16="http://schemas.microsoft.com/office/drawing/2014/main" id="{A94A80F6-3786-3BBA-E16C-22BE24B1EF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3326" y="3429000"/>
            <a:ext cx="4345136" cy="3261360"/>
          </a:xfrm>
          <a:prstGeom prst="rect">
            <a:avLst/>
          </a:prstGeom>
        </p:spPr>
      </p:pic>
      <p:pic>
        <p:nvPicPr>
          <p:cNvPr id="15" name="Picture 14">
            <a:extLst>
              <a:ext uri="{FF2B5EF4-FFF2-40B4-BE49-F238E27FC236}">
                <a16:creationId xmlns:a16="http://schemas.microsoft.com/office/drawing/2014/main" id="{A74DE4DE-6F23-FA9E-F93F-0AF98FF206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4144" y="1017171"/>
            <a:ext cx="2967016" cy="2226975"/>
          </a:xfrm>
          <a:prstGeom prst="rect">
            <a:avLst/>
          </a:prstGeom>
        </p:spPr>
      </p:pic>
      <p:pic>
        <p:nvPicPr>
          <p:cNvPr id="17" name="Picture 16">
            <a:extLst>
              <a:ext uri="{FF2B5EF4-FFF2-40B4-BE49-F238E27FC236}">
                <a16:creationId xmlns:a16="http://schemas.microsoft.com/office/drawing/2014/main" id="{A05CA217-3D3F-A405-138D-5808945089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3011" y="4219476"/>
            <a:ext cx="2072641" cy="2072641"/>
          </a:xfrm>
          <a:prstGeom prst="rect">
            <a:avLst/>
          </a:prstGeom>
        </p:spPr>
      </p:pic>
      <p:sp>
        <p:nvSpPr>
          <p:cNvPr id="18" name="Circle: Hollow 17">
            <a:extLst>
              <a:ext uri="{FF2B5EF4-FFF2-40B4-BE49-F238E27FC236}">
                <a16:creationId xmlns:a16="http://schemas.microsoft.com/office/drawing/2014/main" id="{96509B5E-653B-7A37-25F7-E70C6E49FB59}"/>
              </a:ext>
            </a:extLst>
          </p:cNvPr>
          <p:cNvSpPr/>
          <p:nvPr/>
        </p:nvSpPr>
        <p:spPr>
          <a:xfrm>
            <a:off x="-12962168" y="-16645385"/>
            <a:ext cx="37625428" cy="37625428"/>
          </a:xfrm>
          <a:prstGeom prst="donut">
            <a:avLst>
              <a:gd name="adj" fmla="val 4461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chemeClr val="tx1"/>
              </a:solidFill>
            </a:endParaRPr>
          </a:p>
        </p:txBody>
      </p:sp>
      <p:sp>
        <p:nvSpPr>
          <p:cNvPr id="3" name="TextBox 2">
            <a:extLst>
              <a:ext uri="{FF2B5EF4-FFF2-40B4-BE49-F238E27FC236}">
                <a16:creationId xmlns:a16="http://schemas.microsoft.com/office/drawing/2014/main" id="{6A73978E-CB63-7064-D2C9-C202517B0111}"/>
              </a:ext>
            </a:extLst>
          </p:cNvPr>
          <p:cNvSpPr txBox="1"/>
          <p:nvPr/>
        </p:nvSpPr>
        <p:spPr>
          <a:xfrm>
            <a:off x="7918587" y="732658"/>
            <a:ext cx="18820434" cy="1015663"/>
          </a:xfrm>
          <a:prstGeom prst="rect">
            <a:avLst/>
          </a:prstGeom>
          <a:noFill/>
        </p:spPr>
        <p:txBody>
          <a:bodyPr wrap="square">
            <a:spAutoFit/>
          </a:bodyPr>
          <a:lstStyle/>
          <a:p>
            <a:pPr marL="0" algn="just" rtl="0" eaLnBrk="1" latinLnBrk="0" hangingPunct="1">
              <a:spcBef>
                <a:spcPts val="0"/>
              </a:spcBef>
              <a:spcAft>
                <a:spcPts val="0"/>
              </a:spcAft>
            </a:pPr>
            <a:r>
              <a:rPr lang="en-US" sz="2000" dirty="0">
                <a:latin typeface="MS Gothic" panose="020B0609070205080204" pitchFamily="49" charset="-128"/>
                <a:ea typeface="MS Gothic" panose="020B0609070205080204" pitchFamily="49" charset="-128"/>
              </a:rPr>
              <a:t>For JavaScript we have to</a:t>
            </a:r>
          </a:p>
          <a:p>
            <a:pPr marL="0" algn="just" rtl="0" eaLnBrk="1" latinLnBrk="0" hangingPunct="1">
              <a:spcBef>
                <a:spcPts val="0"/>
              </a:spcBef>
              <a:spcAft>
                <a:spcPts val="0"/>
              </a:spcAft>
            </a:pPr>
            <a:r>
              <a:rPr lang="en-US" sz="2000" dirty="0">
                <a:latin typeface="MS Gothic" panose="020B0609070205080204" pitchFamily="49" charset="-128"/>
                <a:ea typeface="MS Gothic" panose="020B0609070205080204" pitchFamily="49" charset="-128"/>
              </a:rPr>
              <a:t> Install </a:t>
            </a:r>
            <a:r>
              <a:rPr lang="en-US" sz="2000" dirty="0" err="1">
                <a:latin typeface="MS Gothic" panose="020B0609070205080204" pitchFamily="49" charset="-128"/>
                <a:ea typeface="MS Gothic" panose="020B0609070205080204" pitchFamily="49" charset="-128"/>
              </a:rPr>
              <a:t>nodejs</a:t>
            </a:r>
            <a:r>
              <a:rPr lang="en-US" sz="2000" dirty="0">
                <a:latin typeface="MS Gothic" panose="020B0609070205080204" pitchFamily="49" charset="-128"/>
                <a:ea typeface="MS Gothic" panose="020B0609070205080204" pitchFamily="49" charset="-128"/>
              </a:rPr>
              <a:t> to run JS </a:t>
            </a:r>
          </a:p>
          <a:p>
            <a:pPr marL="0" algn="just" rtl="0" eaLnBrk="1" latinLnBrk="0" hangingPunct="1">
              <a:spcBef>
                <a:spcPts val="0"/>
              </a:spcBef>
              <a:spcAft>
                <a:spcPts val="0"/>
              </a:spcAft>
            </a:pPr>
            <a:r>
              <a:rPr lang="en-US" sz="2000" dirty="0">
                <a:latin typeface="MS Gothic" panose="020B0609070205080204" pitchFamily="49" charset="-128"/>
                <a:ea typeface="MS Gothic" panose="020B0609070205080204" pitchFamily="49" charset="-128"/>
              </a:rPr>
              <a:t>   outside of Browsers</a:t>
            </a:r>
          </a:p>
        </p:txBody>
      </p:sp>
      <p:sp>
        <p:nvSpPr>
          <p:cNvPr id="5" name="TextBox 4">
            <a:extLst>
              <a:ext uri="{FF2B5EF4-FFF2-40B4-BE49-F238E27FC236}">
                <a16:creationId xmlns:a16="http://schemas.microsoft.com/office/drawing/2014/main" id="{9CF4F003-0175-E3DA-A050-45D5CF4133A9}"/>
              </a:ext>
            </a:extLst>
          </p:cNvPr>
          <p:cNvSpPr txBox="1"/>
          <p:nvPr/>
        </p:nvSpPr>
        <p:spPr>
          <a:xfrm>
            <a:off x="8559938" y="1982663"/>
            <a:ext cx="3729958"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0" algn="just" rtl="0" eaLnBrk="1" latinLnBrk="0" hangingPunct="1">
              <a:spcBef>
                <a:spcPts val="0"/>
              </a:spcBef>
              <a:spcAft>
                <a:spcPts val="0"/>
              </a:spcAft>
            </a:pPr>
            <a:r>
              <a:rPr lang="en-US" dirty="0">
                <a:latin typeface="Gill Sans MT" panose="020B0502020104020203" pitchFamily="34" charset="0"/>
              </a:rPr>
              <a:t>$</a:t>
            </a:r>
            <a:r>
              <a:rPr lang="en-US" dirty="0" err="1">
                <a:latin typeface="Gill Sans MT" panose="020B0502020104020203" pitchFamily="34" charset="0"/>
              </a:rPr>
              <a:t>sudo</a:t>
            </a:r>
            <a:r>
              <a:rPr lang="en-US" dirty="0">
                <a:latin typeface="Gill Sans MT" panose="020B0502020104020203" pitchFamily="34" charset="0"/>
              </a:rPr>
              <a:t> apt install </a:t>
            </a:r>
            <a:r>
              <a:rPr lang="en-US" dirty="0" err="1">
                <a:latin typeface="Gill Sans MT" panose="020B0502020104020203" pitchFamily="34" charset="0"/>
              </a:rPr>
              <a:t>npm</a:t>
            </a:r>
            <a:endParaRPr lang="en-US" dirty="0">
              <a:latin typeface="Gill Sans MT" panose="020B0502020104020203" pitchFamily="34" charset="0"/>
            </a:endParaRPr>
          </a:p>
        </p:txBody>
      </p:sp>
      <p:sp>
        <p:nvSpPr>
          <p:cNvPr id="11" name="TextBox 10">
            <a:extLst>
              <a:ext uri="{FF2B5EF4-FFF2-40B4-BE49-F238E27FC236}">
                <a16:creationId xmlns:a16="http://schemas.microsoft.com/office/drawing/2014/main" id="{9B53BC59-2FBB-BE46-F10B-5E65D10C3D86}"/>
              </a:ext>
            </a:extLst>
          </p:cNvPr>
          <p:cNvSpPr txBox="1"/>
          <p:nvPr/>
        </p:nvSpPr>
        <p:spPr>
          <a:xfrm>
            <a:off x="7918587" y="2768155"/>
            <a:ext cx="6319777" cy="707886"/>
          </a:xfrm>
          <a:prstGeom prst="rect">
            <a:avLst/>
          </a:prstGeom>
          <a:noFill/>
        </p:spPr>
        <p:txBody>
          <a:bodyPr wrap="square" rtlCol="0">
            <a:spAutoFit/>
          </a:bodyPr>
          <a:lstStyle/>
          <a:p>
            <a:r>
              <a:rPr lang="en-US" sz="2000" dirty="0">
                <a:latin typeface="MS Gothic" panose="020B0609070205080204" pitchFamily="49" charset="-128"/>
                <a:ea typeface="MS Gothic" panose="020B0609070205080204" pitchFamily="49" charset="-128"/>
              </a:rPr>
              <a:t> For running JS code with</a:t>
            </a:r>
          </a:p>
          <a:p>
            <a:r>
              <a:rPr lang="en-US" sz="2000" dirty="0">
                <a:latin typeface="MS Gothic" panose="020B0609070205080204" pitchFamily="49" charset="-128"/>
                <a:ea typeface="MS Gothic" panose="020B0609070205080204" pitchFamily="49" charset="-128"/>
              </a:rPr>
              <a:t>node we can use the command:</a:t>
            </a:r>
          </a:p>
        </p:txBody>
      </p:sp>
      <p:sp>
        <p:nvSpPr>
          <p:cNvPr id="12" name="TextBox 11">
            <a:extLst>
              <a:ext uri="{FF2B5EF4-FFF2-40B4-BE49-F238E27FC236}">
                <a16:creationId xmlns:a16="http://schemas.microsoft.com/office/drawing/2014/main" id="{4384EDD0-CF9F-812E-1228-30E80A0F1A9B}"/>
              </a:ext>
            </a:extLst>
          </p:cNvPr>
          <p:cNvSpPr txBox="1"/>
          <p:nvPr/>
        </p:nvSpPr>
        <p:spPr>
          <a:xfrm>
            <a:off x="7544418" y="3753218"/>
            <a:ext cx="3729958"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0" algn="just" rtl="0" eaLnBrk="1" latinLnBrk="0" hangingPunct="1">
              <a:spcBef>
                <a:spcPts val="0"/>
              </a:spcBef>
              <a:spcAft>
                <a:spcPts val="0"/>
              </a:spcAft>
            </a:pPr>
            <a:r>
              <a:rPr lang="en-US" dirty="0">
                <a:latin typeface="Gill Sans MT" panose="020B0502020104020203" pitchFamily="34" charset="0"/>
              </a:rPr>
              <a:t>$node filename.js</a:t>
            </a:r>
          </a:p>
        </p:txBody>
      </p:sp>
      <p:sp>
        <p:nvSpPr>
          <p:cNvPr id="4" name="TextBox 3">
            <a:extLst>
              <a:ext uri="{FF2B5EF4-FFF2-40B4-BE49-F238E27FC236}">
                <a16:creationId xmlns:a16="http://schemas.microsoft.com/office/drawing/2014/main" id="{5EE12BD0-6AA5-8FA0-0776-EBB2FA29A2D1}"/>
              </a:ext>
            </a:extLst>
          </p:cNvPr>
          <p:cNvSpPr txBox="1"/>
          <p:nvPr/>
        </p:nvSpPr>
        <p:spPr>
          <a:xfrm>
            <a:off x="2000593" y="4653819"/>
            <a:ext cx="5379396" cy="1200329"/>
          </a:xfrm>
          <a:prstGeom prst="rect">
            <a:avLst/>
          </a:prstGeom>
          <a:noFill/>
        </p:spPr>
        <p:txBody>
          <a:bodyPr wrap="square" rtlCol="0">
            <a:spAutoFit/>
          </a:bodyPr>
          <a:lstStyle/>
          <a:p>
            <a:pPr algn="ctr"/>
            <a:r>
              <a:rPr lang="en-US" dirty="0" err="1">
                <a:latin typeface="MS Gothic" panose="020B0609070205080204" pitchFamily="49" charset="-128"/>
                <a:ea typeface="MS Gothic" panose="020B0609070205080204" pitchFamily="49" charset="-128"/>
              </a:rPr>
              <a:t>Npm</a:t>
            </a:r>
            <a:r>
              <a:rPr lang="en-US" dirty="0">
                <a:latin typeface="MS Gothic" panose="020B0609070205080204" pitchFamily="49" charset="-128"/>
                <a:ea typeface="MS Gothic" panose="020B0609070205080204" pitchFamily="49" charset="-128"/>
              </a:rPr>
              <a:t> is </a:t>
            </a:r>
            <a:r>
              <a:rPr lang="en-US" dirty="0" err="1">
                <a:latin typeface="MS Gothic" panose="020B0609070205080204" pitchFamily="49" charset="-128"/>
                <a:ea typeface="MS Gothic" panose="020B0609070205080204" pitchFamily="49" charset="-128"/>
              </a:rPr>
              <a:t>nodeJs</a:t>
            </a:r>
            <a:r>
              <a:rPr lang="en-US" dirty="0">
                <a:latin typeface="MS Gothic" panose="020B0609070205080204" pitchFamily="49" charset="-128"/>
                <a:ea typeface="MS Gothic" panose="020B0609070205080204" pitchFamily="49" charset="-128"/>
              </a:rPr>
              <a:t> package manger =&gt; we use it to</a:t>
            </a:r>
          </a:p>
          <a:p>
            <a:pPr algn="ctr"/>
            <a:r>
              <a:rPr lang="en-US" dirty="0">
                <a:latin typeface="MS Gothic" panose="020B0609070205080204" pitchFamily="49" charset="-128"/>
                <a:ea typeface="MS Gothic" panose="020B0609070205080204" pitchFamily="49" charset="-128"/>
              </a:rPr>
              <a:t>download and install packages… </a:t>
            </a:r>
            <a:r>
              <a:rPr lang="en-US" dirty="0" err="1">
                <a:latin typeface="MS Gothic" panose="020B0609070205080204" pitchFamily="49" charset="-128"/>
                <a:ea typeface="MS Gothic" panose="020B0609070205080204" pitchFamily="49" charset="-128"/>
              </a:rPr>
              <a:t>npm</a:t>
            </a:r>
            <a:r>
              <a:rPr lang="en-US" dirty="0">
                <a:latin typeface="MS Gothic" panose="020B0609070205080204" pitchFamily="49" charset="-128"/>
                <a:ea typeface="MS Gothic" panose="020B0609070205080204" pitchFamily="49" charset="-128"/>
              </a:rPr>
              <a:t> installs</a:t>
            </a:r>
          </a:p>
          <a:p>
            <a:pPr algn="ctr"/>
            <a:r>
              <a:rPr lang="en-US" dirty="0">
                <a:latin typeface="MS Gothic" panose="020B0609070205080204" pitchFamily="49" charset="-128"/>
                <a:ea typeface="MS Gothic" panose="020B0609070205080204" pitchFamily="49" charset="-128"/>
              </a:rPr>
              <a:t> </a:t>
            </a:r>
            <a:r>
              <a:rPr lang="en-US" dirty="0" err="1">
                <a:latin typeface="MS Gothic" panose="020B0609070205080204" pitchFamily="49" charset="-128"/>
                <a:ea typeface="MS Gothic" panose="020B0609070205080204" pitchFamily="49" charset="-128"/>
              </a:rPr>
              <a:t>nodejs</a:t>
            </a:r>
            <a:r>
              <a:rPr lang="en-US" dirty="0">
                <a:latin typeface="MS Gothic" panose="020B0609070205080204" pitchFamily="49" charset="-128"/>
                <a:ea typeface="MS Gothic" panose="020B0609070205080204" pitchFamily="49" charset="-128"/>
              </a:rPr>
              <a:t> for us… so we can code outside of </a:t>
            </a:r>
            <a:r>
              <a:rPr lang="en-US" dirty="0" err="1">
                <a:latin typeface="MS Gothic" panose="020B0609070205080204" pitchFamily="49" charset="-128"/>
                <a:ea typeface="MS Gothic" panose="020B0609070205080204" pitchFamily="49" charset="-128"/>
              </a:rPr>
              <a:t>Browers</a:t>
            </a:r>
            <a:endParaRPr lang="en-US"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915773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7DE9E3-737A-8E0A-8C0D-7644D9DD1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857" y="910492"/>
            <a:ext cx="4479891" cy="2518508"/>
          </a:xfrm>
          <a:prstGeom prst="rect">
            <a:avLst/>
          </a:prstGeom>
        </p:spPr>
      </p:pic>
      <p:pic>
        <p:nvPicPr>
          <p:cNvPr id="9" name="Picture 8">
            <a:extLst>
              <a:ext uri="{FF2B5EF4-FFF2-40B4-BE49-F238E27FC236}">
                <a16:creationId xmlns:a16="http://schemas.microsoft.com/office/drawing/2014/main" id="{48603441-ECB4-308A-37A6-26B9D2E72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054" y="1369695"/>
            <a:ext cx="2522450" cy="2518509"/>
          </a:xfrm>
          <a:prstGeom prst="rect">
            <a:avLst/>
          </a:prstGeom>
        </p:spPr>
      </p:pic>
      <p:pic>
        <p:nvPicPr>
          <p:cNvPr id="13" name="Picture 12">
            <a:extLst>
              <a:ext uri="{FF2B5EF4-FFF2-40B4-BE49-F238E27FC236}">
                <a16:creationId xmlns:a16="http://schemas.microsoft.com/office/drawing/2014/main" id="{A94A80F6-3786-3BBA-E16C-22BE24B1EF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3326" y="3429000"/>
            <a:ext cx="4345136" cy="3261360"/>
          </a:xfrm>
          <a:prstGeom prst="rect">
            <a:avLst/>
          </a:prstGeom>
        </p:spPr>
      </p:pic>
      <p:pic>
        <p:nvPicPr>
          <p:cNvPr id="15" name="Picture 14">
            <a:extLst>
              <a:ext uri="{FF2B5EF4-FFF2-40B4-BE49-F238E27FC236}">
                <a16:creationId xmlns:a16="http://schemas.microsoft.com/office/drawing/2014/main" id="{A74DE4DE-6F23-FA9E-F93F-0AF98FF206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2698" y="786924"/>
            <a:ext cx="5063438" cy="3800503"/>
          </a:xfrm>
          <a:prstGeom prst="rect">
            <a:avLst/>
          </a:prstGeom>
        </p:spPr>
      </p:pic>
      <p:pic>
        <p:nvPicPr>
          <p:cNvPr id="17" name="Picture 16">
            <a:extLst>
              <a:ext uri="{FF2B5EF4-FFF2-40B4-BE49-F238E27FC236}">
                <a16:creationId xmlns:a16="http://schemas.microsoft.com/office/drawing/2014/main" id="{A05CA217-3D3F-A405-138D-5808945089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3011" y="4219476"/>
            <a:ext cx="2072641" cy="2072641"/>
          </a:xfrm>
          <a:prstGeom prst="rect">
            <a:avLst/>
          </a:prstGeom>
        </p:spPr>
      </p:pic>
      <p:sp>
        <p:nvSpPr>
          <p:cNvPr id="18" name="Circle: Hollow 17">
            <a:extLst>
              <a:ext uri="{FF2B5EF4-FFF2-40B4-BE49-F238E27FC236}">
                <a16:creationId xmlns:a16="http://schemas.microsoft.com/office/drawing/2014/main" id="{96509B5E-653B-7A37-25F7-E70C6E49FB59}"/>
              </a:ext>
            </a:extLst>
          </p:cNvPr>
          <p:cNvSpPr/>
          <p:nvPr/>
        </p:nvSpPr>
        <p:spPr>
          <a:xfrm>
            <a:off x="-8777700" y="-16240335"/>
            <a:ext cx="37625428" cy="37625428"/>
          </a:xfrm>
          <a:prstGeom prst="donut">
            <a:avLst>
              <a:gd name="adj" fmla="val 4461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617D2894-7652-A114-BEAB-8AB51E430ED4}"/>
              </a:ext>
            </a:extLst>
          </p:cNvPr>
          <p:cNvSpPr txBox="1"/>
          <p:nvPr/>
        </p:nvSpPr>
        <p:spPr>
          <a:xfrm flipH="1">
            <a:off x="3973555" y="173763"/>
            <a:ext cx="6188781" cy="707886"/>
          </a:xfrm>
          <a:prstGeom prst="rect">
            <a:avLst/>
          </a:prstGeom>
          <a:noFill/>
        </p:spPr>
        <p:txBody>
          <a:bodyPr wrap="square" rtlCol="0">
            <a:spAutoFit/>
          </a:bodyPr>
          <a:lstStyle/>
          <a:p>
            <a:r>
              <a:rPr lang="en-US" sz="2000" dirty="0">
                <a:latin typeface="MS Gothic" panose="020B0609070205080204" pitchFamily="49" charset="-128"/>
                <a:ea typeface="MS Gothic" panose="020B0609070205080204" pitchFamily="49" charset="-128"/>
              </a:rPr>
              <a:t>For installing </a:t>
            </a:r>
            <a:r>
              <a:rPr lang="en-US" sz="2000" dirty="0" err="1">
                <a:latin typeface="MS Gothic" panose="020B0609070205080204" pitchFamily="49" charset="-128"/>
                <a:ea typeface="MS Gothic" panose="020B0609070205080204" pitchFamily="49" charset="-128"/>
              </a:rPr>
              <a:t>c++</a:t>
            </a:r>
            <a:r>
              <a:rPr lang="en-US" sz="2000" dirty="0">
                <a:latin typeface="MS Gothic" panose="020B0609070205080204" pitchFamily="49" charset="-128"/>
                <a:ea typeface="MS Gothic" panose="020B0609070205080204" pitchFamily="49" charset="-128"/>
              </a:rPr>
              <a:t> on ubuntu we have to at first </a:t>
            </a:r>
            <a:r>
              <a:rPr lang="en-US" sz="2000" dirty="0" err="1">
                <a:latin typeface="MS Gothic" panose="020B0609070205080204" pitchFamily="49" charset="-128"/>
                <a:ea typeface="MS Gothic" panose="020B0609070205080204" pitchFamily="49" charset="-128"/>
              </a:rPr>
              <a:t>isnatall</a:t>
            </a:r>
            <a:r>
              <a:rPr lang="en-US" sz="2000" dirty="0">
                <a:latin typeface="MS Gothic" panose="020B0609070205080204" pitchFamily="49" charset="-128"/>
                <a:ea typeface="MS Gothic" panose="020B0609070205080204" pitchFamily="49" charset="-128"/>
              </a:rPr>
              <a:t> build-essential:</a:t>
            </a:r>
          </a:p>
        </p:txBody>
      </p:sp>
      <p:sp>
        <p:nvSpPr>
          <p:cNvPr id="3" name="TextBox 2">
            <a:extLst>
              <a:ext uri="{FF2B5EF4-FFF2-40B4-BE49-F238E27FC236}">
                <a16:creationId xmlns:a16="http://schemas.microsoft.com/office/drawing/2014/main" id="{B4D1D603-F092-CABF-E2E8-C2E589A2E35E}"/>
              </a:ext>
            </a:extLst>
          </p:cNvPr>
          <p:cNvSpPr txBox="1"/>
          <p:nvPr/>
        </p:nvSpPr>
        <p:spPr>
          <a:xfrm flipH="1">
            <a:off x="4355863" y="1623105"/>
            <a:ext cx="6618195" cy="400110"/>
          </a:xfrm>
          <a:prstGeom prst="rect">
            <a:avLst/>
          </a:prstGeom>
          <a:noFill/>
        </p:spPr>
        <p:txBody>
          <a:bodyPr wrap="square" rtlCol="0">
            <a:spAutoFit/>
          </a:bodyPr>
          <a:lstStyle/>
          <a:p>
            <a:pPr marL="0" algn="l" rtl="0" eaLnBrk="1" latinLnBrk="0" hangingPunct="1">
              <a:spcBef>
                <a:spcPts val="0"/>
              </a:spcBef>
              <a:spcAft>
                <a:spcPts val="0"/>
              </a:spcAft>
            </a:pPr>
            <a:r>
              <a:rPr lang="en-US" sz="2000" dirty="0">
                <a:latin typeface="MS Gothic" panose="020B0609070205080204" pitchFamily="49" charset="-128"/>
                <a:ea typeface="MS Gothic" panose="020B0609070205080204" pitchFamily="49" charset="-128"/>
              </a:rPr>
              <a:t>Installing </a:t>
            </a:r>
            <a:r>
              <a:rPr lang="en-US" sz="2000" dirty="0" err="1">
                <a:latin typeface="MS Gothic" panose="020B0609070205080204" pitchFamily="49" charset="-128"/>
                <a:ea typeface="MS Gothic" panose="020B0609070205080204" pitchFamily="49" charset="-128"/>
              </a:rPr>
              <a:t>gcc</a:t>
            </a:r>
            <a:r>
              <a:rPr lang="en-US" sz="2000" dirty="0">
                <a:latin typeface="MS Gothic" panose="020B0609070205080204" pitchFamily="49" charset="-128"/>
                <a:ea typeface="MS Gothic" panose="020B0609070205080204" pitchFamily="49" charset="-128"/>
              </a:rPr>
              <a:t>/g++ compiler:</a:t>
            </a:r>
            <a:endParaRPr lang="en-US" sz="2000" dirty="0">
              <a:effectLst/>
              <a:latin typeface="MS Gothic" panose="020B0609070205080204" pitchFamily="49" charset="-128"/>
              <a:ea typeface="MS Gothic" panose="020B0609070205080204" pitchFamily="49" charset="-128"/>
            </a:endParaRPr>
          </a:p>
        </p:txBody>
      </p:sp>
      <p:sp>
        <p:nvSpPr>
          <p:cNvPr id="4" name="Rectangle 5">
            <a:extLst>
              <a:ext uri="{FF2B5EF4-FFF2-40B4-BE49-F238E27FC236}">
                <a16:creationId xmlns:a16="http://schemas.microsoft.com/office/drawing/2014/main" id="{869F4830-4FDB-521F-F834-3209F8452DB0}"/>
              </a:ext>
            </a:extLst>
          </p:cNvPr>
          <p:cNvSpPr>
            <a:spLocks noChangeArrowheads="1"/>
          </p:cNvSpPr>
          <p:nvPr/>
        </p:nvSpPr>
        <p:spPr bwMode="auto">
          <a:xfrm flipH="1">
            <a:off x="1244701" y="2203047"/>
            <a:ext cx="5026267" cy="369332"/>
          </a:xfrm>
          <a:prstGeom prst="rect">
            <a:avLst/>
          </a:prstGeom>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800" b="0" i="0" u="none" strike="noStrike" cap="none" normalizeH="0" baseline="0" dirty="0" err="1">
                <a:ln>
                  <a:noFill/>
                </a:ln>
                <a:solidFill>
                  <a:schemeClr val="bg1"/>
                </a:solidFill>
                <a:effectLst/>
                <a:latin typeface="Arial" panose="020B0604020202020204" pitchFamily="34" charset="0"/>
              </a:rPr>
              <a:t>sudo</a:t>
            </a:r>
            <a:r>
              <a:rPr kumimoji="0" lang="en-US" altLang="en-US" sz="1800" b="0" i="0" u="none" strike="noStrike" cap="none" normalizeH="0" baseline="0" dirty="0">
                <a:ln>
                  <a:noFill/>
                </a:ln>
                <a:solidFill>
                  <a:schemeClr val="bg1"/>
                </a:solidFill>
                <a:effectLst/>
                <a:latin typeface="Arial" panose="020B0604020202020204" pitchFamily="34" charset="0"/>
              </a:rPr>
              <a:t> apt install g++</a:t>
            </a:r>
          </a:p>
        </p:txBody>
      </p:sp>
      <p:sp>
        <p:nvSpPr>
          <p:cNvPr id="5" name="Rectangle 5">
            <a:extLst>
              <a:ext uri="{FF2B5EF4-FFF2-40B4-BE49-F238E27FC236}">
                <a16:creationId xmlns:a16="http://schemas.microsoft.com/office/drawing/2014/main" id="{93271366-CC6F-4B8C-8CF8-46F1BB3FFA92}"/>
              </a:ext>
            </a:extLst>
          </p:cNvPr>
          <p:cNvSpPr>
            <a:spLocks noChangeArrowheads="1"/>
          </p:cNvSpPr>
          <p:nvPr/>
        </p:nvSpPr>
        <p:spPr bwMode="auto">
          <a:xfrm flipH="1">
            <a:off x="2472909" y="1096952"/>
            <a:ext cx="5026267" cy="369332"/>
          </a:xfrm>
          <a:prstGeom prst="rect">
            <a:avLst/>
          </a:prstGeom>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800" b="0" i="0" u="none" strike="noStrike" cap="none" normalizeH="0" baseline="0" dirty="0" err="1">
                <a:ln>
                  <a:noFill/>
                </a:ln>
                <a:solidFill>
                  <a:schemeClr val="bg1"/>
                </a:solidFill>
                <a:effectLst/>
                <a:latin typeface="Arial" panose="020B0604020202020204" pitchFamily="34" charset="0"/>
              </a:rPr>
              <a:t>sudo</a:t>
            </a:r>
            <a:r>
              <a:rPr kumimoji="0" lang="en-US" altLang="en-US" sz="1800" b="0" i="0" u="none" strike="noStrike" cap="none" normalizeH="0" baseline="0" dirty="0">
                <a:ln>
                  <a:noFill/>
                </a:ln>
                <a:solidFill>
                  <a:schemeClr val="bg1"/>
                </a:solidFill>
                <a:effectLst/>
                <a:latin typeface="Arial" panose="020B0604020202020204" pitchFamily="34" charset="0"/>
              </a:rPr>
              <a:t> apt install build-essential</a:t>
            </a:r>
          </a:p>
        </p:txBody>
      </p:sp>
      <p:sp>
        <p:nvSpPr>
          <p:cNvPr id="6" name="TextBox 5">
            <a:extLst>
              <a:ext uri="{FF2B5EF4-FFF2-40B4-BE49-F238E27FC236}">
                <a16:creationId xmlns:a16="http://schemas.microsoft.com/office/drawing/2014/main" id="{C3AC626A-2D60-7228-E246-DD9F0CAC72B3}"/>
              </a:ext>
            </a:extLst>
          </p:cNvPr>
          <p:cNvSpPr txBox="1"/>
          <p:nvPr/>
        </p:nvSpPr>
        <p:spPr>
          <a:xfrm flipH="1">
            <a:off x="2690442" y="2687176"/>
            <a:ext cx="5304060" cy="400110"/>
          </a:xfrm>
          <a:prstGeom prst="rect">
            <a:avLst/>
          </a:prstGeom>
          <a:noFill/>
        </p:spPr>
        <p:txBody>
          <a:bodyPr wrap="square" rtlCol="0">
            <a:spAutoFit/>
          </a:bodyPr>
          <a:lstStyle/>
          <a:p>
            <a:r>
              <a:rPr lang="en-US" sz="2000" dirty="0">
                <a:latin typeface="MS Gothic" panose="020B0609070205080204" pitchFamily="49" charset="-128"/>
                <a:ea typeface="MS Gothic" panose="020B0609070205080204" pitchFamily="49" charset="-128"/>
              </a:rPr>
              <a:t>For </a:t>
            </a:r>
            <a:r>
              <a:rPr lang="en-US" sz="2000" dirty="0" err="1">
                <a:latin typeface="MS Gothic" panose="020B0609070205080204" pitchFamily="49" charset="-128"/>
                <a:ea typeface="MS Gothic" panose="020B0609070205080204" pitchFamily="49" charset="-128"/>
              </a:rPr>
              <a:t>cheeking</a:t>
            </a:r>
            <a:r>
              <a:rPr lang="en-US" sz="2000" dirty="0">
                <a:latin typeface="MS Gothic" panose="020B0609070205080204" pitchFamily="49" charset="-128"/>
                <a:ea typeface="MS Gothic" panose="020B0609070205080204" pitchFamily="49" charset="-128"/>
              </a:rPr>
              <a:t> if we have it installed:</a:t>
            </a:r>
          </a:p>
        </p:txBody>
      </p:sp>
      <p:sp>
        <p:nvSpPr>
          <p:cNvPr id="10" name="TextBox 9">
            <a:extLst>
              <a:ext uri="{FF2B5EF4-FFF2-40B4-BE49-F238E27FC236}">
                <a16:creationId xmlns:a16="http://schemas.microsoft.com/office/drawing/2014/main" id="{3F392280-8443-D3A7-D8A4-63FCA359B905}"/>
              </a:ext>
            </a:extLst>
          </p:cNvPr>
          <p:cNvSpPr txBox="1"/>
          <p:nvPr/>
        </p:nvSpPr>
        <p:spPr>
          <a:xfrm flipH="1">
            <a:off x="3677261" y="3906530"/>
            <a:ext cx="6046481" cy="400110"/>
          </a:xfrm>
          <a:prstGeom prst="rect">
            <a:avLst/>
          </a:prstGeom>
          <a:noFill/>
        </p:spPr>
        <p:txBody>
          <a:bodyPr wrap="square" rtlCol="0">
            <a:spAutoFit/>
          </a:bodyPr>
          <a:lstStyle/>
          <a:p>
            <a:pPr marL="0" algn="just" rtl="0" eaLnBrk="1" latinLnBrk="0" hangingPunct="1">
              <a:spcBef>
                <a:spcPts val="0"/>
              </a:spcBef>
              <a:spcAft>
                <a:spcPts val="0"/>
              </a:spcAft>
            </a:pPr>
            <a:r>
              <a:rPr lang="en-US" sz="2000" dirty="0">
                <a:solidFill>
                  <a:srgbClr val="000000"/>
                </a:solidFill>
                <a:latin typeface="MS Gothic" panose="020B0609070205080204" pitchFamily="49" charset="-128"/>
                <a:ea typeface="MS Gothic" panose="020B0609070205080204" pitchFamily="49" charset="-128"/>
              </a:rPr>
              <a:t>We have to first Compile it using:</a:t>
            </a:r>
            <a:endParaRPr lang="en-US" sz="2000" dirty="0">
              <a:effectLst/>
              <a:latin typeface="MS Gothic" panose="020B0609070205080204" pitchFamily="49" charset="-128"/>
              <a:ea typeface="MS Gothic" panose="020B0609070205080204" pitchFamily="49" charset="-128"/>
            </a:endParaRPr>
          </a:p>
        </p:txBody>
      </p:sp>
      <p:sp>
        <p:nvSpPr>
          <p:cNvPr id="20" name="Rectangle 5">
            <a:extLst>
              <a:ext uri="{FF2B5EF4-FFF2-40B4-BE49-F238E27FC236}">
                <a16:creationId xmlns:a16="http://schemas.microsoft.com/office/drawing/2014/main" id="{F5D3588B-8460-41DD-278F-C8BBBA4DB71E}"/>
              </a:ext>
            </a:extLst>
          </p:cNvPr>
          <p:cNvSpPr>
            <a:spLocks noChangeArrowheads="1"/>
          </p:cNvSpPr>
          <p:nvPr/>
        </p:nvSpPr>
        <p:spPr bwMode="auto">
          <a:xfrm flipH="1">
            <a:off x="2682709" y="3243383"/>
            <a:ext cx="5026267" cy="369332"/>
          </a:xfrm>
          <a:prstGeom prst="rect">
            <a:avLst/>
          </a:prstGeom>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 g++ --version</a:t>
            </a:r>
          </a:p>
        </p:txBody>
      </p:sp>
      <p:sp>
        <p:nvSpPr>
          <p:cNvPr id="21" name="Rectangle 5">
            <a:extLst>
              <a:ext uri="{FF2B5EF4-FFF2-40B4-BE49-F238E27FC236}">
                <a16:creationId xmlns:a16="http://schemas.microsoft.com/office/drawing/2014/main" id="{6426FE56-937C-AB24-3F13-D89645FAB1A4}"/>
              </a:ext>
            </a:extLst>
          </p:cNvPr>
          <p:cNvSpPr>
            <a:spLocks noChangeArrowheads="1"/>
          </p:cNvSpPr>
          <p:nvPr/>
        </p:nvSpPr>
        <p:spPr bwMode="auto">
          <a:xfrm flipH="1">
            <a:off x="3797857" y="4648354"/>
            <a:ext cx="5026267" cy="369332"/>
          </a:xfrm>
          <a:prstGeom prst="rect">
            <a:avLst/>
          </a:prstGeom>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 g++ samplefile.cpp –o </a:t>
            </a:r>
            <a:r>
              <a:rPr kumimoji="0" lang="en-US" altLang="en-US" sz="1800" b="0" i="0" u="none" strike="noStrike" cap="none" normalizeH="0" baseline="0" dirty="0" err="1">
                <a:ln>
                  <a:noFill/>
                </a:ln>
                <a:solidFill>
                  <a:schemeClr val="bg1"/>
                </a:solidFill>
                <a:effectLst/>
                <a:latin typeface="Arial" panose="020B0604020202020204" pitchFamily="34" charset="0"/>
              </a:rPr>
              <a:t>samplefile</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8" name="TextBox 7">
            <a:extLst>
              <a:ext uri="{FF2B5EF4-FFF2-40B4-BE49-F238E27FC236}">
                <a16:creationId xmlns:a16="http://schemas.microsoft.com/office/drawing/2014/main" id="{2FE23F6E-2EFB-1F8D-F2D8-18CA05664488}"/>
              </a:ext>
            </a:extLst>
          </p:cNvPr>
          <p:cNvSpPr txBox="1"/>
          <p:nvPr/>
        </p:nvSpPr>
        <p:spPr>
          <a:xfrm flipH="1">
            <a:off x="1763885" y="5288250"/>
            <a:ext cx="5304060" cy="400110"/>
          </a:xfrm>
          <a:prstGeom prst="rect">
            <a:avLst/>
          </a:prstGeom>
          <a:noFill/>
        </p:spPr>
        <p:txBody>
          <a:bodyPr wrap="square" rtlCol="0">
            <a:spAutoFit/>
          </a:bodyPr>
          <a:lstStyle/>
          <a:p>
            <a:r>
              <a:rPr lang="en-US" sz="2000" dirty="0">
                <a:latin typeface="MS Gothic" panose="020B0609070205080204" pitchFamily="49" charset="-128"/>
                <a:ea typeface="MS Gothic" panose="020B0609070205080204" pitchFamily="49" charset="-128"/>
              </a:rPr>
              <a:t>How to run the .</a:t>
            </a:r>
            <a:r>
              <a:rPr lang="en-US" sz="2000" dirty="0" err="1">
                <a:latin typeface="MS Gothic" panose="020B0609070205080204" pitchFamily="49" charset="-128"/>
                <a:ea typeface="MS Gothic" panose="020B0609070205080204" pitchFamily="49" charset="-128"/>
              </a:rPr>
              <a:t>cpp</a:t>
            </a:r>
            <a:r>
              <a:rPr lang="en-US" sz="2000" dirty="0">
                <a:latin typeface="MS Gothic" panose="020B0609070205080204" pitchFamily="49" charset="-128"/>
                <a:ea typeface="MS Gothic" panose="020B0609070205080204" pitchFamily="49" charset="-128"/>
              </a:rPr>
              <a:t> file:</a:t>
            </a:r>
          </a:p>
        </p:txBody>
      </p:sp>
      <p:sp>
        <p:nvSpPr>
          <p:cNvPr id="11" name="Rectangle 5">
            <a:extLst>
              <a:ext uri="{FF2B5EF4-FFF2-40B4-BE49-F238E27FC236}">
                <a16:creationId xmlns:a16="http://schemas.microsoft.com/office/drawing/2014/main" id="{91C217AA-5ACB-FBC7-5D0C-67D6DD25338C}"/>
              </a:ext>
            </a:extLst>
          </p:cNvPr>
          <p:cNvSpPr>
            <a:spLocks noChangeArrowheads="1"/>
          </p:cNvSpPr>
          <p:nvPr/>
        </p:nvSpPr>
        <p:spPr bwMode="auto">
          <a:xfrm flipH="1">
            <a:off x="1756197" y="5787610"/>
            <a:ext cx="5026267" cy="369332"/>
          </a:xfrm>
          <a:prstGeom prst="rect">
            <a:avLst/>
          </a:prstGeom>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a:t>
            </a:r>
            <a:r>
              <a:rPr kumimoji="0" lang="en-US" altLang="en-US" sz="1800" b="0" i="0" u="none" strike="noStrike" cap="none" normalizeH="0" baseline="0" dirty="0" err="1">
                <a:ln>
                  <a:noFill/>
                </a:ln>
                <a:solidFill>
                  <a:schemeClr val="bg1"/>
                </a:solidFill>
                <a:effectLst/>
                <a:latin typeface="Arial" panose="020B0604020202020204" pitchFamily="34" charset="0"/>
              </a:rPr>
              <a:t>samplefile</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803808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7DE9E3-737A-8E0A-8C0D-7644D9DD1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003" y="565883"/>
            <a:ext cx="4479891" cy="2518508"/>
          </a:xfrm>
          <a:prstGeom prst="rect">
            <a:avLst/>
          </a:prstGeom>
        </p:spPr>
      </p:pic>
      <p:pic>
        <p:nvPicPr>
          <p:cNvPr id="9" name="Picture 8">
            <a:extLst>
              <a:ext uri="{FF2B5EF4-FFF2-40B4-BE49-F238E27FC236}">
                <a16:creationId xmlns:a16="http://schemas.microsoft.com/office/drawing/2014/main" id="{48603441-ECB4-308A-37A6-26B9D2E72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13" y="0"/>
            <a:ext cx="2522450" cy="2518509"/>
          </a:xfrm>
          <a:prstGeom prst="rect">
            <a:avLst/>
          </a:prstGeom>
        </p:spPr>
      </p:pic>
      <p:pic>
        <p:nvPicPr>
          <p:cNvPr id="13" name="Picture 12">
            <a:extLst>
              <a:ext uri="{FF2B5EF4-FFF2-40B4-BE49-F238E27FC236}">
                <a16:creationId xmlns:a16="http://schemas.microsoft.com/office/drawing/2014/main" id="{A94A80F6-3786-3BBA-E16C-22BE24B1EF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3326" y="3429000"/>
            <a:ext cx="4345136" cy="3261360"/>
          </a:xfrm>
          <a:prstGeom prst="rect">
            <a:avLst/>
          </a:prstGeom>
        </p:spPr>
      </p:pic>
      <p:pic>
        <p:nvPicPr>
          <p:cNvPr id="15" name="Picture 14">
            <a:extLst>
              <a:ext uri="{FF2B5EF4-FFF2-40B4-BE49-F238E27FC236}">
                <a16:creationId xmlns:a16="http://schemas.microsoft.com/office/drawing/2014/main" id="{A74DE4DE-6F23-FA9E-F93F-0AF98FF206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2698" y="314070"/>
            <a:ext cx="4787563" cy="3593437"/>
          </a:xfrm>
          <a:prstGeom prst="rect">
            <a:avLst/>
          </a:prstGeom>
        </p:spPr>
      </p:pic>
      <p:pic>
        <p:nvPicPr>
          <p:cNvPr id="17" name="Picture 16">
            <a:extLst>
              <a:ext uri="{FF2B5EF4-FFF2-40B4-BE49-F238E27FC236}">
                <a16:creationId xmlns:a16="http://schemas.microsoft.com/office/drawing/2014/main" id="{A05CA217-3D3F-A405-138D-5808945089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0793" y="3122001"/>
            <a:ext cx="3261360" cy="3261360"/>
          </a:xfrm>
          <a:prstGeom prst="rect">
            <a:avLst/>
          </a:prstGeom>
        </p:spPr>
      </p:pic>
      <p:sp>
        <p:nvSpPr>
          <p:cNvPr id="18" name="Circle: Hollow 17">
            <a:extLst>
              <a:ext uri="{FF2B5EF4-FFF2-40B4-BE49-F238E27FC236}">
                <a16:creationId xmlns:a16="http://schemas.microsoft.com/office/drawing/2014/main" id="{96509B5E-653B-7A37-25F7-E70C6E49FB59}"/>
              </a:ext>
            </a:extLst>
          </p:cNvPr>
          <p:cNvSpPr/>
          <p:nvPr/>
        </p:nvSpPr>
        <p:spPr>
          <a:xfrm>
            <a:off x="-14561241" y="-14140577"/>
            <a:ext cx="37625428" cy="37625428"/>
          </a:xfrm>
          <a:prstGeom prst="donut">
            <a:avLst>
              <a:gd name="adj" fmla="val 4461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chemeClr val="tx1"/>
              </a:solidFill>
            </a:endParaRPr>
          </a:p>
        </p:txBody>
      </p:sp>
      <p:sp>
        <p:nvSpPr>
          <p:cNvPr id="4" name="TextBox 3">
            <a:extLst>
              <a:ext uri="{FF2B5EF4-FFF2-40B4-BE49-F238E27FC236}">
                <a16:creationId xmlns:a16="http://schemas.microsoft.com/office/drawing/2014/main" id="{BA7F1C32-3C38-647A-B31C-77826B141546}"/>
              </a:ext>
            </a:extLst>
          </p:cNvPr>
          <p:cNvSpPr txBox="1"/>
          <p:nvPr/>
        </p:nvSpPr>
        <p:spPr>
          <a:xfrm>
            <a:off x="438230" y="450597"/>
            <a:ext cx="3813243" cy="2246769"/>
          </a:xfrm>
          <a:prstGeom prst="rect">
            <a:avLst/>
          </a:prstGeom>
          <a:noFill/>
        </p:spPr>
        <p:txBody>
          <a:bodyPr wrap="square" rtlCol="0">
            <a:spAutoFit/>
          </a:bodyPr>
          <a:lstStyle/>
          <a:p>
            <a:r>
              <a:rPr lang="en-US" sz="2000" b="0" i="0" dirty="0">
                <a:solidFill>
                  <a:srgbClr val="404040"/>
                </a:solidFill>
                <a:effectLst/>
                <a:latin typeface="MS PGothic" panose="020B0600070205080204" pitchFamily="34" charset="-128"/>
                <a:ea typeface="MS PGothic" panose="020B0600070205080204" pitchFamily="34" charset="-128"/>
              </a:rPr>
              <a:t>Rust or rust-lang is a general-purpose programming language for system-level development projects. Rust is known for its speed, memory efficiency, seamless integration with other languages, and type safety.</a:t>
            </a:r>
            <a:endParaRPr lang="en-US" sz="2000" dirty="0">
              <a:latin typeface="MS PGothic" panose="020B0600070205080204" pitchFamily="34" charset="-128"/>
              <a:ea typeface="MS PGothic" panose="020B0600070205080204" pitchFamily="34" charset="-128"/>
            </a:endParaRPr>
          </a:p>
        </p:txBody>
      </p:sp>
      <p:sp>
        <p:nvSpPr>
          <p:cNvPr id="11" name="TextBox 10">
            <a:extLst>
              <a:ext uri="{FF2B5EF4-FFF2-40B4-BE49-F238E27FC236}">
                <a16:creationId xmlns:a16="http://schemas.microsoft.com/office/drawing/2014/main" id="{842C822E-2496-B1FD-E83D-9B547B943111}"/>
              </a:ext>
            </a:extLst>
          </p:cNvPr>
          <p:cNvSpPr txBox="1"/>
          <p:nvPr/>
        </p:nvSpPr>
        <p:spPr>
          <a:xfrm>
            <a:off x="6783326" y="3753218"/>
            <a:ext cx="3729958"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0" algn="just" rtl="0" eaLnBrk="1" latinLnBrk="0" hangingPunct="1">
              <a:spcBef>
                <a:spcPts val="0"/>
              </a:spcBef>
              <a:spcAft>
                <a:spcPts val="0"/>
              </a:spcAft>
            </a:pPr>
            <a:r>
              <a:rPr lang="en-US" b="0" i="0" dirty="0" err="1">
                <a:solidFill>
                  <a:schemeClr val="bg1"/>
                </a:solidFill>
                <a:effectLst/>
                <a:latin typeface="Courier New" panose="02070309020205020404" pitchFamily="49" charset="0"/>
              </a:rPr>
              <a:t>sudo</a:t>
            </a:r>
            <a:r>
              <a:rPr lang="en-US" b="0" i="0" dirty="0">
                <a:solidFill>
                  <a:schemeClr val="bg1"/>
                </a:solidFill>
                <a:effectLst/>
                <a:latin typeface="Courier New" panose="02070309020205020404" pitchFamily="49" charset="0"/>
              </a:rPr>
              <a:t> apt install </a:t>
            </a:r>
            <a:r>
              <a:rPr lang="en-US" b="0" i="0" dirty="0" err="1">
                <a:solidFill>
                  <a:schemeClr val="bg1"/>
                </a:solidFill>
                <a:effectLst/>
                <a:latin typeface="Courier New" panose="02070309020205020404" pitchFamily="49" charset="0"/>
              </a:rPr>
              <a:t>rustc</a:t>
            </a:r>
            <a:endParaRPr lang="en-US" dirty="0">
              <a:solidFill>
                <a:schemeClr val="bg1"/>
              </a:solidFill>
              <a:latin typeface="Gill Sans MT" panose="020B0502020104020203" pitchFamily="34" charset="0"/>
            </a:endParaRPr>
          </a:p>
        </p:txBody>
      </p:sp>
      <p:sp>
        <p:nvSpPr>
          <p:cNvPr id="19" name="TextBox 18">
            <a:extLst>
              <a:ext uri="{FF2B5EF4-FFF2-40B4-BE49-F238E27FC236}">
                <a16:creationId xmlns:a16="http://schemas.microsoft.com/office/drawing/2014/main" id="{F037620E-6451-914E-5FA0-E08169A884BF}"/>
              </a:ext>
            </a:extLst>
          </p:cNvPr>
          <p:cNvSpPr txBox="1"/>
          <p:nvPr/>
        </p:nvSpPr>
        <p:spPr>
          <a:xfrm>
            <a:off x="5770316" y="2572156"/>
            <a:ext cx="3729958"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0" algn="just" rtl="0" eaLnBrk="1" latinLnBrk="0" hangingPunct="1">
              <a:spcBef>
                <a:spcPts val="0"/>
              </a:spcBef>
              <a:spcAft>
                <a:spcPts val="0"/>
              </a:spcAft>
            </a:pPr>
            <a:r>
              <a:rPr lang="en-US" b="0" i="0" dirty="0" err="1">
                <a:solidFill>
                  <a:schemeClr val="bg1"/>
                </a:solidFill>
                <a:effectLst/>
                <a:latin typeface="Courier New" panose="02070309020205020404" pitchFamily="49" charset="0"/>
              </a:rPr>
              <a:t>rustc</a:t>
            </a:r>
            <a:r>
              <a:rPr lang="en-US" b="0" i="0" dirty="0">
                <a:solidFill>
                  <a:schemeClr val="bg1"/>
                </a:solidFill>
                <a:effectLst/>
                <a:latin typeface="Courier New" panose="02070309020205020404" pitchFamily="49" charset="0"/>
              </a:rPr>
              <a:t> -V</a:t>
            </a:r>
            <a:endParaRPr lang="en-US" dirty="0">
              <a:solidFill>
                <a:schemeClr val="bg1"/>
              </a:solidFill>
              <a:latin typeface="Gill Sans MT" panose="020B0502020104020203" pitchFamily="34" charset="0"/>
            </a:endParaRPr>
          </a:p>
        </p:txBody>
      </p:sp>
      <p:sp>
        <p:nvSpPr>
          <p:cNvPr id="20" name="TextBox 19">
            <a:extLst>
              <a:ext uri="{FF2B5EF4-FFF2-40B4-BE49-F238E27FC236}">
                <a16:creationId xmlns:a16="http://schemas.microsoft.com/office/drawing/2014/main" id="{FDDBB298-E402-685C-C1D2-19078E6E2202}"/>
              </a:ext>
            </a:extLst>
          </p:cNvPr>
          <p:cNvSpPr txBox="1"/>
          <p:nvPr/>
        </p:nvSpPr>
        <p:spPr>
          <a:xfrm>
            <a:off x="6961526" y="5194910"/>
            <a:ext cx="3729958" cy="70788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0" algn="just" rtl="0" eaLnBrk="1" latinLnBrk="0" hangingPunct="1">
              <a:spcBef>
                <a:spcPts val="0"/>
              </a:spcBef>
              <a:spcAft>
                <a:spcPts val="0"/>
              </a:spcAft>
            </a:pPr>
            <a:r>
              <a:rPr lang="en-US" sz="2000" b="0" i="0" dirty="0">
                <a:solidFill>
                  <a:schemeClr val="bg1"/>
                </a:solidFill>
                <a:effectLst/>
                <a:latin typeface="MS PGothic" panose="020B0600070205080204" pitchFamily="34" charset="-128"/>
                <a:ea typeface="MS PGothic" panose="020B0600070205080204" pitchFamily="34" charset="-128"/>
              </a:rPr>
              <a:t>$ </a:t>
            </a:r>
            <a:r>
              <a:rPr lang="en-US" sz="2000" b="0" i="0" dirty="0" err="1">
                <a:solidFill>
                  <a:schemeClr val="bg1"/>
                </a:solidFill>
                <a:effectLst/>
                <a:latin typeface="MS PGothic" panose="020B0600070205080204" pitchFamily="34" charset="-128"/>
                <a:ea typeface="MS PGothic" panose="020B0600070205080204" pitchFamily="34" charset="-128"/>
              </a:rPr>
              <a:t>rustc</a:t>
            </a:r>
            <a:r>
              <a:rPr lang="en-US" sz="2000" b="0" i="0" dirty="0">
                <a:solidFill>
                  <a:schemeClr val="bg1"/>
                </a:solidFill>
                <a:effectLst/>
                <a:latin typeface="MS PGothic" panose="020B0600070205080204" pitchFamily="34" charset="-128"/>
                <a:ea typeface="MS PGothic" panose="020B0600070205080204" pitchFamily="34" charset="-128"/>
              </a:rPr>
              <a:t> main.rs </a:t>
            </a:r>
          </a:p>
          <a:p>
            <a:pPr marL="0" algn="just" rtl="0" eaLnBrk="1" latinLnBrk="0" hangingPunct="1">
              <a:spcBef>
                <a:spcPts val="0"/>
              </a:spcBef>
              <a:spcAft>
                <a:spcPts val="0"/>
              </a:spcAft>
            </a:pPr>
            <a:r>
              <a:rPr lang="en-US" sz="2000" b="0" i="0" dirty="0">
                <a:solidFill>
                  <a:schemeClr val="bg1"/>
                </a:solidFill>
                <a:effectLst/>
                <a:latin typeface="MS PGothic" panose="020B0600070205080204" pitchFamily="34" charset="-128"/>
                <a:ea typeface="MS PGothic" panose="020B0600070205080204" pitchFamily="34" charset="-128"/>
              </a:rPr>
              <a:t>$ ./main</a:t>
            </a:r>
            <a:endParaRPr lang="en-US" sz="2000" dirty="0">
              <a:solidFill>
                <a:schemeClr val="bg1"/>
              </a:solidFill>
              <a:latin typeface="MS PGothic" panose="020B0600070205080204" pitchFamily="34" charset="-128"/>
              <a:ea typeface="MS PGothic" panose="020B0600070205080204" pitchFamily="34" charset="-128"/>
            </a:endParaRPr>
          </a:p>
        </p:txBody>
      </p:sp>
      <p:sp>
        <p:nvSpPr>
          <p:cNvPr id="22" name="TextBox 21">
            <a:extLst>
              <a:ext uri="{FF2B5EF4-FFF2-40B4-BE49-F238E27FC236}">
                <a16:creationId xmlns:a16="http://schemas.microsoft.com/office/drawing/2014/main" id="{941FD607-03BE-6129-205E-F1FDC5C9F819}"/>
              </a:ext>
            </a:extLst>
          </p:cNvPr>
          <p:cNvSpPr txBox="1"/>
          <p:nvPr/>
        </p:nvSpPr>
        <p:spPr>
          <a:xfrm>
            <a:off x="5109155" y="1991533"/>
            <a:ext cx="4606111" cy="400110"/>
          </a:xfrm>
          <a:prstGeom prst="rect">
            <a:avLst/>
          </a:prstGeom>
          <a:noFill/>
        </p:spPr>
        <p:txBody>
          <a:bodyPr wrap="square" rtlCol="0">
            <a:spAutoFit/>
          </a:bodyPr>
          <a:lstStyle/>
          <a:p>
            <a:r>
              <a:rPr lang="en-US" sz="2000" dirty="0" err="1">
                <a:latin typeface="MS Gothic" panose="020B0609070205080204" pitchFamily="49" charset="-128"/>
                <a:ea typeface="MS Gothic" panose="020B0609070205080204" pitchFamily="49" charset="-128"/>
              </a:rPr>
              <a:t>Cheekking</a:t>
            </a:r>
            <a:r>
              <a:rPr lang="en-US" sz="2000" dirty="0">
                <a:latin typeface="MS Gothic" panose="020B0609070205080204" pitchFamily="49" charset="-128"/>
                <a:ea typeface="MS Gothic" panose="020B0609070205080204" pitchFamily="49" charset="-128"/>
              </a:rPr>
              <a:t> for rust on the system:</a:t>
            </a:r>
          </a:p>
        </p:txBody>
      </p:sp>
      <p:sp>
        <p:nvSpPr>
          <p:cNvPr id="23" name="TextBox 22">
            <a:extLst>
              <a:ext uri="{FF2B5EF4-FFF2-40B4-BE49-F238E27FC236}">
                <a16:creationId xmlns:a16="http://schemas.microsoft.com/office/drawing/2014/main" id="{F254EE4F-A82A-7634-0E26-5883C4F86374}"/>
              </a:ext>
            </a:extLst>
          </p:cNvPr>
          <p:cNvSpPr txBox="1"/>
          <p:nvPr/>
        </p:nvSpPr>
        <p:spPr>
          <a:xfrm>
            <a:off x="6524599" y="3167916"/>
            <a:ext cx="3729958" cy="400110"/>
          </a:xfrm>
          <a:prstGeom prst="rect">
            <a:avLst/>
          </a:prstGeom>
          <a:noFill/>
        </p:spPr>
        <p:txBody>
          <a:bodyPr wrap="square" rtlCol="0">
            <a:spAutoFit/>
          </a:bodyPr>
          <a:lstStyle/>
          <a:p>
            <a:r>
              <a:rPr lang="en-US" sz="2000" dirty="0" err="1">
                <a:latin typeface="MS Gothic" panose="020B0609070205080204" pitchFamily="49" charset="-128"/>
                <a:ea typeface="MS Gothic" panose="020B0609070205080204" pitchFamily="49" charset="-128"/>
              </a:rPr>
              <a:t>Instaling</a:t>
            </a:r>
            <a:r>
              <a:rPr lang="en-US" sz="2000" dirty="0">
                <a:latin typeface="MS Gothic" panose="020B0609070205080204" pitchFamily="49" charset="-128"/>
                <a:ea typeface="MS Gothic" panose="020B0609070205080204" pitchFamily="49" charset="-128"/>
              </a:rPr>
              <a:t> rust:</a:t>
            </a:r>
          </a:p>
        </p:txBody>
      </p:sp>
      <p:sp>
        <p:nvSpPr>
          <p:cNvPr id="24" name="TextBox 23">
            <a:extLst>
              <a:ext uri="{FF2B5EF4-FFF2-40B4-BE49-F238E27FC236}">
                <a16:creationId xmlns:a16="http://schemas.microsoft.com/office/drawing/2014/main" id="{1EBE9A60-2524-826E-6027-6F18E5E4751B}"/>
              </a:ext>
            </a:extLst>
          </p:cNvPr>
          <p:cNvSpPr txBox="1"/>
          <p:nvPr/>
        </p:nvSpPr>
        <p:spPr>
          <a:xfrm>
            <a:off x="6961526" y="4598541"/>
            <a:ext cx="3729958" cy="400110"/>
          </a:xfrm>
          <a:prstGeom prst="rect">
            <a:avLst/>
          </a:prstGeom>
          <a:noFill/>
        </p:spPr>
        <p:txBody>
          <a:bodyPr wrap="square" rtlCol="0">
            <a:spAutoFit/>
          </a:bodyPr>
          <a:lstStyle/>
          <a:p>
            <a:r>
              <a:rPr lang="en-US" sz="2000" dirty="0">
                <a:latin typeface="MS Gothic" panose="020B0609070205080204" pitchFamily="49" charset="-128"/>
                <a:ea typeface="MS Gothic" panose="020B0609070205080204" pitchFamily="49" charset="-128"/>
              </a:rPr>
              <a:t>Running rust code:</a:t>
            </a:r>
          </a:p>
        </p:txBody>
      </p:sp>
    </p:spTree>
    <p:extLst>
      <p:ext uri="{BB962C8B-B14F-4D97-AF65-F5344CB8AC3E}">
        <p14:creationId xmlns:p14="http://schemas.microsoft.com/office/powerpoint/2010/main" val="3416505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7DE9E3-737A-8E0A-8C0D-7644D9DD1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003" y="565883"/>
            <a:ext cx="4479891" cy="2518508"/>
          </a:xfrm>
          <a:prstGeom prst="rect">
            <a:avLst/>
          </a:prstGeom>
        </p:spPr>
      </p:pic>
      <p:pic>
        <p:nvPicPr>
          <p:cNvPr id="9" name="Picture 8">
            <a:extLst>
              <a:ext uri="{FF2B5EF4-FFF2-40B4-BE49-F238E27FC236}">
                <a16:creationId xmlns:a16="http://schemas.microsoft.com/office/drawing/2014/main" id="{48603441-ECB4-308A-37A6-26B9D2E72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13" y="0"/>
            <a:ext cx="2522450" cy="2518509"/>
          </a:xfrm>
          <a:prstGeom prst="rect">
            <a:avLst/>
          </a:prstGeom>
        </p:spPr>
      </p:pic>
      <p:pic>
        <p:nvPicPr>
          <p:cNvPr id="13" name="Picture 12">
            <a:extLst>
              <a:ext uri="{FF2B5EF4-FFF2-40B4-BE49-F238E27FC236}">
                <a16:creationId xmlns:a16="http://schemas.microsoft.com/office/drawing/2014/main" id="{A94A80F6-3786-3BBA-E16C-22BE24B1EF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9515" y="2055309"/>
            <a:ext cx="5502485" cy="4130040"/>
          </a:xfrm>
          <a:prstGeom prst="rect">
            <a:avLst/>
          </a:prstGeom>
        </p:spPr>
      </p:pic>
      <p:pic>
        <p:nvPicPr>
          <p:cNvPr id="17" name="Picture 16">
            <a:extLst>
              <a:ext uri="{FF2B5EF4-FFF2-40B4-BE49-F238E27FC236}">
                <a16:creationId xmlns:a16="http://schemas.microsoft.com/office/drawing/2014/main" id="{A05CA217-3D3F-A405-138D-5808945089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9360" y="3167916"/>
            <a:ext cx="3261360" cy="3261360"/>
          </a:xfrm>
          <a:prstGeom prst="rect">
            <a:avLst/>
          </a:prstGeom>
        </p:spPr>
      </p:pic>
      <p:sp>
        <p:nvSpPr>
          <p:cNvPr id="18" name="Circle: Hollow 17">
            <a:extLst>
              <a:ext uri="{FF2B5EF4-FFF2-40B4-BE49-F238E27FC236}">
                <a16:creationId xmlns:a16="http://schemas.microsoft.com/office/drawing/2014/main" id="{96509B5E-653B-7A37-25F7-E70C6E49FB59}"/>
              </a:ext>
            </a:extLst>
          </p:cNvPr>
          <p:cNvSpPr/>
          <p:nvPr/>
        </p:nvSpPr>
        <p:spPr>
          <a:xfrm>
            <a:off x="-9260074" y="-14535964"/>
            <a:ext cx="37625428" cy="37625428"/>
          </a:xfrm>
          <a:prstGeom prst="donut">
            <a:avLst>
              <a:gd name="adj" fmla="val 4461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chemeClr val="tx1"/>
              </a:solidFill>
            </a:endParaRPr>
          </a:p>
        </p:txBody>
      </p:sp>
      <p:sp>
        <p:nvSpPr>
          <p:cNvPr id="2" name="TextBox 1">
            <a:extLst>
              <a:ext uri="{FF2B5EF4-FFF2-40B4-BE49-F238E27FC236}">
                <a16:creationId xmlns:a16="http://schemas.microsoft.com/office/drawing/2014/main" id="{DFF0E016-FF87-C15C-F3E0-35A10236A4C3}"/>
              </a:ext>
            </a:extLst>
          </p:cNvPr>
          <p:cNvSpPr txBox="1"/>
          <p:nvPr/>
        </p:nvSpPr>
        <p:spPr>
          <a:xfrm>
            <a:off x="2824876" y="3580836"/>
            <a:ext cx="3729958"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0" algn="just" rtl="0" eaLnBrk="1" latinLnBrk="0" hangingPunct="1">
              <a:spcBef>
                <a:spcPts val="0"/>
              </a:spcBef>
              <a:spcAft>
                <a:spcPts val="0"/>
              </a:spcAft>
            </a:pPr>
            <a:r>
              <a:rPr lang="en-US" dirty="0">
                <a:solidFill>
                  <a:schemeClr val="bg1"/>
                </a:solidFill>
                <a:latin typeface="Courier New" panose="02070309020205020404" pitchFamily="49" charset="0"/>
              </a:rPr>
              <a:t>$ </a:t>
            </a:r>
            <a:r>
              <a:rPr lang="en-US" dirty="0" err="1">
                <a:solidFill>
                  <a:schemeClr val="bg1"/>
                </a:solidFill>
                <a:latin typeface="Courier New" panose="02070309020205020404" pitchFamily="49" charset="0"/>
              </a:rPr>
              <a:t>javac</a:t>
            </a:r>
            <a:r>
              <a:rPr lang="en-US" dirty="0">
                <a:solidFill>
                  <a:schemeClr val="bg1"/>
                </a:solidFill>
                <a:latin typeface="Courier New" panose="02070309020205020404" pitchFamily="49" charset="0"/>
              </a:rPr>
              <a:t> filename.java</a:t>
            </a:r>
            <a:endParaRPr lang="en-US" dirty="0">
              <a:solidFill>
                <a:schemeClr val="bg1"/>
              </a:solidFill>
              <a:latin typeface="Gill Sans MT" panose="020B0502020104020203" pitchFamily="34" charset="0"/>
            </a:endParaRPr>
          </a:p>
        </p:txBody>
      </p:sp>
      <p:sp>
        <p:nvSpPr>
          <p:cNvPr id="3" name="TextBox 2">
            <a:extLst>
              <a:ext uri="{FF2B5EF4-FFF2-40B4-BE49-F238E27FC236}">
                <a16:creationId xmlns:a16="http://schemas.microsoft.com/office/drawing/2014/main" id="{75BB41D3-C639-30F5-801C-A2FCF4A3CE70}"/>
              </a:ext>
            </a:extLst>
          </p:cNvPr>
          <p:cNvSpPr txBox="1"/>
          <p:nvPr/>
        </p:nvSpPr>
        <p:spPr>
          <a:xfrm>
            <a:off x="3248523" y="2283029"/>
            <a:ext cx="4788831"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0" algn="just" rtl="0" eaLnBrk="1" latinLnBrk="0" hangingPunct="1">
              <a:spcBef>
                <a:spcPts val="0"/>
              </a:spcBef>
              <a:spcAft>
                <a:spcPts val="0"/>
              </a:spcAft>
            </a:pPr>
            <a:r>
              <a:rPr lang="en-US" dirty="0">
                <a:solidFill>
                  <a:schemeClr val="bg1"/>
                </a:solidFill>
                <a:latin typeface="Courier New" panose="02070309020205020404" pitchFamily="49" charset="0"/>
              </a:rPr>
              <a:t>$ </a:t>
            </a:r>
            <a:r>
              <a:rPr lang="en-US" dirty="0" err="1">
                <a:solidFill>
                  <a:schemeClr val="bg1"/>
                </a:solidFill>
                <a:latin typeface="Courier New" panose="02070309020205020404" pitchFamily="49" charset="0"/>
              </a:rPr>
              <a:t>sudo</a:t>
            </a:r>
            <a:r>
              <a:rPr lang="en-US" dirty="0">
                <a:solidFill>
                  <a:schemeClr val="bg1"/>
                </a:solidFill>
                <a:latin typeface="Courier New" panose="02070309020205020404" pitchFamily="49" charset="0"/>
              </a:rPr>
              <a:t> apt install default-</a:t>
            </a:r>
            <a:r>
              <a:rPr lang="en-US" dirty="0" err="1">
                <a:solidFill>
                  <a:schemeClr val="bg1"/>
                </a:solidFill>
                <a:latin typeface="Courier New" panose="02070309020205020404" pitchFamily="49" charset="0"/>
              </a:rPr>
              <a:t>jdk</a:t>
            </a:r>
            <a:endParaRPr lang="en-US" dirty="0">
              <a:solidFill>
                <a:schemeClr val="bg1"/>
              </a:solidFill>
              <a:latin typeface="Gill Sans MT" panose="020B0502020104020203" pitchFamily="34" charset="0"/>
            </a:endParaRPr>
          </a:p>
        </p:txBody>
      </p:sp>
      <p:sp>
        <p:nvSpPr>
          <p:cNvPr id="4" name="TextBox 3">
            <a:extLst>
              <a:ext uri="{FF2B5EF4-FFF2-40B4-BE49-F238E27FC236}">
                <a16:creationId xmlns:a16="http://schemas.microsoft.com/office/drawing/2014/main" id="{12B3D09F-0495-A6F7-5AF8-4E5DEF3D79DC}"/>
              </a:ext>
            </a:extLst>
          </p:cNvPr>
          <p:cNvSpPr txBox="1"/>
          <p:nvPr/>
        </p:nvSpPr>
        <p:spPr>
          <a:xfrm>
            <a:off x="3116706" y="5785239"/>
            <a:ext cx="3729958" cy="40011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0" algn="just" rtl="0" eaLnBrk="1" latinLnBrk="0" hangingPunct="1">
              <a:spcBef>
                <a:spcPts val="0"/>
              </a:spcBef>
              <a:spcAft>
                <a:spcPts val="0"/>
              </a:spcAft>
            </a:pPr>
            <a:r>
              <a:rPr lang="en-US" sz="2000" b="0" i="0" dirty="0">
                <a:solidFill>
                  <a:schemeClr val="bg1"/>
                </a:solidFill>
                <a:effectLst/>
                <a:latin typeface="MS PGothic" panose="020B0600070205080204" pitchFamily="34" charset="-128"/>
                <a:ea typeface="MS PGothic" panose="020B0600070205080204" pitchFamily="34" charset="-128"/>
              </a:rPr>
              <a:t>$ java </a:t>
            </a:r>
            <a:r>
              <a:rPr lang="en-US" sz="2000" b="0" i="0" dirty="0" err="1">
                <a:solidFill>
                  <a:schemeClr val="bg1"/>
                </a:solidFill>
                <a:effectLst/>
                <a:latin typeface="MS PGothic" panose="020B0600070205080204" pitchFamily="34" charset="-128"/>
                <a:ea typeface="MS PGothic" panose="020B0600070205080204" pitchFamily="34" charset="-128"/>
              </a:rPr>
              <a:t>className</a:t>
            </a:r>
            <a:endParaRPr lang="en-US" sz="2000" b="0" i="0" dirty="0">
              <a:solidFill>
                <a:schemeClr val="bg1"/>
              </a:solidFill>
              <a:effectLst/>
              <a:latin typeface="MS PGothic" panose="020B0600070205080204" pitchFamily="34" charset="-128"/>
              <a:ea typeface="MS PGothic" panose="020B0600070205080204" pitchFamily="34" charset="-128"/>
            </a:endParaRPr>
          </a:p>
        </p:txBody>
      </p:sp>
      <p:sp>
        <p:nvSpPr>
          <p:cNvPr id="5" name="TextBox 4">
            <a:extLst>
              <a:ext uri="{FF2B5EF4-FFF2-40B4-BE49-F238E27FC236}">
                <a16:creationId xmlns:a16="http://schemas.microsoft.com/office/drawing/2014/main" id="{FD7488BE-3DF8-1EBF-8D4C-3117DF114A54}"/>
              </a:ext>
            </a:extLst>
          </p:cNvPr>
          <p:cNvSpPr txBox="1"/>
          <p:nvPr/>
        </p:nvSpPr>
        <p:spPr>
          <a:xfrm>
            <a:off x="5497023" y="1439155"/>
            <a:ext cx="6334759" cy="400110"/>
          </a:xfrm>
          <a:prstGeom prst="rect">
            <a:avLst/>
          </a:prstGeom>
          <a:noFill/>
        </p:spPr>
        <p:txBody>
          <a:bodyPr wrap="square" rtlCol="0">
            <a:spAutoFit/>
          </a:bodyPr>
          <a:lstStyle/>
          <a:p>
            <a:r>
              <a:rPr lang="en-US" sz="2000" dirty="0">
                <a:latin typeface="MS Gothic" panose="020B0609070205080204" pitchFamily="49" charset="-128"/>
                <a:ea typeface="MS Gothic" panose="020B0609070205080204" pitchFamily="49" charset="-128"/>
              </a:rPr>
              <a:t>For Java we need JDK =&gt; Java Development Kit</a:t>
            </a:r>
          </a:p>
        </p:txBody>
      </p:sp>
      <p:sp>
        <p:nvSpPr>
          <p:cNvPr id="6" name="TextBox 5">
            <a:extLst>
              <a:ext uri="{FF2B5EF4-FFF2-40B4-BE49-F238E27FC236}">
                <a16:creationId xmlns:a16="http://schemas.microsoft.com/office/drawing/2014/main" id="{2504ED1E-38A2-B59A-826E-073AF8ED4CD7}"/>
              </a:ext>
            </a:extLst>
          </p:cNvPr>
          <p:cNvSpPr txBox="1"/>
          <p:nvPr/>
        </p:nvSpPr>
        <p:spPr>
          <a:xfrm>
            <a:off x="1693416" y="2896006"/>
            <a:ext cx="7440633" cy="400110"/>
          </a:xfrm>
          <a:prstGeom prst="rect">
            <a:avLst/>
          </a:prstGeom>
          <a:noFill/>
        </p:spPr>
        <p:txBody>
          <a:bodyPr wrap="square" rtlCol="0">
            <a:spAutoFit/>
          </a:bodyPr>
          <a:lstStyle/>
          <a:p>
            <a:r>
              <a:rPr lang="en-US" sz="2000" dirty="0">
                <a:latin typeface="MS Gothic" panose="020B0609070205080204" pitchFamily="49" charset="-128"/>
                <a:ea typeface="MS Gothic" panose="020B0609070205080204" pitchFamily="49" charset="-128"/>
              </a:rPr>
              <a:t>For compiling Java code we can use command:</a:t>
            </a:r>
          </a:p>
        </p:txBody>
      </p:sp>
      <p:sp>
        <p:nvSpPr>
          <p:cNvPr id="8" name="TextBox 7">
            <a:extLst>
              <a:ext uri="{FF2B5EF4-FFF2-40B4-BE49-F238E27FC236}">
                <a16:creationId xmlns:a16="http://schemas.microsoft.com/office/drawing/2014/main" id="{DC1A7990-DCC6-90B0-060D-C6FDC5B58C0E}"/>
              </a:ext>
            </a:extLst>
          </p:cNvPr>
          <p:cNvSpPr txBox="1"/>
          <p:nvPr/>
        </p:nvSpPr>
        <p:spPr>
          <a:xfrm>
            <a:off x="1559039" y="4183644"/>
            <a:ext cx="5833927" cy="1323439"/>
          </a:xfrm>
          <a:prstGeom prst="rect">
            <a:avLst/>
          </a:prstGeom>
          <a:noFill/>
        </p:spPr>
        <p:txBody>
          <a:bodyPr wrap="square" rtlCol="0">
            <a:spAutoFit/>
          </a:bodyPr>
          <a:lstStyle/>
          <a:p>
            <a:r>
              <a:rPr lang="en-US" sz="2000" dirty="0">
                <a:latin typeface="MS Gothic" panose="020B0609070205080204" pitchFamily="49" charset="-128"/>
                <a:ea typeface="MS Gothic" panose="020B0609070205080204" pitchFamily="49" charset="-128"/>
              </a:rPr>
              <a:t>When we compile Java code this gives</a:t>
            </a:r>
          </a:p>
          <a:p>
            <a:r>
              <a:rPr lang="en-US" sz="2000" dirty="0">
                <a:latin typeface="MS Gothic" panose="020B0609070205080204" pitchFamily="49" charset="-128"/>
                <a:ea typeface="MS Gothic" panose="020B0609070205080204" pitchFamily="49" charset="-128"/>
              </a:rPr>
              <a:t>us a </a:t>
            </a:r>
            <a:r>
              <a:rPr lang="en-US" sz="2000" dirty="0" err="1">
                <a:latin typeface="MS Gothic" panose="020B0609070205080204" pitchFamily="49" charset="-128"/>
                <a:ea typeface="MS Gothic" panose="020B0609070205080204" pitchFamily="49" charset="-128"/>
              </a:rPr>
              <a:t>filename.class</a:t>
            </a:r>
            <a:r>
              <a:rPr lang="en-US" sz="2000" dirty="0">
                <a:latin typeface="MS Gothic" panose="020B0609070205080204" pitchFamily="49" charset="-128"/>
                <a:ea typeface="MS Gothic" panose="020B0609070205080204" pitchFamily="49" charset="-128"/>
              </a:rPr>
              <a:t> file with the class</a:t>
            </a:r>
          </a:p>
          <a:p>
            <a:r>
              <a:rPr lang="en-US" sz="2000" dirty="0">
                <a:latin typeface="MS Gothic" panose="020B0609070205080204" pitchFamily="49" charset="-128"/>
                <a:ea typeface="MS Gothic" panose="020B0609070205080204" pitchFamily="49" charset="-128"/>
              </a:rPr>
              <a:t> name we used in our program we have to</a:t>
            </a:r>
          </a:p>
          <a:p>
            <a:r>
              <a:rPr lang="en-US" sz="2000" dirty="0">
                <a:latin typeface="MS Gothic" panose="020B0609070205080204" pitchFamily="49" charset="-128"/>
                <a:ea typeface="MS Gothic" panose="020B0609070205080204" pitchFamily="49" charset="-128"/>
              </a:rPr>
              <a:t> run this class to see the result: </a:t>
            </a:r>
          </a:p>
        </p:txBody>
      </p:sp>
    </p:spTree>
    <p:extLst>
      <p:ext uri="{BB962C8B-B14F-4D97-AF65-F5344CB8AC3E}">
        <p14:creationId xmlns:p14="http://schemas.microsoft.com/office/powerpoint/2010/main" val="1349797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603441-ECB4-308A-37A6-26B9D2E72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054" y="1369695"/>
            <a:ext cx="2522450" cy="2518509"/>
          </a:xfrm>
          <a:prstGeom prst="rect">
            <a:avLst/>
          </a:prstGeom>
        </p:spPr>
      </p:pic>
      <p:pic>
        <p:nvPicPr>
          <p:cNvPr id="13" name="Picture 12">
            <a:extLst>
              <a:ext uri="{FF2B5EF4-FFF2-40B4-BE49-F238E27FC236}">
                <a16:creationId xmlns:a16="http://schemas.microsoft.com/office/drawing/2014/main" id="{A94A80F6-3786-3BBA-E16C-22BE24B1E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3326" y="3429000"/>
            <a:ext cx="4345136" cy="3261360"/>
          </a:xfrm>
          <a:prstGeom prst="rect">
            <a:avLst/>
          </a:prstGeom>
        </p:spPr>
      </p:pic>
      <p:sp>
        <p:nvSpPr>
          <p:cNvPr id="18" name="Circle: Hollow 17">
            <a:extLst>
              <a:ext uri="{FF2B5EF4-FFF2-40B4-BE49-F238E27FC236}">
                <a16:creationId xmlns:a16="http://schemas.microsoft.com/office/drawing/2014/main" id="{96509B5E-653B-7A37-25F7-E70C6E49FB59}"/>
              </a:ext>
            </a:extLst>
          </p:cNvPr>
          <p:cNvSpPr/>
          <p:nvPr/>
        </p:nvSpPr>
        <p:spPr>
          <a:xfrm>
            <a:off x="-12716714" y="-15597722"/>
            <a:ext cx="37625428" cy="37625428"/>
          </a:xfrm>
          <a:prstGeom prst="donut">
            <a:avLst>
              <a:gd name="adj" fmla="val 4461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chemeClr val="tx1"/>
              </a:solidFill>
            </a:endParaRPr>
          </a:p>
        </p:txBody>
      </p:sp>
      <p:sp>
        <p:nvSpPr>
          <p:cNvPr id="10" name="TextBox 9">
            <a:extLst>
              <a:ext uri="{FF2B5EF4-FFF2-40B4-BE49-F238E27FC236}">
                <a16:creationId xmlns:a16="http://schemas.microsoft.com/office/drawing/2014/main" id="{689C4FAC-1C5C-5D99-96A0-6C3270D7B29B}"/>
              </a:ext>
            </a:extLst>
          </p:cNvPr>
          <p:cNvSpPr txBox="1"/>
          <p:nvPr/>
        </p:nvSpPr>
        <p:spPr>
          <a:xfrm>
            <a:off x="9797630" y="2540265"/>
            <a:ext cx="1330832" cy="1049665"/>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835559F6-B2EA-0772-EBC5-9B12D9525DE7}"/>
              </a:ext>
            </a:extLst>
          </p:cNvPr>
          <p:cNvSpPr txBox="1"/>
          <p:nvPr/>
        </p:nvSpPr>
        <p:spPr>
          <a:xfrm>
            <a:off x="5164912" y="1876164"/>
            <a:ext cx="4553020" cy="2677656"/>
          </a:xfrm>
          <a:prstGeom prst="rect">
            <a:avLst/>
          </a:prstGeom>
          <a:noFill/>
        </p:spPr>
        <p:txBody>
          <a:bodyPr wrap="square" rtlCol="0">
            <a:spAutoFit/>
          </a:bodyPr>
          <a:lstStyle/>
          <a:p>
            <a:r>
              <a:rPr lang="en-US" sz="2800" b="1" dirty="0">
                <a:latin typeface="MS Gothic" panose="020B0609070205080204" pitchFamily="49" charset="-128"/>
                <a:ea typeface="MS Gothic" panose="020B0609070205080204" pitchFamily="49" charset="-128"/>
              </a:rPr>
              <a:t>How to </a:t>
            </a:r>
          </a:p>
          <a:p>
            <a:r>
              <a:rPr lang="en-US" sz="2800" b="1" dirty="0">
                <a:latin typeface="MS Gothic" panose="020B0609070205080204" pitchFamily="49" charset="-128"/>
                <a:ea typeface="MS Gothic" panose="020B0609070205080204" pitchFamily="49" charset="-128"/>
              </a:rPr>
              <a:t>Compile</a:t>
            </a:r>
          </a:p>
          <a:p>
            <a:r>
              <a:rPr lang="en-US" sz="2800" b="1" dirty="0">
                <a:latin typeface="MS Gothic" panose="020B0609070205080204" pitchFamily="49" charset="-128"/>
                <a:ea typeface="MS Gothic" panose="020B0609070205080204" pitchFamily="49" charset="-128"/>
              </a:rPr>
              <a:t>And Run </a:t>
            </a:r>
          </a:p>
          <a:p>
            <a:r>
              <a:rPr lang="en-US" sz="2800" b="1" dirty="0">
                <a:latin typeface="MS Gothic" panose="020B0609070205080204" pitchFamily="49" charset="-128"/>
                <a:ea typeface="MS Gothic" panose="020B0609070205080204" pitchFamily="49" charset="-128"/>
              </a:rPr>
              <a:t>Different </a:t>
            </a:r>
          </a:p>
          <a:p>
            <a:r>
              <a:rPr lang="en-US" sz="2800" b="1" dirty="0">
                <a:latin typeface="MS Gothic" panose="020B0609070205080204" pitchFamily="49" charset="-128"/>
                <a:ea typeface="MS Gothic" panose="020B0609070205080204" pitchFamily="49" charset="-128"/>
              </a:rPr>
              <a:t>Languages on </a:t>
            </a:r>
          </a:p>
          <a:p>
            <a:r>
              <a:rPr lang="en-US" sz="2800" b="1" dirty="0">
                <a:latin typeface="MS Gothic" panose="020B0609070205080204" pitchFamily="49" charset="-128"/>
                <a:ea typeface="MS Gothic" panose="020B0609070205080204" pitchFamily="49" charset="-128"/>
              </a:rPr>
              <a:t>Ubuntu</a:t>
            </a:r>
          </a:p>
        </p:txBody>
      </p:sp>
      <p:sp>
        <p:nvSpPr>
          <p:cNvPr id="11" name="TextBox 10">
            <a:extLst>
              <a:ext uri="{FF2B5EF4-FFF2-40B4-BE49-F238E27FC236}">
                <a16:creationId xmlns:a16="http://schemas.microsoft.com/office/drawing/2014/main" id="{FAF1F783-7448-A3A5-36FE-CD3A3DF0E1C3}"/>
              </a:ext>
            </a:extLst>
          </p:cNvPr>
          <p:cNvSpPr txBox="1"/>
          <p:nvPr/>
        </p:nvSpPr>
        <p:spPr>
          <a:xfrm>
            <a:off x="5161860" y="4563068"/>
            <a:ext cx="1624519" cy="307777"/>
          </a:xfrm>
          <a:prstGeom prst="rect">
            <a:avLst/>
          </a:prstGeom>
          <a:noFill/>
        </p:spPr>
        <p:txBody>
          <a:bodyPr wrap="square" rtlCol="0">
            <a:spAutoFit/>
          </a:bodyPr>
          <a:lstStyle/>
          <a:p>
            <a:r>
              <a:rPr lang="en-US" sz="1400" dirty="0">
                <a:latin typeface="MS Gothic" panose="020B0609070205080204" pitchFamily="49" charset="-128"/>
                <a:ea typeface="MS Gothic" panose="020B0609070205080204" pitchFamily="49" charset="-128"/>
              </a:rPr>
              <a:t>-Parsa Bordbar</a:t>
            </a:r>
          </a:p>
        </p:txBody>
      </p:sp>
    </p:spTree>
    <p:extLst>
      <p:ext uri="{BB962C8B-B14F-4D97-AF65-F5344CB8AC3E}">
        <p14:creationId xmlns:p14="http://schemas.microsoft.com/office/powerpoint/2010/main" val="202499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463</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MS Gothic</vt:lpstr>
      <vt:lpstr>MS PGothic</vt:lpstr>
      <vt:lpstr>Arial</vt:lpstr>
      <vt:lpstr>Calibri</vt:lpstr>
      <vt:lpstr>Calibri Light</vt:lpstr>
      <vt:lpstr>Courier New</vt:lpstr>
      <vt:lpstr>Gill Sans MT</vt:lpstr>
      <vt:lpstr>monaco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Parsa Bordbar</dc:creator>
  <cp:lastModifiedBy>Parsa Bordbar</cp:lastModifiedBy>
  <cp:revision>31</cp:revision>
  <dcterms:created xsi:type="dcterms:W3CDTF">2023-11-14T14:19:01Z</dcterms:created>
  <dcterms:modified xsi:type="dcterms:W3CDTF">2023-11-26T07:50:21Z</dcterms:modified>
</cp:coreProperties>
</file>