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304" r:id="rId3"/>
    <p:sldId id="257" r:id="rId4"/>
    <p:sldId id="302" r:id="rId5"/>
    <p:sldId id="258" r:id="rId6"/>
    <p:sldId id="291" r:id="rId7"/>
    <p:sldId id="260" r:id="rId8"/>
    <p:sldId id="296" r:id="rId9"/>
    <p:sldId id="297" r:id="rId10"/>
    <p:sldId id="298" r:id="rId11"/>
    <p:sldId id="299" r:id="rId12"/>
    <p:sldId id="293" r:id="rId13"/>
    <p:sldId id="263" r:id="rId14"/>
    <p:sldId id="264" r:id="rId15"/>
    <p:sldId id="294" r:id="rId16"/>
    <p:sldId id="301" r:id="rId17"/>
    <p:sldId id="266" r:id="rId18"/>
    <p:sldId id="267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95" r:id="rId28"/>
    <p:sldId id="278" r:id="rId29"/>
    <p:sldId id="279" r:id="rId30"/>
    <p:sldId id="280" r:id="rId31"/>
    <p:sldId id="281" r:id="rId32"/>
    <p:sldId id="282" r:id="rId33"/>
    <p:sldId id="289" r:id="rId34"/>
    <p:sldId id="288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93566"/>
  </p:normalViewPr>
  <p:slideViewPr>
    <p:cSldViewPr snapToGrid="0" snapToObjects="1">
      <p:cViewPr varScale="1">
        <p:scale>
          <a:sx n="62" d="100"/>
          <a:sy n="62" d="100"/>
        </p:scale>
        <p:origin x="708" y="9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Expressions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>
                <a:solidFill>
                  <a:srgbClr val="FFFF00"/>
                </a:solidFill>
              </a:rPr>
              <a:t>نرم افزارهای مورد نیاز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chemeClr val="bg1"/>
                </a:solidFill>
              </a:rPr>
              <a:t>پایتون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python.org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VSCode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1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 </a:t>
            </a:r>
            <a:r>
              <a:rPr lang="en-US" sz="3200" u="none" strike="noStrike" cap="none" dirty="0" smtClean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(")</a:t>
            </a:r>
            <a:endParaRPr lang="fa-IR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ype()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ype(3); type(“hello”);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floor',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var.12</a:t>
            </a:r>
          </a:p>
          <a:p>
            <a:r>
              <a:rPr lang="en-US" sz="3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</a:t>
            </a:r>
            <a:r>
              <a:rPr lang="en-US" sz="36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6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</a:t>
            </a:r>
            <a:endParaRPr lang="en-US" sz="36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1903</Words>
  <Application>Microsoft Office PowerPoint</Application>
  <PresentationFormat>Custom</PresentationFormat>
  <Paragraphs>365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Variables, Expressions, and Statements</vt:lpstr>
      <vt:lpstr>نرم افزارهای مورد نیاز 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Sotoodeh</cp:lastModifiedBy>
  <cp:revision>83</cp:revision>
  <cp:lastPrinted>2016-11-29T05:21:41Z</cp:lastPrinted>
  <dcterms:modified xsi:type="dcterms:W3CDTF">2022-02-14T09:02:33Z</dcterms:modified>
</cp:coreProperties>
</file>