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4"/>
    <p:restoredTop sz="93750"/>
  </p:normalViewPr>
  <p:slideViewPr>
    <p:cSldViewPr snapToGrid="0" snapToObjects="1">
      <p:cViewPr varScale="1">
        <p:scale>
          <a:sx n="63" d="100"/>
          <a:sy n="63" d="100"/>
        </p:scale>
        <p:origin x="552" y="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en-US" sz="4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endParaRPr lang="en-US" sz="48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print('More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Conditional Structures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print('Two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print('Nice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</a:t>
            </a:r>
            <a:r>
              <a:rPr lang="en-US" sz="3600" u="none" strike="noStrike" cap="none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print('Equals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than 4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Still 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1963</Words>
  <Application>Microsoft Office PowerPoint</Application>
  <PresentationFormat>Custom</PresentationFormat>
  <Paragraphs>451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Cabin</vt:lpstr>
      <vt:lpstr>Courier</vt:lpstr>
      <vt:lpstr>Courier New</vt:lpstr>
      <vt:lpstr>Gill Sans</vt:lpstr>
      <vt:lpstr>Merriweather Sans</vt:lpstr>
      <vt:lpstr>ヒラギノ角ゴ ProN W3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Sotoodeh</cp:lastModifiedBy>
  <cp:revision>82</cp:revision>
  <dcterms:modified xsi:type="dcterms:W3CDTF">2022-02-15T18:41:09Z</dcterms:modified>
</cp:coreProperties>
</file>