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526"/>
  </p:normalViewPr>
  <p:slideViewPr>
    <p:cSldViewPr snapToGrid="0" snapToObjects="1">
      <p:cViewPr varScale="1">
        <p:scale>
          <a:sx n="63" d="100"/>
          <a:sy n="63" d="100"/>
        </p:scale>
        <p:origin x="276" y="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10513" y="2870151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(3,5))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1453</Words>
  <Application>Microsoft Office PowerPoint</Application>
  <PresentationFormat>Custom</PresentationFormat>
  <Paragraphs>263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Sotoodeh</cp:lastModifiedBy>
  <cp:revision>53</cp:revision>
  <dcterms:modified xsi:type="dcterms:W3CDTF">2022-02-21T08:47:47Z</dcterms:modified>
</cp:coreProperties>
</file>