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20" r:id="rId53"/>
    <p:sldId id="306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48" d="100"/>
          <a:sy n="48" d="100"/>
        </p:scale>
        <p:origin x="858" y="3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877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1155699" y="380096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Practice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869" y="1908339"/>
            <a:ext cx="14204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Write a program that repeatedly prompts a user for integer numbers until the user enters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'done'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Once 'done' is entered, print out the </a:t>
            </a:r>
            <a:r>
              <a:rPr lang="en-US" sz="3600" dirty="0" smtClean="0">
                <a:solidFill>
                  <a:srgbClr val="FFFF00"/>
                </a:solidFill>
                <a:latin typeface="Arial" panose="020B0604020202020204" pitchFamily="34" charset="0"/>
              </a:rPr>
              <a:t>largest and smallest of the numbers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If the user enters anything other than a valid number catch it with a </a:t>
            </a:r>
            <a:r>
              <a:rPr lang="en-US" sz="3600" dirty="0" smtClean="0">
                <a:solidFill>
                  <a:srgbClr val="FFFF00"/>
                </a:solidFill>
                <a:latin typeface="Arial" panose="020B0604020202020204" pitchFamily="34" charset="0"/>
              </a:rPr>
              <a:t>try/except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and put out an appropriate message and ignore the number. Enter </a:t>
            </a:r>
            <a:r>
              <a:rPr lang="en-US" sz="3600" dirty="0" smtClean="0">
                <a:solidFill>
                  <a:srgbClr val="FFFF00"/>
                </a:solidFill>
                <a:latin typeface="Arial" panose="020B0604020202020204" pitchFamily="34" charset="0"/>
              </a:rPr>
              <a:t>7, 2, bob, 10,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</a:rPr>
              <a:t>and</a:t>
            </a:r>
            <a:r>
              <a:rPr lang="en-US" sz="3600" dirty="0" smtClean="0">
                <a:solidFill>
                  <a:srgbClr val="FFFF00"/>
                </a:solidFill>
                <a:latin typeface="Arial" panose="020B0604020202020204" pitchFamily="34" charset="0"/>
              </a:rPr>
              <a:t> 4. 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2560</Words>
  <Application>Microsoft Office PowerPoint</Application>
  <PresentationFormat>Custom</PresentationFormat>
  <Paragraphs>507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Sotoodeh</cp:lastModifiedBy>
  <cp:revision>52</cp:revision>
  <dcterms:modified xsi:type="dcterms:W3CDTF">2022-10-21T15:09:03Z</dcterms:modified>
</cp:coreProperties>
</file>