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291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301"/>
  </p:normalViewPr>
  <p:slideViewPr>
    <p:cSldViewPr snapToGrid="0" snapToObjects="1">
      <p:cViewPr varScale="1">
        <p:scale>
          <a:sx n="48" d="100"/>
          <a:sy n="48" d="100"/>
        </p:scale>
        <p:origin x="771" y="3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2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More String Operations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'Found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it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8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right, bananas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right, bananas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  <a:endParaRPr lang="en-US" sz="3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Two Kinds of Strings</a:t>
            </a:r>
            <a:endParaRPr lang="en-US" sz="7200" dirty="0">
              <a:solidFill>
                <a:srgbClr val="FFD9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FA00"/>
                </a:solidFill>
              </a:rPr>
              <a:t>In Python 3, all strings are Unicode</a:t>
            </a:r>
            <a:endParaRPr lang="en-US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3765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practice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757" y="2233112"/>
            <a:ext cx="139655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Write code using </a:t>
            </a:r>
            <a:r>
              <a:rPr lang="en-US" sz="4000" dirty="0">
                <a:solidFill>
                  <a:srgbClr val="FFFF00"/>
                </a:solidFill>
                <a:latin typeface="Arial" panose="020B0604020202020204" pitchFamily="34" charset="0"/>
              </a:rPr>
              <a:t>find()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and </a:t>
            </a:r>
            <a:r>
              <a:rPr lang="en-US" sz="4000" dirty="0">
                <a:solidFill>
                  <a:srgbClr val="FFFF00"/>
                </a:solidFill>
                <a:latin typeface="Arial" panose="020B0604020202020204" pitchFamily="34" charset="0"/>
              </a:rPr>
              <a:t>string slicing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</a:rPr>
              <a:t>to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extract the </a:t>
            </a:r>
            <a:r>
              <a:rPr lang="en-US" sz="4000" dirty="0">
                <a:solidFill>
                  <a:srgbClr val="FFFF00"/>
                </a:solidFill>
                <a:latin typeface="Arial" panose="020B0604020202020204" pitchFamily="34" charset="0"/>
              </a:rPr>
              <a:t>number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at the end of the line below. Convert the extracted value to a </a:t>
            </a:r>
            <a:r>
              <a:rPr lang="en-US" sz="4000" dirty="0">
                <a:solidFill>
                  <a:srgbClr val="FFFF00"/>
                </a:solidFill>
                <a:latin typeface="Arial" panose="020B0604020202020204" pitchFamily="34" charset="0"/>
              </a:rPr>
              <a:t>floating point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number and print it out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4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Input</a:t>
            </a:r>
            <a:r>
              <a:rPr lang="en-US" sz="4000" smtClean="0">
                <a:solidFill>
                  <a:schemeClr val="bg1"/>
                </a:solidFill>
              </a:rPr>
              <a:t>:  </a:t>
            </a:r>
            <a:r>
              <a:rPr lang="en-US" sz="4000" dirty="0">
                <a:solidFill>
                  <a:schemeClr val="bg1"/>
                </a:solidFill>
              </a:rPr>
              <a:t>"X-DSPAM-Confidence:    </a:t>
            </a:r>
            <a:r>
              <a:rPr lang="en-US" sz="4000" dirty="0" smtClean="0">
                <a:solidFill>
                  <a:schemeClr val="bg1"/>
                </a:solidFill>
              </a:rPr>
              <a:t>0.8475“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Output: 0.8475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2055</Words>
  <Application>Microsoft Office PowerPoint</Application>
  <PresentationFormat>Custom</PresentationFormat>
  <Paragraphs>438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Two Kinds of Strings</vt:lpstr>
      <vt:lpstr>Summary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Sotoodeh</cp:lastModifiedBy>
  <cp:revision>52</cp:revision>
  <dcterms:modified xsi:type="dcterms:W3CDTF">2022-10-21T15:13:25Z</dcterms:modified>
</cp:coreProperties>
</file>