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45" d="100"/>
          <a:sy n="45" d="100"/>
        </p:scale>
        <p:origin x="885" y="2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36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‘From stephen.marquard@uct.ac.za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A=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pieces.split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(‘.’)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rint(A)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[‘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uct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’,’ac’,’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za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’]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526410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practice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497828" y="2276700"/>
            <a:ext cx="14398385" cy="5952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the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romeo.txt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read it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by line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For each line, split the line into a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of words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split()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method. The program should build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of words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For each word on each line check to see if the word is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already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list and if not append it to the list. When the program completes,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and print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resulting words in python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sort() order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shown in the desired output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endParaRPr lang="en-US" sz="3600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['Arise', 'But', 'It', 'Juliet', 'Who', 'already', 'and', 'breaks', 'east', 'envious', 'fair', 'grief', 'is', 'kill', 'light', 'moon', 'pale', 'sick', 'soft', 'sun', 'the', 'through', 'what', 'window', 'with', 'yonder']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566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2016</Words>
  <Application>Microsoft Office PowerPoint</Application>
  <PresentationFormat>Custom</PresentationFormat>
  <Paragraphs>333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Sotoodeh</cp:lastModifiedBy>
  <cp:revision>60</cp:revision>
  <dcterms:modified xsi:type="dcterms:W3CDTF">2022-11-05T21:42:37Z</dcterms:modified>
</cp:coreProperties>
</file>