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48" d="100"/>
          <a:sy n="48" d="100"/>
        </p:scale>
        <p:origin x="414" y="3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1722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147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683" y="812801"/>
            <a:ext cx="11568296" cy="4267200"/>
          </a:xfrm>
        </p:spPr>
        <p:txBody>
          <a:bodyPr anchor="b">
            <a:normAutofit/>
          </a:bodyPr>
          <a:lstStyle>
            <a:lvl1pPr algn="ctr">
              <a:defRPr sz="6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4683" y="5181600"/>
            <a:ext cx="11568296" cy="254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585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4" y="6310487"/>
            <a:ext cx="13208000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9483" y="1242816"/>
            <a:ext cx="10967925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4" y="7066137"/>
            <a:ext cx="13208000" cy="658283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290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812802"/>
            <a:ext cx="13207999" cy="4165599"/>
          </a:xfrm>
        </p:spPr>
        <p:txBody>
          <a:bodyPr anchor="ctr">
            <a:normAutofit/>
          </a:bodyPr>
          <a:lstStyle>
            <a:lvl1pPr algn="l">
              <a:defRPr sz="426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5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483" y="1049099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17083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84" y="812802"/>
            <a:ext cx="12395197" cy="3657599"/>
          </a:xfrm>
        </p:spPr>
        <p:txBody>
          <a:bodyPr anchor="ctr">
            <a:normAutofit/>
          </a:bodyPr>
          <a:lstStyle>
            <a:lvl1pPr algn="l">
              <a:defRPr sz="4267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33083" y="4470400"/>
            <a:ext cx="11785603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48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4411441"/>
            <a:ext cx="13208000" cy="1958400"/>
          </a:xfrm>
        </p:spPr>
        <p:txBody>
          <a:bodyPr anchor="b">
            <a:normAutofit/>
          </a:bodyPr>
          <a:lstStyle>
            <a:lvl1pPr algn="l">
              <a:defRPr sz="426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6369841"/>
            <a:ext cx="13208001" cy="11472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394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483" y="1049099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17083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84" y="812802"/>
            <a:ext cx="12395197" cy="3657599"/>
          </a:xfrm>
        </p:spPr>
        <p:txBody>
          <a:bodyPr anchor="ctr">
            <a:normAutofit/>
          </a:bodyPr>
          <a:lstStyle>
            <a:lvl1pPr algn="l">
              <a:defRPr sz="4267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21883" y="5181600"/>
            <a:ext cx="13208000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6366933"/>
            <a:ext cx="13208000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06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812802"/>
            <a:ext cx="13207999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21883" y="4673600"/>
            <a:ext cx="13208000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3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0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1884" y="812800"/>
            <a:ext cx="13207997" cy="2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723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2531" y="812800"/>
            <a:ext cx="2947352" cy="690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1883" y="812800"/>
            <a:ext cx="10058400" cy="69088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693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3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684" y="4411441"/>
            <a:ext cx="11582400" cy="1958400"/>
          </a:xfrm>
        </p:spPr>
        <p:txBody>
          <a:bodyPr anchor="b"/>
          <a:lstStyle>
            <a:lvl1pPr algn="r">
              <a:defRPr sz="533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4682" y="6369841"/>
            <a:ext cx="11582401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86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3556000"/>
            <a:ext cx="6502400" cy="4165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3" y="3556000"/>
            <a:ext cx="6502400" cy="4165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0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707" y="3544711"/>
            <a:ext cx="6118575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883" y="4324350"/>
            <a:ext cx="6502400" cy="339724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0844" y="3556000"/>
            <a:ext cx="6139040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7484" y="4324350"/>
            <a:ext cx="6502401" cy="339724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550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2" y="2133600"/>
            <a:ext cx="4732161" cy="18288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084" y="812801"/>
            <a:ext cx="7924801" cy="69088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2" y="3962400"/>
            <a:ext cx="4732161" cy="24384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03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2" y="2133600"/>
            <a:ext cx="7112001" cy="1828800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11645" y="-24384"/>
            <a:ext cx="4368799" cy="920496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2" y="3962400"/>
            <a:ext cx="7112001" cy="2438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2283" y="7844368"/>
            <a:ext cx="1219200" cy="486833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1883" y="7844368"/>
            <a:ext cx="6807200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23484" y="7844368"/>
            <a:ext cx="430089" cy="486833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772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884" y="812800"/>
            <a:ext cx="13207997" cy="2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4" y="3556000"/>
            <a:ext cx="13207997" cy="4165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83483" y="78443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1883" y="7844368"/>
            <a:ext cx="1005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18684" y="7844368"/>
            <a:ext cx="73488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93" r:id="rId18"/>
    <p:sldLayoutId id="214748369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6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13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877425" y="3011488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Practice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1357" y="2355574"/>
            <a:ext cx="13914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to read through the </a:t>
            </a:r>
            <a:r>
              <a:rPr lang="en-US" sz="3200" dirty="0">
                <a:solidFill>
                  <a:srgbClr val="FFC000"/>
                </a:solidFill>
              </a:rPr>
              <a:t>mbox-short.txt </a:t>
            </a:r>
            <a:r>
              <a:rPr lang="en-US" sz="3200" dirty="0"/>
              <a:t>and figure out the </a:t>
            </a:r>
            <a:r>
              <a:rPr lang="en-US" sz="3200" dirty="0">
                <a:solidFill>
                  <a:srgbClr val="FFC000"/>
                </a:solidFill>
              </a:rPr>
              <a:t>distribution by hour of the day </a:t>
            </a:r>
            <a:r>
              <a:rPr lang="en-US" sz="3200" dirty="0"/>
              <a:t>for each of the </a:t>
            </a:r>
            <a:r>
              <a:rPr lang="en-US" sz="3200" dirty="0">
                <a:solidFill>
                  <a:srgbClr val="FFC000"/>
                </a:solidFill>
              </a:rPr>
              <a:t>messages</a:t>
            </a:r>
            <a:r>
              <a:rPr lang="en-US" sz="3200" dirty="0"/>
              <a:t>. You can pull the hour out from the </a:t>
            </a:r>
            <a:r>
              <a:rPr lang="en-US" sz="3200" dirty="0">
                <a:solidFill>
                  <a:srgbClr val="FFC000"/>
                </a:solidFill>
              </a:rPr>
              <a:t>'From ' line </a:t>
            </a:r>
            <a:r>
              <a:rPr lang="en-US" sz="3200" dirty="0"/>
              <a:t>by finding the </a:t>
            </a:r>
            <a:r>
              <a:rPr lang="en-US" sz="3200" dirty="0">
                <a:solidFill>
                  <a:srgbClr val="FFC000"/>
                </a:solidFill>
              </a:rPr>
              <a:t>time</a:t>
            </a:r>
            <a:r>
              <a:rPr lang="en-US" sz="3200" dirty="0"/>
              <a:t> and then splitting the </a:t>
            </a:r>
            <a:r>
              <a:rPr lang="en-US" sz="3200" dirty="0">
                <a:solidFill>
                  <a:srgbClr val="FFC000"/>
                </a:solidFill>
              </a:rPr>
              <a:t>string a second time </a:t>
            </a:r>
            <a:r>
              <a:rPr lang="en-US" sz="3200" dirty="0"/>
              <a:t>using a </a:t>
            </a:r>
            <a:r>
              <a:rPr lang="en-US" sz="3200" dirty="0">
                <a:solidFill>
                  <a:srgbClr val="FFC000"/>
                </a:solidFill>
              </a:rPr>
              <a:t>colon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From stephen.marquard@uct.ac.za Sat Jan  5 09:14:16 </a:t>
            </a:r>
            <a:r>
              <a:rPr lang="en-US" sz="3200" dirty="0" smtClean="0">
                <a:solidFill>
                  <a:srgbClr val="FFC000"/>
                </a:solidFill>
              </a:rPr>
              <a:t>2008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/>
              <a:t>Once you have accumulated the counts for each hour, print out the </a:t>
            </a:r>
            <a:r>
              <a:rPr lang="en-US" sz="3200" dirty="0">
                <a:solidFill>
                  <a:srgbClr val="FFC000"/>
                </a:solidFill>
              </a:rPr>
              <a:t>counts, sorted </a:t>
            </a:r>
            <a:r>
              <a:rPr lang="en-US" sz="3200" dirty="0"/>
              <a:t>by hour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521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Practice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5347" y="2445027"/>
            <a:ext cx="903135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Desired Output</a:t>
            </a:r>
          </a:p>
          <a:p>
            <a:r>
              <a:rPr lang="en-US" sz="2800" dirty="0"/>
              <a:t>04 3</a:t>
            </a:r>
          </a:p>
          <a:p>
            <a:r>
              <a:rPr lang="en-US" sz="2800" dirty="0"/>
              <a:t>06 1</a:t>
            </a:r>
          </a:p>
          <a:p>
            <a:r>
              <a:rPr lang="en-US" sz="2800" dirty="0"/>
              <a:t>07 1</a:t>
            </a:r>
          </a:p>
          <a:p>
            <a:r>
              <a:rPr lang="en-US" sz="2800" dirty="0"/>
              <a:t>09 2</a:t>
            </a:r>
          </a:p>
          <a:p>
            <a:r>
              <a:rPr lang="en-US" sz="2800" dirty="0"/>
              <a:t>10 3</a:t>
            </a:r>
          </a:p>
          <a:p>
            <a:r>
              <a:rPr lang="en-US" sz="2800" dirty="0"/>
              <a:t>11 6</a:t>
            </a:r>
          </a:p>
          <a:p>
            <a:r>
              <a:rPr lang="en-US" sz="2800" dirty="0"/>
              <a:t>14 1</a:t>
            </a:r>
          </a:p>
          <a:p>
            <a:r>
              <a:rPr lang="en-US" sz="2800" dirty="0"/>
              <a:t>15 2</a:t>
            </a:r>
          </a:p>
          <a:p>
            <a:r>
              <a:rPr lang="en-US" sz="2800" dirty="0"/>
              <a:t>16 4</a:t>
            </a:r>
          </a:p>
          <a:p>
            <a:r>
              <a:rPr lang="en-US" sz="2800" dirty="0"/>
              <a:t>17 2</a:t>
            </a:r>
          </a:p>
          <a:p>
            <a:r>
              <a:rPr lang="en-US" sz="2800" dirty="0"/>
              <a:t>18 1</a:t>
            </a:r>
          </a:p>
          <a:p>
            <a:r>
              <a:rPr lang="en-US" sz="2800" dirty="0"/>
              <a:t>19 1</a:t>
            </a:r>
          </a:p>
        </p:txBody>
      </p:sp>
    </p:spTree>
    <p:extLst>
      <p:ext uri="{BB962C8B-B14F-4D97-AF65-F5344CB8AC3E}">
        <p14:creationId xmlns:p14="http://schemas.microsoft.com/office/powerpoint/2010/main" val="22308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and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performance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“temporary variables”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tuples over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1202</Words>
  <Application>Microsoft Office PowerPoint</Application>
  <PresentationFormat>Custom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Cabin</vt:lpstr>
      <vt:lpstr>Century Gothic</vt:lpstr>
      <vt:lpstr>Courier</vt:lpstr>
      <vt:lpstr>Courier New</vt:lpstr>
      <vt:lpstr>Mesh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Sotoodeh</cp:lastModifiedBy>
  <cp:revision>47</cp:revision>
  <dcterms:modified xsi:type="dcterms:W3CDTF">2022-11-12T18:23:35Z</dcterms:modified>
</cp:coreProperties>
</file>