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FDFF"/>
    <a:srgbClr val="FF93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3870"/>
  </p:normalViewPr>
  <p:slideViewPr>
    <p:cSldViewPr snapToGrid="0" snapToObjects="1">
      <p:cViewPr varScale="1">
        <p:scale>
          <a:sx n="110" d="100"/>
          <a:sy n="110" d="100"/>
        </p:scale>
        <p:origin x="50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99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88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708" r:id="rId5"/>
    <p:sldLayoutId id="214748372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56058" y="1171575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</a:t>
            </a:r>
            <a:r>
              <a:rPr lang="fa-IR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fa-IR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7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(OOP)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56059" y="2740479"/>
            <a:ext cx="7429499" cy="82132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fa-IR" sz="3200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فصل یازدهم</a:t>
            </a:r>
            <a:endParaRPr lang="en" sz="32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chemeClr val="accent5">
                  <a:lumMod val="90000"/>
                </a:schemeClr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 smtClean="0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 smtClean="0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FFFF0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()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far",</a:t>
            </a:r>
            <a:r>
              <a:rPr lang="en" sz="18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chemeClr val="accent5">
                  <a:lumMod val="90000"/>
                </a:schemeClr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dir() 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set up some instance variables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to have the proper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initial values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the object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60" y="198500"/>
            <a:ext cx="6892714" cy="4869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64372" y="200297"/>
            <a:ext cx="4982393" cy="47374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PartyAnimal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'I am constructed'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party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'So far'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__del__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'I am destructed'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PartyAnimal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party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'an </a:t>
            </a:r>
            <a:r>
              <a:rPr lang="en-US" sz="18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contains'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an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38" name="Shape 438"/>
          <p:cNvSpPr/>
          <p:nvPr/>
        </p:nvSpPr>
        <p:spPr>
          <a:xfrm>
            <a:off x="5105652" y="287384"/>
            <a:ext cx="3840480" cy="18897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chemeClr val="accent5">
                    <a:lumMod val="90000"/>
                  </a:schemeClr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I am constructed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So far 1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So far 2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&lt;class '__main__.</a:t>
            </a:r>
            <a:r>
              <a:rPr lang="en-US" sz="1600" dirty="0" err="1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PartyAnimal</a:t>
            </a:r>
            <a:r>
              <a:rPr lang="en-US" sz="1600" dirty="0">
                <a:solidFill>
                  <a:srgbClr val="92D05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'&gt;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I am destructed 2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&lt;class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int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'&gt;</a:t>
            </a:r>
          </a:p>
          <a:p>
            <a:pPr lvl="0">
              <a:buClr>
                <a:srgbClr val="FFFFFF"/>
              </a:buClr>
            </a:pP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an contains </a:t>
            </a:r>
            <a:r>
              <a:rPr lang="en-US" sz="16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42</a:t>
            </a:r>
          </a:p>
        </p:txBody>
      </p:sp>
      <p:sp>
        <p:nvSpPr>
          <p:cNvPr id="439" name="Shape 439"/>
          <p:cNvSpPr/>
          <p:nvPr/>
        </p:nvSpPr>
        <p:spPr>
          <a:xfrm>
            <a:off x="5235762" y="2821579"/>
            <a:ext cx="3580261" cy="175965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</a:t>
            </a:r>
            <a:r>
              <a:rPr lang="en" sz="18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up variables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" sz="1800" u="none" strike="noStrike" cap="none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destructor is </a:t>
            </a:r>
            <a:r>
              <a:rPr lang="en" sz="1800" u="none" strike="noStrike" cap="none" dirty="0">
                <a:solidFill>
                  <a:srgbClr val="92D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seldom used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the class is the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template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has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its own copy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of the </a:t>
            </a:r>
            <a:r>
              <a:rPr lang="en" sz="2300" u="none" strike="noStrike" cap="none" dirty="0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7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  <p:sp>
        <p:nvSpPr>
          <p:cNvPr id="12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</a:p>
        </p:txBody>
      </p:sp>
      <p:sp>
        <p:nvSpPr>
          <p:cNvPr id="4" name="Shape 464"/>
          <p:cNvSpPr/>
          <p:nvPr/>
        </p:nvSpPr>
        <p:spPr>
          <a:xfrm>
            <a:off x="379828" y="125186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add our own little bit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to make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once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reuse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(child)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has all the capabilities of the old class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(parent)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and then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61535"/>
            <a:ext cx="7707086" cy="4783960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  <a:endParaRPr lang="en" sz="1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more specialized versions of a class, which 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chemeClr val="accent5">
                    <a:lumMod val="9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  <p:sp>
        <p:nvSpPr>
          <p:cNvPr id="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  <p:sp>
        <p:nvSpPr>
          <p:cNvPr id="10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chemeClr val="accent5">
                    <a:lumMod val="90000"/>
                  </a:schemeClr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Class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Attribute</a:t>
            </a:r>
            <a:r>
              <a:rPr lang="en" sz="20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Method</a:t>
            </a:r>
            <a:r>
              <a:rPr lang="en" sz="2000" u="none" strike="noStrike" cap="none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Object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Constructor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 smtClean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Inheritance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 Oriented programming is a very </a:t>
            </a:r>
            <a:r>
              <a:rPr lang="en" sz="2200" u="none" strike="noStrike" cap="none" dirty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structured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can </a:t>
            </a:r>
            <a:r>
              <a:rPr lang="en" sz="2200" u="none" strike="noStrike" cap="none" dirty="0">
                <a:solidFill>
                  <a:schemeClr val="accent6">
                    <a:lumMod val="20000"/>
                    <a:lumOff val="80000"/>
                  </a:schemeClr>
                </a:solidFill>
                <a:sym typeface="Cabin"/>
              </a:rPr>
              <a:t>group data 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and functionality together and create many independent instances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56060" y="140688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38655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whole program”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each object is a little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“island”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within the program and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cooperatively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working with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one or more objects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60960"/>
            <a:ext cx="7473254" cy="69717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48343" y="1364523"/>
            <a:ext cx="8360227" cy="234315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</a:t>
            </a:r>
            <a:r>
              <a:rPr lang="en" sz="2200" u="none" strike="noStrike" cap="none" dirty="0">
                <a:solidFill>
                  <a:srgbClr val="FFFF00"/>
                </a:solidFill>
                <a:sym typeface="Cabin"/>
              </a:rPr>
              <a:t>problem into smaller understandable parts 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</a:t>
            </a:r>
            <a:r>
              <a:rPr lang="en" sz="2200" u="none" strike="noStrike" cap="none" dirty="0">
                <a:solidFill>
                  <a:srgbClr val="FFFF00"/>
                </a:solidFill>
                <a:sym typeface="Cabin"/>
              </a:rPr>
              <a:t> boundaries 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that allow us to ignore </a:t>
            </a:r>
            <a:r>
              <a:rPr lang="en" sz="2200" u="none" strike="noStrike" cap="none" dirty="0">
                <a:solidFill>
                  <a:srgbClr val="FFFF00"/>
                </a:solidFill>
                <a:sym typeface="Cabin"/>
              </a:rPr>
              <a:t>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</a:t>
            </a:r>
            <a:r>
              <a:rPr lang="en" sz="2200" u="none" strike="noStrike" cap="none" dirty="0">
                <a:solidFill>
                  <a:srgbClr val="FFFF00"/>
                </a:solidFill>
                <a:sym typeface="Cabin"/>
              </a:rPr>
              <a:t>String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 </a:t>
            </a:r>
            <a:r>
              <a:rPr lang="en" sz="2200" u="none" strike="noStrike" cap="none" dirty="0">
                <a:solidFill>
                  <a:srgbClr val="FFFF00"/>
                </a:solidFill>
                <a:sym typeface="Cabin"/>
              </a:rPr>
              <a:t>Objects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, </a:t>
            </a:r>
            <a:r>
              <a:rPr lang="en" sz="2200" u="none" strike="noStrike" cap="none" dirty="0">
                <a:solidFill>
                  <a:srgbClr val="00B0F0"/>
                </a:solidFill>
                <a:sym typeface="Cabin"/>
              </a:rPr>
              <a:t>Integer Objects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, </a:t>
            </a: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Dictionary Objects</a:t>
            </a: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, </a:t>
            </a:r>
            <a:r>
              <a:rPr lang="en" sz="2200" u="none" strike="noStrike" cap="none" dirty="0">
                <a:solidFill>
                  <a:srgbClr val="FFC000"/>
                </a:solidFill>
                <a:sym typeface="Cabin"/>
              </a:rPr>
              <a:t>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2745</Words>
  <Application>Microsoft Office PowerPoint</Application>
  <PresentationFormat>On-screen Show (16:9)</PresentationFormat>
  <Paragraphs>441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Cabin</vt:lpstr>
      <vt:lpstr>Consolas</vt:lpstr>
      <vt:lpstr>Courier</vt:lpstr>
      <vt:lpstr>Courier New</vt:lpstr>
      <vt:lpstr>Gill Sans</vt:lpstr>
      <vt:lpstr>ヒラギノ角ゴ ProN W3</vt:lpstr>
      <vt:lpstr>Title &amp; Subtitle</vt:lpstr>
      <vt:lpstr>Python Objects (OOP)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Sotoodeh</cp:lastModifiedBy>
  <cp:revision>79</cp:revision>
  <dcterms:modified xsi:type="dcterms:W3CDTF">2022-04-21T22:47:12Z</dcterms:modified>
</cp:coreProperties>
</file>