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sldIdLst>
    <p:sldId id="256" r:id="rId7"/>
    <p:sldId id="270" r:id="rId8"/>
    <p:sldId id="257" r:id="rId9"/>
    <p:sldId id="272" r:id="rId10"/>
    <p:sldId id="273" r:id="rId11"/>
    <p:sldId id="275" r:id="rId12"/>
    <p:sldId id="274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56" y="-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62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636" y="3171446"/>
            <a:ext cx="3538727" cy="24704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Longest Path in Directed Acyclic Graphs (DAGs)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DAGs: Directed Acyclic Graphs with no cycles.</a:t>
            </a:r>
          </a:p>
          <a:p>
            <a:r>
              <a:t>Efficient Solution:</a:t>
            </a:r>
          </a:p>
          <a:p>
            <a:r>
              <a:t>- Topological sorting + Dynamic Programming</a:t>
            </a:r>
            <a:br/>
            <a:r>
              <a:t>- Time Complexity: O(V + E) (V=vertices, E=edges)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Longest Path in General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Graphs: Can contain cycles, making the problem NP-hard.</a:t>
            </a:r>
          </a:p>
          <a:p>
            <a:r>
              <a:t>Challenges:</a:t>
            </a:r>
          </a:p>
          <a:p>
            <a:r>
              <a:t>- Exponential time complexity for brute force solutions.</a:t>
            </a:r>
          </a:p>
          <a:p>
            <a:r>
              <a:t>- Approximation algorithms/heuristics may provide feasible solutions.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NP-Hardness of the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longest path problem is NP-hard in general graphs.</a:t>
            </a:r>
          </a:p>
          <a:p>
            <a:r>
              <a:t>Challenges:</a:t>
            </a:r>
          </a:p>
          <a:p>
            <a:r>
              <a:t>- Path enumeration and exponential growth in possible paths.</a:t>
            </a:r>
          </a:p>
          <a:p>
            <a:r>
              <a:t>- No known polynomial-time algorithms for general graphs.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 to Solve Longest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Approaches to Solve the Longest Path Problem:</a:t>
            </a:r>
          </a:p>
          <a:p>
            <a:r>
              <a:t>- Dynamic Programming: For Directed Acyclic Graphs (DAGs).</a:t>
            </a:r>
          </a:p>
          <a:p>
            <a:r>
              <a:t>- Backtracking: For small graphs.</a:t>
            </a:r>
          </a:p>
          <a:p>
            <a:r>
              <a:t>- Approximation Algorithms: For large graphs.</a:t>
            </a:r>
          </a:p>
          <a:p>
            <a:r>
              <a:t>- Greedy Algorithms: Fast but not optimal.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Applications of Longest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Applications in Data Science:</a:t>
            </a:r>
          </a:p>
          <a:p>
            <a:r>
              <a:t>- Project Management: Critical Path Method for task scheduling.</a:t>
            </a:r>
          </a:p>
          <a:p>
            <a:r>
              <a:t>- Social Network Analysis: Identifying key influencers.</a:t>
            </a:r>
          </a:p>
          <a:p>
            <a:r>
              <a:t>- Logistics Networks: Optimizing data transmission routes.</a:t>
            </a:r>
          </a:p>
          <a:p>
            <a:r>
              <a:t>- Bioinformatics: Analyzing molecular pathways.</a:t>
            </a:r>
          </a:p>
          <a:p>
            <a:r>
              <a:t>- Recommendation Systems: Influence propagation or content spreading.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Longest Path in a Social Network</a:t>
            </a:r>
          </a:p>
          <a:p>
            <a:r>
              <a:t>Goal: Identify key influencers or longest chain of interactions.</a:t>
            </a:r>
          </a:p>
          <a:p>
            <a:r>
              <a:t>Algorithm Used: Approximation or heuristic.</a:t>
            </a:r>
          </a:p>
          <a:p>
            <a:r>
              <a:t>Outcome: Insights into user behavior or network influence.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Open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Solving Longest Path:</a:t>
            </a:r>
          </a:p>
          <a:p>
            <a:r>
              <a:t>- Scalability issues with large graphs.</a:t>
            </a:r>
          </a:p>
          <a:p>
            <a:r>
              <a:t>- Real-time computation challenges.</a:t>
            </a:r>
          </a:p>
          <a:p>
            <a:r>
              <a:t>- Future research: Better heuristics, large-scale graph processing.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Longest path is a fundamental graph problem.</a:t>
            </a:r>
          </a:p>
          <a:p>
            <a:r>
              <a:t>- It is NP-hard in general graphs but solvable in DAGs.</a:t>
            </a:r>
          </a:p>
          <a:p>
            <a:r>
              <a:t>- Many real-world applications in data science.</a:t>
            </a:r>
          </a:p>
          <a:p>
            <a:r>
              <a:t>- Active research in algorithms and optimizations.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255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31857 0.2701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8950"/>
            <a:ext cx="4243388" cy="1385888"/>
          </a:xfrm>
        </p:spPr>
        <p:txBody>
          <a:bodyPr>
            <a:normAutofit/>
          </a:bodyPr>
          <a:lstStyle/>
          <a:p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(vertices)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dges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29185" y="3429000"/>
            <a:ext cx="4242816" cy="2150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0" y="3090066"/>
            <a:ext cx="4297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27616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 -0.0037 L -0.33576 -0.25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28507 0.130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65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758950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758950"/>
                <a:ext cx="6365875" cy="2468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29185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0" y="3090066"/>
            <a:ext cx="51774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4" y="3504055"/>
            <a:ext cx="2623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 -0.0037 L -0.35451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17117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Longest Path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Find the longest simple path between two nodes in a graph.</a:t>
            </a:r>
          </a:p>
          <a:p>
            <a:r>
              <a:rPr dirty="0"/>
              <a:t>Key Challenge: Paths cannot repeat nodes or edges.</a:t>
            </a:r>
          </a:p>
          <a:p>
            <a:r>
              <a:rPr dirty="0"/>
              <a:t>Comparison with Shortest Path Problem: The longest path is often NP-Hard.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Applications in Data Science:</a:t>
            </a:r>
          </a:p>
          <a:p>
            <a:r>
              <a:t>- Network Analysis: Modeling connections and influence.</a:t>
            </a:r>
          </a:p>
          <a:p>
            <a:r>
              <a:t>- Project Scheduling: Critical path method for tasks.</a:t>
            </a:r>
          </a:p>
          <a:p>
            <a:r>
              <a:t>- Clustering: Influence propagation, community detection.</a:t>
            </a:r>
          </a:p>
          <a:p>
            <a:r>
              <a:t>- Optimization: Path-based optimization in logistics.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195</TotalTime>
  <Words>680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Albert Sans</vt:lpstr>
      <vt:lpstr>Arial</vt:lpstr>
      <vt:lpstr>Cambria Math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OUTLINE</vt:lpstr>
      <vt:lpstr>Definition Of Longest Path</vt:lpstr>
      <vt:lpstr>OUTLINE</vt:lpstr>
      <vt:lpstr>Application &amp; Challenges</vt:lpstr>
      <vt:lpstr>What is the Longest Path Problem?</vt:lpstr>
      <vt:lpstr>Importance in Data Science</vt:lpstr>
      <vt:lpstr>Longest Path in Directed Acyclic Graphs (DAGs)</vt:lpstr>
      <vt:lpstr>Longest Path in General Graphs</vt:lpstr>
      <vt:lpstr>NP-Hardness of the Longest Path Problem</vt:lpstr>
      <vt:lpstr>Approaches to Solve Longest Path</vt:lpstr>
      <vt:lpstr>Applications of Longest Path Problem</vt:lpstr>
      <vt:lpstr>Case Study (Optional)</vt:lpstr>
      <vt:lpstr>Challenges and Open Problems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10</cp:revision>
  <dcterms:created xsi:type="dcterms:W3CDTF">2013-01-27T09:14:16Z</dcterms:created>
  <dcterms:modified xsi:type="dcterms:W3CDTF">2024-11-18T22:23:43Z</dcterms:modified>
  <cp:category/>
</cp:coreProperties>
</file>