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5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  <p:sldMasterId id="2147483721" r:id="rId2"/>
    <p:sldMasterId id="2147483724" r:id="rId3"/>
    <p:sldMasterId id="2147483748" r:id="rId4"/>
    <p:sldMasterId id="2147483751" r:id="rId5"/>
    <p:sldMasterId id="2147483775" r:id="rId6"/>
  </p:sldMasterIdLst>
  <p:notesMasterIdLst>
    <p:notesMasterId r:id="rId41"/>
  </p:notesMasterIdLst>
  <p:handoutMasterIdLst>
    <p:handoutMasterId r:id="rId42"/>
  </p:handoutMasterIdLst>
  <p:sldIdLst>
    <p:sldId id="256" r:id="rId7"/>
    <p:sldId id="270" r:id="rId8"/>
    <p:sldId id="257" r:id="rId9"/>
    <p:sldId id="279" r:id="rId10"/>
    <p:sldId id="272" r:id="rId11"/>
    <p:sldId id="273" r:id="rId12"/>
    <p:sldId id="307" r:id="rId13"/>
    <p:sldId id="275" r:id="rId14"/>
    <p:sldId id="274" r:id="rId15"/>
    <p:sldId id="276" r:id="rId16"/>
    <p:sldId id="277" r:id="rId17"/>
    <p:sldId id="278" r:id="rId18"/>
    <p:sldId id="280" r:id="rId19"/>
    <p:sldId id="281" r:id="rId20"/>
    <p:sldId id="282" r:id="rId21"/>
    <p:sldId id="283" r:id="rId22"/>
    <p:sldId id="284" r:id="rId23"/>
    <p:sldId id="285" r:id="rId24"/>
    <p:sldId id="288" r:id="rId25"/>
    <p:sldId id="290" r:id="rId26"/>
    <p:sldId id="289" r:id="rId27"/>
    <p:sldId id="293" r:id="rId28"/>
    <p:sldId id="292" r:id="rId29"/>
    <p:sldId id="303" r:id="rId30"/>
    <p:sldId id="296" r:id="rId31"/>
    <p:sldId id="304" r:id="rId32"/>
    <p:sldId id="297" r:id="rId33"/>
    <p:sldId id="298" r:id="rId34"/>
    <p:sldId id="299" r:id="rId35"/>
    <p:sldId id="305" r:id="rId36"/>
    <p:sldId id="300" r:id="rId37"/>
    <p:sldId id="306" r:id="rId38"/>
    <p:sldId id="301" r:id="rId39"/>
    <p:sldId id="302" r:id="rId4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87" autoAdjust="0"/>
    <p:restoredTop sz="86441" autoAdjust="0"/>
  </p:normalViewPr>
  <p:slideViewPr>
    <p:cSldViewPr snapToGrid="0" snapToObjects="1">
      <p:cViewPr varScale="1">
        <p:scale>
          <a:sx n="61" d="100"/>
          <a:sy n="61" d="100"/>
        </p:scale>
        <p:origin x="84" y="888"/>
      </p:cViewPr>
      <p:guideLst>
        <p:guide orient="horz" pos="2184"/>
        <p:guide pos="2880"/>
      </p:guideLst>
    </p:cSldViewPr>
  </p:slideViewPr>
  <p:outlineViewPr>
    <p:cViewPr>
      <p:scale>
        <a:sx n="33" d="100"/>
        <a:sy n="33" d="100"/>
      </p:scale>
      <p:origin x="0" y="-12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70A7B3-6D9A-D32F-C37D-0A08E5E379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BAEFE2-278E-4F00-988D-FF366B59A3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1A3C0-6E99-4143-B1EA-7B2BD8A54105}" type="datetime1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0F62-7B3A-172A-6B1F-FF18BC85CB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425F1-3546-A3D4-9AA0-2BB7AD5239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A6FE8-2354-46AB-AB7E-4AF09AD79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5028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054C4C1-96CD-00BF-6300-0C39EFD8D13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1F8AA-0B9B-4B8B-BD16-ED5E603B2CA8}" type="datetime1">
              <a:rPr lang="en-US" smtClean="0"/>
              <a:t>11/20/2024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D3A0139-FC33-55B6-4488-8470973B41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943100" y="3540919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/>
            </a:lvl1pPr>
          </a:lstStyle>
          <a:p>
            <a:fld id="{7BAAE8E6-3BAA-4DE4-9C64-4C79D6C8C7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444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DC3281F-739D-4553-9F01-D639C019D44D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>
                <a:solidFill>
                  <a:srgbClr val="002060"/>
                </a:solidFill>
              </a:rPr>
              <a:pPr/>
              <a:t>1</a:t>
            </a:fld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733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2CFA75A-5788-45F9-94B8-E61634DCAA2E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1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3993846-1F42-4C63-8C75-D0D4CDDFF37B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8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874BF39-076D-4E1D-8108-748273F18561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0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885DB71-9E68-424D-AD23-A9B34D68CB65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43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213DEFC-CE21-4777-9578-0D98824BD337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63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A89E792-7325-41E0-A815-DA541E5B6D1B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0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96B7690-B083-4386-88C5-A98B75D85FBC}" type="datetime1">
              <a:rPr lang="en-US" smtClean="0"/>
              <a:t>11/20/2024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82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D03D58-4167-441A-8D00-82AB7D452F16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22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79984C-0D61-46F8-84CD-6EBF3B19A71F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34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569954B-9699-4708-B1BA-0E2553B7D20E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65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023308D-1AC8-4554-8FDA-32F679D1806F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62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36B1382-9E17-4762-B06D-9891367B8AC8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04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36B1382-9E17-4762-B06D-9891367B8AC8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59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1E18496-6BFB-4ECC-AA7F-CC81C18465EA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96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C344934-58B9-4BD3-B556-0F43F08B1DC2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2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5.xml"/><Relationship Id="rId4" Type="http://schemas.openxmlformats.org/officeDocument/2006/relationships/hyperlink" Target="http://bit.ly/2TtBDfr" TargetMode="Externa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00325" y="1958500"/>
            <a:ext cx="7543800" cy="23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75875" y="4265100"/>
            <a:ext cx="4592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817341" y="-1162757"/>
            <a:ext cx="10581139" cy="10007385"/>
            <a:chOff x="-817341" y="-872068"/>
            <a:chExt cx="10581139" cy="7505539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353534" y="3189744"/>
              <a:ext cx="5410264" cy="3443726"/>
              <a:chOff x="4353534" y="3189744"/>
              <a:chExt cx="5410264" cy="3443726"/>
            </a:xfrm>
          </p:grpSpPr>
          <p:sp>
            <p:nvSpPr>
              <p:cNvPr id="13" name="Google Shape;13;p2"/>
              <p:cNvSpPr/>
              <p:nvPr/>
            </p:nvSpPr>
            <p:spPr>
              <a:xfrm rot="10800000">
                <a:off x="9569398" y="53129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10800000">
                <a:off x="7135026" y="62323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>
                <a:off x="7563119" y="37512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10800000">
                <a:off x="8060378" y="53449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10800000">
                <a:off x="9245065" y="6281371"/>
                <a:ext cx="96300" cy="96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0800000">
                <a:off x="8060378" y="65029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>
                <a:off x="8948809" y="4403302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>
                <a:off x="4353534" y="46833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" name="Google Shape;21;p2"/>
              <p:cNvCxnSpPr>
                <a:stCxn id="17" idx="5"/>
                <a:endCxn id="16" idx="1"/>
              </p:cNvCxnSpPr>
              <p:nvPr/>
            </p:nvCxnSpPr>
            <p:spPr>
              <a:xfrm rot="10800000">
                <a:off x="8171668" y="54563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>
                <a:stCxn id="18" idx="4"/>
                <a:endCxn id="16" idx="0"/>
              </p:cNvCxnSpPr>
              <p:nvPr/>
            </p:nvCxnSpPr>
            <p:spPr>
              <a:xfrm rot="10800000">
                <a:off x="8125628" y="54754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>
                <a:stCxn id="13" idx="6"/>
                <a:endCxn id="16" idx="2"/>
              </p:cNvCxnSpPr>
              <p:nvPr/>
            </p:nvCxnSpPr>
            <p:spPr>
              <a:xfrm rot="10800000">
                <a:off x="8190898" y="54101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>
                <a:stCxn id="13" idx="0"/>
                <a:endCxn id="17" idx="3"/>
              </p:cNvCxnSpPr>
              <p:nvPr/>
            </p:nvCxnSpPr>
            <p:spPr>
              <a:xfrm flipH="1">
                <a:off x="9327298" y="55073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>
                <a:stCxn id="17" idx="7"/>
                <a:endCxn id="18" idx="2"/>
              </p:cNvCxnSpPr>
              <p:nvPr/>
            </p:nvCxnSpPr>
            <p:spPr>
              <a:xfrm flipH="1">
                <a:off x="8190868" y="63635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>
                <a:stCxn id="18" idx="6"/>
                <a:endCxn id="14" idx="2"/>
              </p:cNvCxnSpPr>
              <p:nvPr/>
            </p:nvCxnSpPr>
            <p:spPr>
              <a:xfrm rot="10800000">
                <a:off x="7329278" y="63294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>
                <a:stCxn id="16" idx="7"/>
                <a:endCxn id="14" idx="3"/>
              </p:cNvCxnSpPr>
              <p:nvPr/>
            </p:nvCxnSpPr>
            <p:spPr>
              <a:xfrm flipH="1">
                <a:off x="7300989" y="54563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>
                <a:stCxn id="13" idx="5"/>
                <a:endCxn id="19" idx="1"/>
              </p:cNvCxnSpPr>
              <p:nvPr/>
            </p:nvCxnSpPr>
            <p:spPr>
              <a:xfrm rot="10800000">
                <a:off x="9060267" y="45146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>
                <a:stCxn id="19" idx="7"/>
                <a:endCxn id="16" idx="3"/>
              </p:cNvCxnSpPr>
              <p:nvPr/>
            </p:nvCxnSpPr>
            <p:spPr>
              <a:xfrm flipH="1">
                <a:off x="8171720" y="45146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>
                <a:stCxn id="19" idx="7"/>
                <a:endCxn id="15" idx="1"/>
              </p:cNvCxnSpPr>
              <p:nvPr/>
            </p:nvCxnSpPr>
            <p:spPr>
              <a:xfrm rot="10800000">
                <a:off x="7905620" y="4093791"/>
                <a:ext cx="1062300" cy="4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>
                <a:stCxn id="15" idx="0"/>
                <a:endCxn id="16" idx="5"/>
              </p:cNvCxnSpPr>
              <p:nvPr/>
            </p:nvCxnSpPr>
            <p:spPr>
              <a:xfrm>
                <a:off x="7763819" y="4152640"/>
                <a:ext cx="315600" cy="121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>
                <a:stCxn id="15" idx="7"/>
                <a:endCxn id="20" idx="2"/>
              </p:cNvCxnSpPr>
              <p:nvPr/>
            </p:nvCxnSpPr>
            <p:spPr>
              <a:xfrm flipH="1">
                <a:off x="4449703" y="4093857"/>
                <a:ext cx="3172200" cy="63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>
                <a:stCxn id="20" idx="1"/>
                <a:endCxn id="14" idx="5"/>
              </p:cNvCxnSpPr>
              <p:nvPr/>
            </p:nvCxnSpPr>
            <p:spPr>
              <a:xfrm>
                <a:off x="4435731" y="47655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>
                <a:stCxn id="17" idx="6"/>
                <a:endCxn id="20" idx="1"/>
              </p:cNvCxnSpPr>
              <p:nvPr/>
            </p:nvCxnSpPr>
            <p:spPr>
              <a:xfrm rot="10800000">
                <a:off x="4435765" y="47656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>
                <a:stCxn id="14" idx="4"/>
                <a:endCxn id="15" idx="0"/>
              </p:cNvCxnSpPr>
              <p:nvPr/>
            </p:nvCxnSpPr>
            <p:spPr>
              <a:xfrm rot="10800000" flipH="1">
                <a:off x="7232226" y="4152748"/>
                <a:ext cx="5316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>
                <a:stCxn id="13" idx="5"/>
                <a:endCxn id="15" idx="0"/>
              </p:cNvCxnSpPr>
              <p:nvPr/>
            </p:nvCxnSpPr>
            <p:spPr>
              <a:xfrm rot="10800000">
                <a:off x="7763967" y="4152565"/>
                <a:ext cx="1833900" cy="118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7" name="Google Shape;37;p2"/>
              <p:cNvSpPr/>
              <p:nvPr/>
            </p:nvSpPr>
            <p:spPr>
              <a:xfrm rot="10800000">
                <a:off x="5902359" y="40694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8" name="Google Shape;38;p2"/>
              <p:cNvCxnSpPr>
                <a:stCxn id="20" idx="2"/>
                <a:endCxn id="37" idx="7"/>
              </p:cNvCxnSpPr>
              <p:nvPr/>
            </p:nvCxnSpPr>
            <p:spPr>
              <a:xfrm rot="10800000" flipH="1">
                <a:off x="4449834" y="41807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>
                <a:stCxn id="37" idx="2"/>
                <a:endCxn id="15" idx="6"/>
              </p:cNvCxnSpPr>
              <p:nvPr/>
            </p:nvCxnSpPr>
            <p:spPr>
              <a:xfrm rot="10800000" flipH="1">
                <a:off x="6032859" y="3952013"/>
                <a:ext cx="15303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>
                <a:stCxn id="37" idx="0"/>
                <a:endCxn id="14" idx="4"/>
              </p:cNvCxnSpPr>
              <p:nvPr/>
            </p:nvCxnSpPr>
            <p:spPr>
              <a:xfrm>
                <a:off x="5967609" y="41999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>
                <a:stCxn id="37" idx="1"/>
                <a:endCxn id="16" idx="5"/>
              </p:cNvCxnSpPr>
              <p:nvPr/>
            </p:nvCxnSpPr>
            <p:spPr>
              <a:xfrm>
                <a:off x="6013748" y="41808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" name="Google Shape;42;p2"/>
              <p:cNvSpPr/>
              <p:nvPr/>
            </p:nvSpPr>
            <p:spPr>
              <a:xfrm rot="10800000">
                <a:off x="8782916" y="31897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" name="Google Shape;43;p2"/>
              <p:cNvCxnSpPr>
                <a:stCxn id="15" idx="2"/>
                <a:endCxn id="42" idx="6"/>
              </p:cNvCxnSpPr>
              <p:nvPr/>
            </p:nvCxnSpPr>
            <p:spPr>
              <a:xfrm rot="10800000" flipH="1">
                <a:off x="7964519" y="3286840"/>
                <a:ext cx="818400" cy="66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>
                <a:stCxn id="42" idx="1"/>
                <a:endCxn id="19" idx="5"/>
              </p:cNvCxnSpPr>
              <p:nvPr/>
            </p:nvCxnSpPr>
            <p:spPr>
              <a:xfrm>
                <a:off x="8948847" y="3355675"/>
                <a:ext cx="19200" cy="10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" name="Google Shape;45;p2"/>
            <p:cNvGrpSpPr/>
            <p:nvPr/>
          </p:nvGrpSpPr>
          <p:grpSpPr>
            <a:xfrm>
              <a:off x="-817341" y="-872068"/>
              <a:ext cx="4052739" cy="3509076"/>
              <a:chOff x="-817341" y="-872068"/>
              <a:chExt cx="4052739" cy="3509076"/>
            </a:xfrm>
          </p:grpSpPr>
          <p:sp>
            <p:nvSpPr>
              <p:cNvPr id="46" name="Google Shape;46;p2"/>
              <p:cNvSpPr/>
              <p:nvPr/>
            </p:nvSpPr>
            <p:spPr>
              <a:xfrm rot="10800000">
                <a:off x="3040998" y="322921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>
                <a:off x="-550449" y="1549860"/>
                <a:ext cx="194400" cy="194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>
                <a:off x="-58406" y="-586660"/>
                <a:ext cx="401400" cy="401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>
                <a:off x="374903" y="662437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>
                <a:off x="1102390" y="1217883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>
                <a:off x="288828" y="2506508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>
                <a:off x="1455496" y="369115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>
                <a:off x="-817341" y="534290"/>
                <a:ext cx="96300" cy="96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" name="Google Shape;54;p2"/>
              <p:cNvCxnSpPr>
                <a:stCxn id="50" idx="5"/>
                <a:endCxn id="49" idx="1"/>
              </p:cNvCxnSpPr>
              <p:nvPr/>
            </p:nvCxnSpPr>
            <p:spPr>
              <a:xfrm rot="10800000">
                <a:off x="486193" y="773886"/>
                <a:ext cx="630300" cy="45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>
                <a:stCxn id="51" idx="4"/>
                <a:endCxn id="49" idx="0"/>
              </p:cNvCxnSpPr>
              <p:nvPr/>
            </p:nvCxnSpPr>
            <p:spPr>
              <a:xfrm rot="10800000" flipH="1">
                <a:off x="354078" y="792908"/>
                <a:ext cx="86100" cy="171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>
                <a:stCxn id="46" idx="6"/>
                <a:endCxn id="50" idx="3"/>
              </p:cNvCxnSpPr>
              <p:nvPr/>
            </p:nvCxnSpPr>
            <p:spPr>
              <a:xfrm flipH="1">
                <a:off x="1184598" y="420121"/>
                <a:ext cx="1856400" cy="81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>
                <a:stCxn id="50" idx="7"/>
                <a:endCxn id="51" idx="2"/>
              </p:cNvCxnSpPr>
              <p:nvPr/>
            </p:nvCxnSpPr>
            <p:spPr>
              <a:xfrm flipH="1">
                <a:off x="419293" y="1300080"/>
                <a:ext cx="697200" cy="12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>
                <a:stCxn id="51" idx="6"/>
                <a:endCxn id="47" idx="1"/>
              </p:cNvCxnSpPr>
              <p:nvPr/>
            </p:nvCxnSpPr>
            <p:spPr>
              <a:xfrm rot="10800000">
                <a:off x="-384372" y="1715858"/>
                <a:ext cx="673200" cy="8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>
                <a:stCxn id="49" idx="7"/>
                <a:endCxn id="47" idx="3"/>
              </p:cNvCxnSpPr>
              <p:nvPr/>
            </p:nvCxnSpPr>
            <p:spPr>
              <a:xfrm flipH="1">
                <a:off x="-384486" y="773825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>
                <a:stCxn id="46" idx="6"/>
                <a:endCxn id="52" idx="1"/>
              </p:cNvCxnSpPr>
              <p:nvPr/>
            </p:nvCxnSpPr>
            <p:spPr>
              <a:xfrm flipH="1">
                <a:off x="1566798" y="420121"/>
                <a:ext cx="1474200" cy="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>
                <a:stCxn id="52" idx="7"/>
                <a:endCxn id="49" idx="2"/>
              </p:cNvCxnSpPr>
              <p:nvPr/>
            </p:nvCxnSpPr>
            <p:spPr>
              <a:xfrm flipH="1">
                <a:off x="505308" y="480503"/>
                <a:ext cx="969300" cy="2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>
                <a:stCxn id="52" idx="5"/>
                <a:endCxn id="48" idx="2"/>
              </p:cNvCxnSpPr>
              <p:nvPr/>
            </p:nvCxnSpPr>
            <p:spPr>
              <a:xfrm rot="10800000">
                <a:off x="343008" y="-386074"/>
                <a:ext cx="1131600" cy="77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>
                <a:stCxn id="48" idx="0"/>
                <a:endCxn id="49" idx="5"/>
              </p:cNvCxnSpPr>
              <p:nvPr/>
            </p:nvCxnSpPr>
            <p:spPr>
              <a:xfrm>
                <a:off x="142294" y="-185260"/>
                <a:ext cx="251700" cy="8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>
                <a:stCxn id="48" idx="7"/>
                <a:endCxn id="53" idx="3"/>
              </p:cNvCxnSpPr>
              <p:nvPr/>
            </p:nvCxnSpPr>
            <p:spPr>
              <a:xfrm flipH="1">
                <a:off x="-735222" y="-244043"/>
                <a:ext cx="735600" cy="79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>
                <a:stCxn id="49" idx="6"/>
                <a:endCxn id="53" idx="2"/>
              </p:cNvCxnSpPr>
              <p:nvPr/>
            </p:nvCxnSpPr>
            <p:spPr>
              <a:xfrm rot="10800000">
                <a:off x="-720997" y="582487"/>
                <a:ext cx="10959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>
                <a:stCxn id="53" idx="0"/>
                <a:endCxn id="47" idx="5"/>
              </p:cNvCxnSpPr>
              <p:nvPr/>
            </p:nvCxnSpPr>
            <p:spPr>
              <a:xfrm>
                <a:off x="-769191" y="630590"/>
                <a:ext cx="247200" cy="9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>
                <a:stCxn id="51" idx="5"/>
                <a:endCxn id="53" idx="1"/>
              </p:cNvCxnSpPr>
              <p:nvPr/>
            </p:nvCxnSpPr>
            <p:spPr>
              <a:xfrm rot="10800000">
                <a:off x="-735161" y="616419"/>
                <a:ext cx="1043100" cy="190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>
                <a:stCxn id="50" idx="6"/>
                <a:endCxn id="53" idx="1"/>
              </p:cNvCxnSpPr>
              <p:nvPr/>
            </p:nvCxnSpPr>
            <p:spPr>
              <a:xfrm rot="10800000">
                <a:off x="-735110" y="616533"/>
                <a:ext cx="18375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>
                <a:stCxn id="50" idx="4"/>
                <a:endCxn id="48" idx="1"/>
              </p:cNvCxnSpPr>
              <p:nvPr/>
            </p:nvCxnSpPr>
            <p:spPr>
              <a:xfrm rot="10800000">
                <a:off x="284140" y="-244017"/>
                <a:ext cx="866400" cy="146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>
                <a:stCxn id="47" idx="4"/>
                <a:endCxn id="48" idx="7"/>
              </p:cNvCxnSpPr>
              <p:nvPr/>
            </p:nvCxnSpPr>
            <p:spPr>
              <a:xfrm rot="10800000" flipH="1">
                <a:off x="-453249" y="-244140"/>
                <a:ext cx="453600" cy="179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>
                <a:stCxn id="46" idx="6"/>
                <a:endCxn id="48" idx="1"/>
              </p:cNvCxnSpPr>
              <p:nvPr/>
            </p:nvCxnSpPr>
            <p:spPr>
              <a:xfrm rot="10800000">
                <a:off x="284298" y="-244079"/>
                <a:ext cx="2756700" cy="66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" name="Google Shape;72;p2"/>
              <p:cNvSpPr/>
              <p:nvPr/>
            </p:nvSpPr>
            <p:spPr>
              <a:xfrm rot="10800000">
                <a:off x="-769166" y="-840100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" name="Google Shape;73;p2"/>
              <p:cNvCxnSpPr>
                <a:stCxn id="53" idx="4"/>
                <a:endCxn id="72" idx="7"/>
              </p:cNvCxnSpPr>
              <p:nvPr/>
            </p:nvCxnSpPr>
            <p:spPr>
              <a:xfrm rot="10800000" flipH="1">
                <a:off x="-769191" y="-728710"/>
                <a:ext cx="19200" cy="126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>
                <a:stCxn id="72" idx="2"/>
                <a:endCxn id="48" idx="5"/>
              </p:cNvCxnSpPr>
              <p:nvPr/>
            </p:nvCxnSpPr>
            <p:spPr>
              <a:xfrm>
                <a:off x="-638666" y="-774850"/>
                <a:ext cx="6390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>
                <a:stCxn id="72" idx="0"/>
                <a:endCxn id="47" idx="4"/>
              </p:cNvCxnSpPr>
              <p:nvPr/>
            </p:nvCxnSpPr>
            <p:spPr>
              <a:xfrm>
                <a:off x="-703916" y="-709600"/>
                <a:ext cx="250800" cy="225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>
                <a:stCxn id="72" idx="1"/>
                <a:endCxn id="49" idx="5"/>
              </p:cNvCxnSpPr>
              <p:nvPr/>
            </p:nvCxnSpPr>
            <p:spPr>
              <a:xfrm>
                <a:off x="-657777" y="-728711"/>
                <a:ext cx="1051800" cy="141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" name="Google Shape;77;p2"/>
              <p:cNvSpPr/>
              <p:nvPr/>
            </p:nvSpPr>
            <p:spPr>
              <a:xfrm rot="10800000">
                <a:off x="374866" y="-872068"/>
                <a:ext cx="194400" cy="194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8" name="Google Shape;78;p2"/>
              <p:cNvCxnSpPr>
                <a:stCxn id="72" idx="2"/>
                <a:endCxn id="77" idx="6"/>
              </p:cNvCxnSpPr>
              <p:nvPr/>
            </p:nvCxnSpPr>
            <p:spPr>
              <a:xfrm>
                <a:off x="-638666" y="-774850"/>
                <a:ext cx="101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>
                <a:stCxn id="77" idx="1"/>
                <a:endCxn id="52" idx="5"/>
              </p:cNvCxnSpPr>
              <p:nvPr/>
            </p:nvCxnSpPr>
            <p:spPr>
              <a:xfrm>
                <a:off x="540797" y="-706138"/>
                <a:ext cx="933900" cy="109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35B586-9C72-0B74-9E90-CE043870BD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ED276-7BDF-4415-9879-703DD7B27E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3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286016"/>
            <a:ext cx="6576000" cy="16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53" name="Google Shape;553;p11"/>
          <p:cNvSpPr txBox="1">
            <a:spLocks noGrp="1"/>
          </p:cNvSpPr>
          <p:nvPr>
            <p:ph type="subTitle" idx="1"/>
          </p:nvPr>
        </p:nvSpPr>
        <p:spPr>
          <a:xfrm>
            <a:off x="1284000" y="3896384"/>
            <a:ext cx="65760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54" name="Google Shape;554;p11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555" name="Google Shape;555;p1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556" name="Google Shape;556;p1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7" name="Google Shape;557;p1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8" name="Google Shape;558;p1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9" name="Google Shape;559;p1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0" name="Google Shape;560;p1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1" name="Google Shape;561;p1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2" name="Google Shape;562;p1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3" name="Google Shape;563;p1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64" name="Google Shape;564;p11"/>
              <p:cNvCxnSpPr>
                <a:stCxn id="560" idx="5"/>
                <a:endCxn id="55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11"/>
              <p:cNvCxnSpPr>
                <a:stCxn id="561" idx="4"/>
                <a:endCxn id="55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11"/>
              <p:cNvCxnSpPr>
                <a:stCxn id="556" idx="6"/>
                <a:endCxn id="56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11"/>
              <p:cNvCxnSpPr>
                <a:stCxn id="560" idx="7"/>
                <a:endCxn id="56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11"/>
              <p:cNvCxnSpPr>
                <a:stCxn id="561" idx="6"/>
                <a:endCxn id="55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11"/>
              <p:cNvCxnSpPr>
                <a:stCxn id="559" idx="7"/>
                <a:endCxn id="55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11"/>
              <p:cNvCxnSpPr>
                <a:stCxn id="556" idx="6"/>
                <a:endCxn id="56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11"/>
              <p:cNvCxnSpPr>
                <a:stCxn id="562" idx="6"/>
                <a:endCxn id="55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11"/>
              <p:cNvCxnSpPr>
                <a:stCxn id="562" idx="6"/>
                <a:endCxn id="55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11"/>
              <p:cNvCxnSpPr>
                <a:stCxn id="558" idx="7"/>
                <a:endCxn id="56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11"/>
              <p:cNvCxnSpPr>
                <a:stCxn id="559" idx="6"/>
                <a:endCxn id="56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11"/>
              <p:cNvCxnSpPr>
                <a:stCxn id="563" idx="0"/>
                <a:endCxn id="55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11"/>
              <p:cNvCxnSpPr>
                <a:stCxn id="561" idx="5"/>
                <a:endCxn id="56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11"/>
              <p:cNvCxnSpPr>
                <a:stCxn id="560" idx="6"/>
                <a:endCxn id="56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11"/>
              <p:cNvCxnSpPr>
                <a:stCxn id="560" idx="4"/>
                <a:endCxn id="55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79" name="Google Shape;579;p1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0" name="Google Shape;580;p11"/>
              <p:cNvCxnSpPr>
                <a:stCxn id="563" idx="4"/>
                <a:endCxn id="57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11"/>
              <p:cNvCxnSpPr>
                <a:stCxn id="579" idx="1"/>
                <a:endCxn id="55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11"/>
              <p:cNvCxnSpPr>
                <a:stCxn id="579" idx="1"/>
                <a:endCxn id="55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83" name="Google Shape;583;p1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4" name="Google Shape;584;p11"/>
              <p:cNvCxnSpPr>
                <a:stCxn id="561" idx="0"/>
                <a:endCxn id="58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11"/>
              <p:cNvCxnSpPr>
                <a:stCxn id="557" idx="0"/>
                <a:endCxn id="58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86" name="Google Shape;586;p1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587" name="Google Shape;587;p1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9" name="Google Shape;589;p1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0" name="Google Shape;590;p1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1" name="Google Shape;591;p1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2" name="Google Shape;592;p1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4" name="Google Shape;594;p1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95" name="Google Shape;595;p11"/>
              <p:cNvCxnSpPr>
                <a:stCxn id="591" idx="5"/>
                <a:endCxn id="59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11"/>
              <p:cNvCxnSpPr>
                <a:stCxn id="592" idx="4"/>
                <a:endCxn id="59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11"/>
              <p:cNvCxnSpPr>
                <a:stCxn id="587" idx="6"/>
                <a:endCxn id="59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11"/>
              <p:cNvCxnSpPr>
                <a:stCxn id="587" idx="0"/>
                <a:endCxn id="59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11"/>
              <p:cNvCxnSpPr>
                <a:stCxn id="591" idx="7"/>
                <a:endCxn id="59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11"/>
              <p:cNvCxnSpPr>
                <a:stCxn id="592" idx="6"/>
                <a:endCxn id="58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1" name="Google Shape;601;p11"/>
              <p:cNvCxnSpPr>
                <a:stCxn id="590" idx="7"/>
                <a:endCxn id="58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Google Shape;602;p11"/>
              <p:cNvCxnSpPr>
                <a:stCxn id="587" idx="5"/>
                <a:endCxn id="59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3" name="Google Shape;603;p11"/>
              <p:cNvCxnSpPr>
                <a:stCxn id="593" idx="7"/>
                <a:endCxn id="59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11"/>
              <p:cNvCxnSpPr>
                <a:stCxn id="593" idx="7"/>
                <a:endCxn id="58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5" name="Google Shape;605;p11"/>
              <p:cNvCxnSpPr>
                <a:stCxn id="589" idx="0"/>
                <a:endCxn id="59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6" name="Google Shape;606;p11"/>
              <p:cNvCxnSpPr>
                <a:stCxn id="594" idx="1"/>
                <a:endCxn id="58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11"/>
              <p:cNvCxnSpPr>
                <a:stCxn id="591" idx="6"/>
                <a:endCxn id="59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11"/>
              <p:cNvCxnSpPr>
                <a:stCxn id="588" idx="4"/>
                <a:endCxn id="58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09" name="Google Shape;609;p1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0" name="Google Shape;610;p11"/>
              <p:cNvCxnSpPr>
                <a:stCxn id="594" idx="2"/>
                <a:endCxn id="60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1" name="Google Shape;611;p11"/>
              <p:cNvCxnSpPr>
                <a:stCxn id="609" idx="2"/>
                <a:endCxn id="58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2" name="Google Shape;612;p11"/>
              <p:cNvCxnSpPr>
                <a:stCxn id="609" idx="0"/>
                <a:endCxn id="58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3" name="Google Shape;613;p11"/>
              <p:cNvCxnSpPr>
                <a:stCxn id="609" idx="1"/>
                <a:endCxn id="59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4" name="Google Shape;614;p1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5" name="Google Shape;615;p11"/>
              <p:cNvCxnSpPr>
                <a:stCxn id="589" idx="3"/>
                <a:endCxn id="61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11"/>
              <p:cNvCxnSpPr>
                <a:stCxn id="614" idx="0"/>
                <a:endCxn id="59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7" name="Google Shape;617;p1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8" name="Google Shape;618;p11"/>
              <p:cNvCxnSpPr>
                <a:stCxn id="587" idx="6"/>
                <a:endCxn id="61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9" name="Google Shape;619;p11"/>
              <p:cNvCxnSpPr>
                <a:stCxn id="593" idx="0"/>
                <a:endCxn id="61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11"/>
              <p:cNvCxnSpPr>
                <a:stCxn id="617" idx="6"/>
                <a:endCxn id="59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1" name="Google Shape;621;p1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2" name="Google Shape;622;p11"/>
              <p:cNvCxnSpPr>
                <a:stCxn id="614" idx="5"/>
                <a:endCxn id="62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11"/>
              <p:cNvCxnSpPr>
                <a:stCxn id="621" idx="7"/>
                <a:endCxn id="58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4" name="Google Shape;624;p1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5" name="Google Shape;625;p11"/>
              <p:cNvCxnSpPr>
                <a:stCxn id="614" idx="0"/>
                <a:endCxn id="62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11"/>
              <p:cNvCxnSpPr>
                <a:stCxn id="624" idx="1"/>
                <a:endCxn id="59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1"/>
              <p:cNvCxnSpPr>
                <a:stCxn id="624" idx="6"/>
                <a:endCxn id="58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21236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713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3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31" name="Google Shape;631;p13"/>
          <p:cNvGrpSpPr/>
          <p:nvPr/>
        </p:nvGrpSpPr>
        <p:grpSpPr>
          <a:xfrm>
            <a:off x="119288" y="217651"/>
            <a:ext cx="8837200" cy="5851616"/>
            <a:chOff x="119288" y="163238"/>
            <a:chExt cx="8837200" cy="4388712"/>
          </a:xfrm>
        </p:grpSpPr>
        <p:grpSp>
          <p:nvGrpSpPr>
            <p:cNvPr id="632" name="Google Shape;632;p13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633" name="Google Shape;633;p1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36" name="Google Shape;636;p13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637" name="Google Shape;637;p13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641" name="Google Shape;641;p13"/>
          <p:cNvGrpSpPr/>
          <p:nvPr/>
        </p:nvGrpSpPr>
        <p:grpSpPr>
          <a:xfrm>
            <a:off x="-989788" y="-894955"/>
            <a:ext cx="10544675" cy="10807737"/>
            <a:chOff x="-989788" y="-671217"/>
            <a:chExt cx="10544675" cy="8105803"/>
          </a:xfrm>
        </p:grpSpPr>
        <p:grpSp>
          <p:nvGrpSpPr>
            <p:cNvPr id="642" name="Google Shape;642;p13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643" name="Google Shape;643;p13"/>
              <p:cNvCxnSpPr>
                <a:stCxn id="644" idx="6"/>
                <a:endCxn id="64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45" name="Google Shape;645;p13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50" name="Google Shape;650;p13"/>
              <p:cNvCxnSpPr>
                <a:stCxn id="649" idx="4"/>
                <a:endCxn id="647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13"/>
              <p:cNvCxnSpPr>
                <a:stCxn id="648" idx="4"/>
                <a:endCxn id="64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13"/>
              <p:cNvCxnSpPr>
                <a:stCxn id="648" idx="5"/>
                <a:endCxn id="649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13"/>
              <p:cNvCxnSpPr>
                <a:stCxn id="648" idx="0"/>
                <a:endCxn id="64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13"/>
              <p:cNvCxnSpPr>
                <a:stCxn id="648" idx="7"/>
                <a:endCxn id="64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13"/>
              <p:cNvCxnSpPr>
                <a:stCxn id="646" idx="5"/>
                <a:endCxn id="64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13"/>
              <p:cNvCxnSpPr>
                <a:stCxn id="646" idx="6"/>
                <a:endCxn id="64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13"/>
              <p:cNvCxnSpPr>
                <a:stCxn id="658" idx="1"/>
                <a:endCxn id="64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13"/>
              <p:cNvCxnSpPr>
                <a:stCxn id="649" idx="0"/>
                <a:endCxn id="644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13"/>
              <p:cNvCxnSpPr>
                <a:stCxn id="649" idx="0"/>
                <a:endCxn id="658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1" name="Google Shape;661;p13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2" name="Google Shape;662;p13"/>
              <p:cNvCxnSpPr>
                <a:stCxn id="646" idx="5"/>
                <a:endCxn id="66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13"/>
              <p:cNvCxnSpPr>
                <a:stCxn id="658" idx="7"/>
                <a:endCxn id="66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13"/>
              <p:cNvCxnSpPr>
                <a:stCxn id="661" idx="6"/>
                <a:endCxn id="64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5" name="Google Shape;665;p13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6" name="Google Shape;666;p13"/>
              <p:cNvCxnSpPr>
                <a:stCxn id="665" idx="0"/>
                <a:endCxn id="64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13"/>
              <p:cNvCxnSpPr>
                <a:stCxn id="665" idx="6"/>
                <a:endCxn id="64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13"/>
              <p:cNvCxnSpPr>
                <a:stCxn id="665" idx="5"/>
                <a:endCxn id="64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13"/>
              <p:cNvCxnSpPr>
                <a:stCxn id="665" idx="5"/>
                <a:endCxn id="64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58" name="Google Shape;658;p13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70" name="Google Shape;670;p13"/>
            <p:cNvGrpSpPr/>
            <p:nvPr/>
          </p:nvGrpSpPr>
          <p:grpSpPr>
            <a:xfrm rot="459949">
              <a:off x="-831023" y="4514858"/>
              <a:ext cx="4123087" cy="2656599"/>
              <a:chOff x="720013" y="4544655"/>
              <a:chExt cx="4122933" cy="2656500"/>
            </a:xfrm>
          </p:grpSpPr>
          <p:sp>
            <p:nvSpPr>
              <p:cNvPr id="671" name="Google Shape;671;p13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2" name="Google Shape;672;p13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3" name="Google Shape;673;p13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4" name="Google Shape;674;p13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5" name="Google Shape;675;p13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6" name="Google Shape;676;p13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7" name="Google Shape;677;p13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8" name="Google Shape;678;p13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79" name="Google Shape;679;p13"/>
              <p:cNvCxnSpPr>
                <a:stCxn id="675" idx="5"/>
                <a:endCxn id="674" idx="1"/>
              </p:cNvCxnSpPr>
              <p:nvPr/>
            </p:nvCxnSpPr>
            <p:spPr>
              <a:xfrm rot="10340870">
                <a:off x="3060066" y="6057182"/>
                <a:ext cx="335689" cy="8451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13"/>
              <p:cNvCxnSpPr>
                <a:stCxn id="676" idx="4"/>
                <a:endCxn id="674" idx="7"/>
              </p:cNvCxnSpPr>
              <p:nvPr/>
            </p:nvCxnSpPr>
            <p:spPr>
              <a:xfrm rot="-459755">
                <a:off x="1865221" y="6103386"/>
                <a:ext cx="1086704" cy="287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13"/>
              <p:cNvCxnSpPr>
                <a:stCxn id="671" idx="0"/>
                <a:endCxn id="675" idx="3"/>
              </p:cNvCxnSpPr>
              <p:nvPr/>
            </p:nvCxnSpPr>
            <p:spPr>
              <a:xfrm rot="-459979" flipH="1">
                <a:off x="3359205" y="4907332"/>
                <a:ext cx="1362781" cy="19040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13"/>
              <p:cNvCxnSpPr>
                <a:stCxn id="675" idx="7"/>
                <a:endCxn id="676" idx="2"/>
              </p:cNvCxnSpPr>
              <p:nvPr/>
            </p:nvCxnSpPr>
            <p:spPr>
              <a:xfrm rot="10340005">
                <a:off x="1943581" y="6132795"/>
                <a:ext cx="1436945" cy="88479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13"/>
              <p:cNvCxnSpPr>
                <a:stCxn id="676" idx="6"/>
                <a:endCxn id="672" idx="1"/>
              </p:cNvCxnSpPr>
              <p:nvPr/>
            </p:nvCxnSpPr>
            <p:spPr>
              <a:xfrm rot="10342167" flipH="1">
                <a:off x="1735733" y="5068157"/>
                <a:ext cx="189781" cy="112302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13"/>
              <p:cNvCxnSpPr>
                <a:stCxn id="674" idx="5"/>
                <a:endCxn id="672" idx="1"/>
              </p:cNvCxnSpPr>
              <p:nvPr/>
            </p:nvCxnSpPr>
            <p:spPr>
              <a:xfrm rot="10340111">
                <a:off x="1917642" y="4989902"/>
                <a:ext cx="987422" cy="10839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13"/>
              <p:cNvCxnSpPr>
                <a:stCxn id="671" idx="6"/>
                <a:endCxn id="677" idx="3"/>
              </p:cNvCxnSpPr>
              <p:nvPr/>
            </p:nvCxnSpPr>
            <p:spPr>
              <a:xfrm rot="10340667">
                <a:off x="3820904" y="4643394"/>
                <a:ext cx="727383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13"/>
              <p:cNvCxnSpPr>
                <a:stCxn id="671" idx="7"/>
                <a:endCxn id="674" idx="3"/>
              </p:cNvCxnSpPr>
              <p:nvPr/>
            </p:nvCxnSpPr>
            <p:spPr>
              <a:xfrm rot="-459621" flipH="1">
                <a:off x="2953399" y="4896950"/>
                <a:ext cx="1676663" cy="10228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13"/>
              <p:cNvCxnSpPr>
                <a:stCxn id="677" idx="7"/>
                <a:endCxn id="673" idx="3"/>
              </p:cNvCxnSpPr>
              <p:nvPr/>
            </p:nvCxnSpPr>
            <p:spPr>
              <a:xfrm rot="-458883" flipH="1">
                <a:off x="3256947" y="4756715"/>
                <a:ext cx="489151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13"/>
              <p:cNvCxnSpPr>
                <a:stCxn id="673" idx="0"/>
                <a:endCxn id="674" idx="5"/>
              </p:cNvCxnSpPr>
              <p:nvPr/>
            </p:nvCxnSpPr>
            <p:spPr>
              <a:xfrm rot="-457956" flipH="1">
                <a:off x="2913686" y="5119069"/>
                <a:ext cx="239421" cy="8721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13"/>
              <p:cNvCxnSpPr>
                <a:stCxn id="678" idx="2"/>
                <a:endCxn id="672" idx="6"/>
              </p:cNvCxnSpPr>
              <p:nvPr/>
            </p:nvCxnSpPr>
            <p:spPr>
              <a:xfrm rot="-459512">
                <a:off x="880378" y="4757982"/>
                <a:ext cx="871171" cy="2769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13"/>
              <p:cNvCxnSpPr>
                <a:stCxn id="675" idx="6"/>
                <a:endCxn id="678" idx="1"/>
              </p:cNvCxnSpPr>
              <p:nvPr/>
            </p:nvCxnSpPr>
            <p:spPr>
              <a:xfrm rot="10340068">
                <a:off x="977936" y="4687960"/>
                <a:ext cx="2307521" cy="236988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1" name="Google Shape;691;p13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2" name="Google Shape;692;p13"/>
              <p:cNvCxnSpPr>
                <a:stCxn id="678" idx="3"/>
                <a:endCxn id="691" idx="7"/>
              </p:cNvCxnSpPr>
              <p:nvPr/>
            </p:nvCxnSpPr>
            <p:spPr>
              <a:xfrm rot="-459667">
                <a:off x="868246" y="4693901"/>
                <a:ext cx="1093662" cy="10292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13"/>
              <p:cNvCxnSpPr>
                <a:stCxn id="691" idx="2"/>
                <a:endCxn id="673" idx="6"/>
              </p:cNvCxnSpPr>
              <p:nvPr/>
            </p:nvCxnSpPr>
            <p:spPr>
              <a:xfrm rot="-459508">
                <a:off x="2061896" y="4659992"/>
                <a:ext cx="943213" cy="3372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13"/>
              <p:cNvCxnSpPr>
                <a:stCxn id="691" idx="0"/>
                <a:endCxn id="672" idx="4"/>
              </p:cNvCxnSpPr>
              <p:nvPr/>
            </p:nvCxnSpPr>
            <p:spPr>
              <a:xfrm rot="-463310" flipH="1">
                <a:off x="1838574" y="4757163"/>
                <a:ext cx="160758" cy="1746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13"/>
              <p:cNvCxnSpPr>
                <a:stCxn id="691" idx="1"/>
                <a:endCxn id="674" idx="5"/>
              </p:cNvCxnSpPr>
              <p:nvPr/>
            </p:nvCxnSpPr>
            <p:spPr>
              <a:xfrm rot="-459275">
                <a:off x="2108012" y="4689612"/>
                <a:ext cx="777024" cy="137156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6" name="Google Shape;696;p13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7" name="Google Shape;697;p13"/>
              <p:cNvCxnSpPr>
                <a:stCxn id="673" idx="2"/>
                <a:endCxn id="696" idx="7"/>
              </p:cNvCxnSpPr>
              <p:nvPr/>
            </p:nvCxnSpPr>
            <p:spPr>
              <a:xfrm rot="-460738">
                <a:off x="3266626" y="4991469"/>
                <a:ext cx="673540" cy="22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13"/>
              <p:cNvCxnSpPr>
                <a:stCxn id="696" idx="3"/>
                <a:endCxn id="671" idx="7"/>
              </p:cNvCxnSpPr>
              <p:nvPr/>
            </p:nvCxnSpPr>
            <p:spPr>
              <a:xfrm rot="10340841" flipH="1">
                <a:off x="4051630" y="4823477"/>
                <a:ext cx="509135" cy="632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13"/>
              <p:cNvCxnSpPr>
                <a:stCxn id="674" idx="4"/>
                <a:endCxn id="696" idx="0"/>
              </p:cNvCxnSpPr>
              <p:nvPr/>
            </p:nvCxnSpPr>
            <p:spPr>
              <a:xfrm rot="10339578" flipH="1">
                <a:off x="2943686" y="5072692"/>
                <a:ext cx="1091878" cy="8617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36792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4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02" name="Google Shape;702;p14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703" name="Google Shape;703;p14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704" name="Google Shape;704;p14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5" name="Google Shape;705;p14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07" name="Google Shape;707;p14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708" name="Google Shape;708;p14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1" name="Google Shape;711;p14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12" name="Google Shape;712;p14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713" name="Google Shape;713;p14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714" name="Google Shape;714;p14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5" name="Google Shape;715;p14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6" name="Google Shape;716;p14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7" name="Google Shape;717;p14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8" name="Google Shape;718;p14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9" name="Google Shape;719;p14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0" name="Google Shape;720;p14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1" name="Google Shape;721;p14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22" name="Google Shape;722;p14"/>
              <p:cNvCxnSpPr>
                <a:stCxn id="718" idx="5"/>
                <a:endCxn id="71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14"/>
              <p:cNvCxnSpPr>
                <a:stCxn id="719" idx="4"/>
                <a:endCxn id="71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14"/>
              <p:cNvCxnSpPr>
                <a:stCxn id="714" idx="0"/>
                <a:endCxn id="71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14"/>
              <p:cNvCxnSpPr>
                <a:stCxn id="718" idx="6"/>
                <a:endCxn id="71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14"/>
              <p:cNvCxnSpPr>
                <a:stCxn id="719" idx="6"/>
                <a:endCxn id="71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14"/>
              <p:cNvCxnSpPr>
                <a:stCxn id="717" idx="6"/>
                <a:endCxn id="71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14"/>
              <p:cNvCxnSpPr>
                <a:stCxn id="714" idx="6"/>
                <a:endCxn id="72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14"/>
              <p:cNvCxnSpPr>
                <a:stCxn id="714" idx="7"/>
                <a:endCxn id="71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14"/>
              <p:cNvCxnSpPr>
                <a:stCxn id="720" idx="7"/>
                <a:endCxn id="71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14"/>
              <p:cNvCxnSpPr>
                <a:stCxn id="716" idx="0"/>
                <a:endCxn id="71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14"/>
              <p:cNvCxnSpPr>
                <a:stCxn id="721" idx="2"/>
                <a:endCxn id="71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14"/>
              <p:cNvCxnSpPr>
                <a:stCxn id="719" idx="7"/>
                <a:endCxn id="72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4" name="Google Shape;734;p14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5" name="Google Shape;735;p14"/>
              <p:cNvCxnSpPr>
                <a:stCxn id="721" idx="3"/>
                <a:endCxn id="73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14"/>
              <p:cNvCxnSpPr>
                <a:stCxn id="734" idx="2"/>
                <a:endCxn id="71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14"/>
              <p:cNvCxnSpPr>
                <a:stCxn id="734" idx="0"/>
                <a:endCxn id="71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14"/>
              <p:cNvCxnSpPr>
                <a:stCxn id="734" idx="1"/>
                <a:endCxn id="71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9" name="Google Shape;739;p14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0" name="Google Shape;740;p14"/>
              <p:cNvCxnSpPr>
                <a:stCxn id="716" idx="2"/>
                <a:endCxn id="73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14"/>
              <p:cNvCxnSpPr>
                <a:stCxn id="739" idx="3"/>
                <a:endCxn id="71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14"/>
              <p:cNvCxnSpPr>
                <a:stCxn id="717" idx="4"/>
                <a:endCxn id="73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3" name="Google Shape;743;p14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4" name="Google Shape;744;p14"/>
              <p:cNvCxnSpPr>
                <a:stCxn id="717" idx="0"/>
                <a:endCxn id="74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14"/>
              <p:cNvCxnSpPr>
                <a:stCxn id="718" idx="7"/>
                <a:endCxn id="74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46" name="Google Shape;746;p14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747" name="Google Shape;747;p14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8" name="Google Shape;748;p14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9" name="Google Shape;749;p14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0" name="Google Shape;750;p14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1" name="Google Shape;751;p14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2" name="Google Shape;752;p14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3" name="Google Shape;753;p14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4" name="Google Shape;754;p14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55" name="Google Shape;755;p14"/>
              <p:cNvCxnSpPr>
                <a:stCxn id="752" idx="4"/>
                <a:endCxn id="75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14"/>
              <p:cNvCxnSpPr>
                <a:stCxn id="747" idx="7"/>
                <a:endCxn id="75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7" name="Google Shape;757;p14"/>
              <p:cNvCxnSpPr>
                <a:stCxn id="751" idx="7"/>
                <a:endCxn id="75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8" name="Google Shape;758;p14"/>
              <p:cNvCxnSpPr>
                <a:stCxn id="752" idx="6"/>
                <a:endCxn id="74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14"/>
              <p:cNvCxnSpPr>
                <a:stCxn id="750" idx="7"/>
                <a:endCxn id="74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14"/>
              <p:cNvCxnSpPr>
                <a:stCxn id="747" idx="6"/>
                <a:endCxn id="75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14"/>
              <p:cNvCxnSpPr>
                <a:stCxn id="753" idx="0"/>
                <a:endCxn id="75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14"/>
              <p:cNvCxnSpPr>
                <a:stCxn id="753" idx="5"/>
                <a:endCxn id="74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14"/>
              <p:cNvCxnSpPr>
                <a:stCxn id="749" idx="0"/>
                <a:endCxn id="75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14"/>
              <p:cNvCxnSpPr>
                <a:stCxn id="749" idx="7"/>
                <a:endCxn id="75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14"/>
              <p:cNvCxnSpPr>
                <a:stCxn id="750" idx="6"/>
                <a:endCxn id="75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14"/>
              <p:cNvCxnSpPr>
                <a:stCxn id="754" idx="0"/>
                <a:endCxn id="74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14"/>
              <p:cNvCxnSpPr>
                <a:stCxn id="752" idx="5"/>
                <a:endCxn id="75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14"/>
              <p:cNvCxnSpPr>
                <a:stCxn id="751" idx="6"/>
                <a:endCxn id="75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14"/>
              <p:cNvCxnSpPr>
                <a:stCxn id="751" idx="5"/>
                <a:endCxn id="75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14"/>
              <p:cNvCxnSpPr>
                <a:stCxn id="748" idx="4"/>
                <a:endCxn id="74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1" name="Google Shape;771;p14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2" name="Google Shape;772;p14"/>
              <p:cNvCxnSpPr>
                <a:stCxn id="754" idx="4"/>
                <a:endCxn id="77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14"/>
              <p:cNvCxnSpPr>
                <a:stCxn id="771" idx="1"/>
                <a:endCxn id="74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4" name="Google Shape;774;p14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5" name="Google Shape;775;p14"/>
              <p:cNvCxnSpPr>
                <a:stCxn id="771" idx="2"/>
                <a:endCxn id="77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14"/>
              <p:cNvCxnSpPr>
                <a:stCxn id="774" idx="1"/>
                <a:endCxn id="75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14"/>
              <p:cNvCxnSpPr>
                <a:stCxn id="774" idx="7"/>
                <a:endCxn id="74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86712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80" name="Google Shape;780;p15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781" name="Google Shape;781;p15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782" name="Google Shape;782;p1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3" name="Google Shape;783;p1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4" name="Google Shape;784;p1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85" name="Google Shape;785;p15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786" name="Google Shape;786;p15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7" name="Google Shape;787;p15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8" name="Google Shape;788;p15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9" name="Google Shape;789;p15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90" name="Google Shape;790;p15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791" name="Google Shape;791;p15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792" name="Google Shape;792;p15"/>
              <p:cNvCxnSpPr>
                <a:stCxn id="793" idx="7"/>
                <a:endCxn id="794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4" name="Google Shape;794;p15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5" name="Google Shape;795;p15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6" name="Google Shape;796;p15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7" name="Google Shape;797;p15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8" name="Google Shape;798;p15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9" name="Google Shape;799;p15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00" name="Google Shape;800;p15"/>
              <p:cNvCxnSpPr>
                <a:stCxn id="799" idx="4"/>
                <a:endCxn id="796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1" name="Google Shape;801;p15"/>
              <p:cNvCxnSpPr>
                <a:stCxn id="798" idx="4"/>
                <a:endCxn id="796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2" name="Google Shape;802;p15"/>
              <p:cNvCxnSpPr>
                <a:stCxn id="798" idx="5"/>
                <a:endCxn id="799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3" name="Google Shape;803;p15"/>
              <p:cNvCxnSpPr>
                <a:stCxn id="798" idx="0"/>
                <a:endCxn id="795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4" name="Google Shape;804;p15"/>
              <p:cNvCxnSpPr>
                <a:stCxn id="798" idx="7"/>
                <a:endCxn id="793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5" name="Google Shape;805;p15"/>
              <p:cNvCxnSpPr>
                <a:stCxn id="795" idx="5"/>
                <a:endCxn id="793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6" name="Google Shape;806;p15"/>
              <p:cNvCxnSpPr>
                <a:stCxn id="795" idx="6"/>
                <a:endCxn id="794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7" name="Google Shape;807;p15"/>
              <p:cNvCxnSpPr>
                <a:stCxn id="797" idx="2"/>
                <a:endCxn id="795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8" name="Google Shape;808;p15"/>
              <p:cNvCxnSpPr>
                <a:stCxn id="799" idx="0"/>
                <a:endCxn id="793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9" name="Google Shape;809;p15"/>
              <p:cNvCxnSpPr>
                <a:stCxn id="799" idx="0"/>
                <a:endCxn id="797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3" name="Google Shape;793;p15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10" name="Google Shape;810;p15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811" name="Google Shape;811;p15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2" name="Google Shape;812;p15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3" name="Google Shape;813;p15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4" name="Google Shape;814;p15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5" name="Google Shape;815;p15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6" name="Google Shape;816;p15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7" name="Google Shape;817;p15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8" name="Google Shape;818;p15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19" name="Google Shape;819;p15"/>
              <p:cNvCxnSpPr>
                <a:stCxn id="815" idx="5"/>
                <a:endCxn id="814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15"/>
              <p:cNvCxnSpPr>
                <a:stCxn id="816" idx="4"/>
                <a:endCxn id="814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1" name="Google Shape;821;p15"/>
              <p:cNvCxnSpPr>
                <a:stCxn id="811" idx="6"/>
                <a:endCxn id="814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2" name="Google Shape;822;p15"/>
              <p:cNvCxnSpPr>
                <a:stCxn id="811" idx="0"/>
                <a:endCxn id="815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3" name="Google Shape;823;p15"/>
              <p:cNvCxnSpPr>
                <a:stCxn id="815" idx="7"/>
                <a:endCxn id="816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4" name="Google Shape;824;p15"/>
              <p:cNvCxnSpPr>
                <a:stCxn id="816" idx="6"/>
                <a:endCxn id="812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5" name="Google Shape;825;p15"/>
              <p:cNvCxnSpPr>
                <a:stCxn id="814" idx="7"/>
                <a:endCxn id="812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6" name="Google Shape;826;p15"/>
              <p:cNvCxnSpPr>
                <a:stCxn id="811" idx="5"/>
                <a:endCxn id="817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7" name="Google Shape;827;p15"/>
              <p:cNvCxnSpPr>
                <a:stCxn id="817" idx="7"/>
                <a:endCxn id="814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8" name="Google Shape;828;p15"/>
              <p:cNvCxnSpPr>
                <a:stCxn id="817" idx="5"/>
                <a:endCxn id="813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9" name="Google Shape;829;p15"/>
              <p:cNvCxnSpPr>
                <a:stCxn id="813" idx="0"/>
                <a:endCxn id="814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15"/>
              <p:cNvCxnSpPr>
                <a:stCxn id="813" idx="7"/>
                <a:endCxn id="818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1" name="Google Shape;831;p15"/>
              <p:cNvCxnSpPr>
                <a:stCxn id="814" idx="6"/>
                <a:endCxn id="818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2" name="Google Shape;832;p15"/>
              <p:cNvCxnSpPr>
                <a:stCxn id="818" idx="0"/>
                <a:endCxn id="812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3" name="Google Shape;833;p15"/>
              <p:cNvCxnSpPr>
                <a:stCxn id="815" idx="4"/>
                <a:endCxn id="813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4" name="Google Shape;834;p15"/>
              <p:cNvCxnSpPr>
                <a:stCxn id="812" idx="4"/>
                <a:endCxn id="813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5" name="Google Shape;835;p15"/>
              <p:cNvCxnSpPr>
                <a:stCxn id="811" idx="5"/>
                <a:endCxn id="813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36" name="Google Shape;836;p15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37" name="Google Shape;837;p15"/>
              <p:cNvCxnSpPr>
                <a:stCxn id="818" idx="4"/>
                <a:endCxn id="836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15"/>
              <p:cNvCxnSpPr>
                <a:stCxn id="836" idx="2"/>
                <a:endCxn id="813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15"/>
              <p:cNvCxnSpPr>
                <a:stCxn id="836" idx="0"/>
                <a:endCxn id="812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0" name="Google Shape;840;p15"/>
              <p:cNvCxnSpPr>
                <a:stCxn id="836" idx="1"/>
                <a:endCxn id="814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1" name="Google Shape;841;p15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42" name="Google Shape;842;p15"/>
              <p:cNvCxnSpPr>
                <a:stCxn id="836" idx="2"/>
                <a:endCxn id="841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3" name="Google Shape;843;p15"/>
              <p:cNvCxnSpPr>
                <a:stCxn id="841" idx="1"/>
                <a:endCxn id="817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196611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6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46" name="Google Shape;846;p16"/>
          <p:cNvGrpSpPr/>
          <p:nvPr/>
        </p:nvGrpSpPr>
        <p:grpSpPr>
          <a:xfrm>
            <a:off x="3132451" y="4852585"/>
            <a:ext cx="5812012" cy="1887983"/>
            <a:chOff x="3132451" y="3639438"/>
            <a:chExt cx="5812012" cy="1415987"/>
          </a:xfrm>
        </p:grpSpPr>
        <p:grpSp>
          <p:nvGrpSpPr>
            <p:cNvPr id="847" name="Google Shape;847;p16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848" name="Google Shape;848;p1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49" name="Google Shape;849;p1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0" name="Google Shape;850;p16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52" name="Google Shape;852;p16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853" name="Google Shape;853;p1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4" name="Google Shape;854;p1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5" name="Google Shape;855;p1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856" name="Google Shape;856;p16"/>
          <p:cNvGrpSpPr/>
          <p:nvPr/>
        </p:nvGrpSpPr>
        <p:grpSpPr>
          <a:xfrm>
            <a:off x="-497962" y="-3203376"/>
            <a:ext cx="9442425" cy="10646168"/>
            <a:chOff x="-497962" y="-2402532"/>
            <a:chExt cx="9442425" cy="7984626"/>
          </a:xfrm>
        </p:grpSpPr>
        <p:grpSp>
          <p:nvGrpSpPr>
            <p:cNvPr id="857" name="Google Shape;857;p16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858" name="Google Shape;858;p16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3" name="Google Shape;863;p16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66" name="Google Shape;866;p16"/>
              <p:cNvCxnSpPr>
                <a:stCxn id="862" idx="5"/>
                <a:endCxn id="86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7" name="Google Shape;867;p16"/>
              <p:cNvCxnSpPr>
                <a:stCxn id="863" idx="4"/>
                <a:endCxn id="86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16"/>
              <p:cNvCxnSpPr>
                <a:stCxn id="858" idx="6"/>
                <a:endCxn id="86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16"/>
              <p:cNvCxnSpPr>
                <a:stCxn id="862" idx="7"/>
                <a:endCxn id="86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16"/>
              <p:cNvCxnSpPr>
                <a:stCxn id="863" idx="6"/>
                <a:endCxn id="85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16"/>
              <p:cNvCxnSpPr>
                <a:stCxn id="861" idx="7"/>
                <a:endCxn id="85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16"/>
              <p:cNvCxnSpPr>
                <a:stCxn id="858" idx="6"/>
                <a:endCxn id="86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16"/>
              <p:cNvCxnSpPr>
                <a:stCxn id="864" idx="6"/>
                <a:endCxn id="86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4" name="Google Shape;874;p16"/>
              <p:cNvCxnSpPr>
                <a:stCxn id="864" idx="5"/>
                <a:endCxn id="86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16"/>
              <p:cNvCxnSpPr>
                <a:stCxn id="860" idx="0"/>
                <a:endCxn id="86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16"/>
              <p:cNvCxnSpPr>
                <a:stCxn id="860" idx="7"/>
                <a:endCxn id="86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16"/>
              <p:cNvCxnSpPr>
                <a:stCxn id="861" idx="6"/>
                <a:endCxn id="86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16"/>
              <p:cNvCxnSpPr>
                <a:stCxn id="865" idx="0"/>
                <a:endCxn id="85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16"/>
              <p:cNvCxnSpPr>
                <a:stCxn id="863" idx="5"/>
                <a:endCxn id="86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16"/>
              <p:cNvCxnSpPr>
                <a:stCxn id="862" idx="6"/>
                <a:endCxn id="86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1" name="Google Shape;881;p16"/>
              <p:cNvCxnSpPr>
                <a:stCxn id="862" idx="4"/>
                <a:endCxn id="86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2" name="Google Shape;882;p16"/>
              <p:cNvCxnSpPr>
                <a:stCxn id="859" idx="4"/>
                <a:endCxn id="86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3" name="Google Shape;883;p16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4" name="Google Shape;884;p16"/>
              <p:cNvCxnSpPr>
                <a:stCxn id="865" idx="4"/>
                <a:endCxn id="88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16"/>
              <p:cNvCxnSpPr>
                <a:stCxn id="883" idx="1"/>
                <a:endCxn id="86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16"/>
              <p:cNvCxnSpPr>
                <a:stCxn id="883" idx="0"/>
                <a:endCxn id="85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16"/>
              <p:cNvCxnSpPr>
                <a:stCxn id="883" idx="1"/>
                <a:endCxn id="86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8" name="Google Shape;888;p16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9" name="Google Shape;889;p16"/>
              <p:cNvCxnSpPr>
                <a:stCxn id="883" idx="2"/>
                <a:endCxn id="88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16"/>
              <p:cNvCxnSpPr>
                <a:stCxn id="888" idx="1"/>
                <a:endCxn id="86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16"/>
              <p:cNvCxnSpPr>
                <a:stCxn id="888" idx="7"/>
                <a:endCxn id="86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92" name="Google Shape;892;p16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893" name="Google Shape;893;p16"/>
              <p:cNvCxnSpPr>
                <a:stCxn id="894" idx="6"/>
                <a:endCxn id="89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5" name="Google Shape;895;p16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6" name="Google Shape;896;p16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7" name="Google Shape;897;p16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8" name="Google Shape;898;p16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9" name="Google Shape;899;p16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00" name="Google Shape;900;p16"/>
              <p:cNvCxnSpPr>
                <a:stCxn id="899" idx="4"/>
                <a:endCxn id="89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16"/>
              <p:cNvCxnSpPr>
                <a:stCxn id="898" idx="4"/>
                <a:endCxn id="89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16"/>
              <p:cNvCxnSpPr>
                <a:stCxn id="898" idx="5"/>
                <a:endCxn id="89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6"/>
              <p:cNvCxnSpPr>
                <a:stCxn id="898" idx="0"/>
                <a:endCxn id="89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16"/>
              <p:cNvCxnSpPr>
                <a:stCxn id="898" idx="7"/>
                <a:endCxn id="89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16"/>
              <p:cNvCxnSpPr>
                <a:stCxn id="896" idx="5"/>
                <a:endCxn id="89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16"/>
              <p:cNvCxnSpPr>
                <a:stCxn id="896" idx="6"/>
                <a:endCxn id="89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16"/>
              <p:cNvCxnSpPr>
                <a:stCxn id="908" idx="1"/>
                <a:endCxn id="89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16"/>
              <p:cNvCxnSpPr>
                <a:stCxn id="899" idx="0"/>
                <a:endCxn id="89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16"/>
              <p:cNvCxnSpPr>
                <a:stCxn id="899" idx="0"/>
                <a:endCxn id="90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1" name="Google Shape;911;p16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2" name="Google Shape;912;p16"/>
              <p:cNvCxnSpPr>
                <a:stCxn id="896" idx="5"/>
                <a:endCxn id="91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16"/>
              <p:cNvCxnSpPr>
                <a:stCxn id="908" idx="7"/>
                <a:endCxn id="91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16"/>
              <p:cNvCxnSpPr>
                <a:stCxn id="911" idx="6"/>
                <a:endCxn id="89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5" name="Google Shape;915;p16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6" name="Google Shape;916;p16"/>
              <p:cNvCxnSpPr>
                <a:stCxn id="915" idx="0"/>
                <a:endCxn id="89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16"/>
              <p:cNvCxnSpPr>
                <a:stCxn id="915" idx="6"/>
                <a:endCxn id="89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16"/>
              <p:cNvCxnSpPr>
                <a:stCxn id="915" idx="5"/>
                <a:endCxn id="89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16"/>
              <p:cNvCxnSpPr>
                <a:stCxn id="915" idx="5"/>
                <a:endCxn id="89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8" name="Google Shape;908;p16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4" name="Google Shape;894;p1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6919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7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2" name="Google Shape;922;p17"/>
          <p:cNvSpPr txBox="1">
            <a:spLocks noGrp="1"/>
          </p:cNvSpPr>
          <p:nvPr>
            <p:ph type="body" idx="1"/>
          </p:nvPr>
        </p:nvSpPr>
        <p:spPr>
          <a:xfrm>
            <a:off x="720000" y="1621001"/>
            <a:ext cx="77040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23" name="Google Shape;923;p17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924" name="Google Shape;924;p17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925" name="Google Shape;925;p17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6" name="Google Shape;926;p17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7" name="Google Shape;927;p17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28" name="Google Shape;928;p17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929" name="Google Shape;929;p17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0" name="Google Shape;930;p17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1" name="Google Shape;931;p17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2" name="Google Shape;932;p17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933" name="Google Shape;933;p17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934" name="Google Shape;934;p17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935" name="Google Shape;935;p17"/>
              <p:cNvCxnSpPr>
                <a:stCxn id="936" idx="7"/>
                <a:endCxn id="937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7" name="Google Shape;937;p17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8" name="Google Shape;938;p17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9" name="Google Shape;939;p17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0" name="Google Shape;940;p17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1" name="Google Shape;941;p17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2" name="Google Shape;942;p17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3" name="Google Shape;943;p17"/>
              <p:cNvCxnSpPr>
                <a:stCxn id="942" idx="4"/>
                <a:endCxn id="939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4" name="Google Shape;944;p17"/>
              <p:cNvCxnSpPr>
                <a:stCxn id="941" idx="4"/>
                <a:endCxn id="939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5" name="Google Shape;945;p17"/>
              <p:cNvCxnSpPr>
                <a:stCxn id="941" idx="5"/>
                <a:endCxn id="942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6" name="Google Shape;946;p17"/>
              <p:cNvCxnSpPr>
                <a:stCxn id="941" idx="0"/>
                <a:endCxn id="938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7"/>
              <p:cNvCxnSpPr>
                <a:stCxn id="941" idx="7"/>
                <a:endCxn id="936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17"/>
              <p:cNvCxnSpPr>
                <a:stCxn id="938" idx="5"/>
                <a:endCxn id="936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9" name="Google Shape;949;p17"/>
              <p:cNvCxnSpPr>
                <a:stCxn id="938" idx="6"/>
                <a:endCxn id="937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0" name="Google Shape;950;p17"/>
              <p:cNvCxnSpPr>
                <a:stCxn id="940" idx="2"/>
                <a:endCxn id="938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17"/>
              <p:cNvCxnSpPr>
                <a:stCxn id="942" idx="0"/>
                <a:endCxn id="936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2" name="Google Shape;952;p17"/>
              <p:cNvCxnSpPr>
                <a:stCxn id="942" idx="0"/>
                <a:endCxn id="940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6" name="Google Shape;936;p17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53" name="Google Shape;953;p17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954" name="Google Shape;954;p17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5" name="Google Shape;955;p17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6" name="Google Shape;956;p17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7" name="Google Shape;957;p17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0" name="Google Shape;960;p17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1" name="Google Shape;961;p17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62" name="Google Shape;962;p17"/>
              <p:cNvCxnSpPr>
                <a:stCxn id="958" idx="5"/>
                <a:endCxn id="957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17"/>
              <p:cNvCxnSpPr>
                <a:stCxn id="959" idx="4"/>
                <a:endCxn id="957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17"/>
              <p:cNvCxnSpPr>
                <a:stCxn id="954" idx="6"/>
                <a:endCxn id="957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17"/>
              <p:cNvCxnSpPr>
                <a:stCxn id="954" idx="0"/>
                <a:endCxn id="958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17"/>
              <p:cNvCxnSpPr>
                <a:stCxn id="958" idx="7"/>
                <a:endCxn id="959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17"/>
              <p:cNvCxnSpPr>
                <a:stCxn id="959" idx="6"/>
                <a:endCxn id="955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7"/>
              <p:cNvCxnSpPr>
                <a:stCxn id="957" idx="7"/>
                <a:endCxn id="955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17"/>
              <p:cNvCxnSpPr>
                <a:stCxn id="954" idx="5"/>
                <a:endCxn id="960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17"/>
              <p:cNvCxnSpPr>
                <a:stCxn id="960" idx="7"/>
                <a:endCxn id="957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17"/>
              <p:cNvCxnSpPr>
                <a:stCxn id="960" idx="5"/>
                <a:endCxn id="956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17"/>
              <p:cNvCxnSpPr>
                <a:stCxn id="956" idx="0"/>
                <a:endCxn id="957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17"/>
              <p:cNvCxnSpPr>
                <a:stCxn id="956" idx="7"/>
                <a:endCxn id="961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17"/>
              <p:cNvCxnSpPr>
                <a:stCxn id="957" idx="6"/>
                <a:endCxn id="961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17"/>
              <p:cNvCxnSpPr>
                <a:stCxn id="961" idx="0"/>
                <a:endCxn id="955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17"/>
              <p:cNvCxnSpPr>
                <a:stCxn id="958" idx="4"/>
                <a:endCxn id="956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17"/>
              <p:cNvCxnSpPr>
                <a:stCxn id="955" idx="4"/>
                <a:endCxn id="956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17"/>
              <p:cNvCxnSpPr>
                <a:stCxn id="954" idx="5"/>
                <a:endCxn id="956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79" name="Google Shape;979;p17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0" name="Google Shape;980;p17"/>
              <p:cNvCxnSpPr>
                <a:stCxn id="961" idx="4"/>
                <a:endCxn id="979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17"/>
              <p:cNvCxnSpPr>
                <a:stCxn id="979" idx="2"/>
                <a:endCxn id="956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17"/>
              <p:cNvCxnSpPr>
                <a:stCxn id="979" idx="0"/>
                <a:endCxn id="955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17"/>
              <p:cNvCxnSpPr>
                <a:stCxn id="979" idx="1"/>
                <a:endCxn id="957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84" name="Google Shape;984;p17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5" name="Google Shape;985;p17"/>
              <p:cNvCxnSpPr>
                <a:stCxn id="979" idx="2"/>
                <a:endCxn id="984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17"/>
              <p:cNvCxnSpPr>
                <a:stCxn id="984" idx="1"/>
                <a:endCxn id="960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529706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8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9" name="Google Shape;989;p18"/>
          <p:cNvSpPr txBox="1">
            <a:spLocks noGrp="1"/>
          </p:cNvSpPr>
          <p:nvPr>
            <p:ph type="subTitle" idx="1"/>
          </p:nvPr>
        </p:nvSpPr>
        <p:spPr>
          <a:xfrm>
            <a:off x="1200900" y="2275403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0" name="Google Shape;990;p18"/>
          <p:cNvSpPr txBox="1">
            <a:spLocks noGrp="1"/>
          </p:cNvSpPr>
          <p:nvPr>
            <p:ph type="subTitle" idx="2"/>
          </p:nvPr>
        </p:nvSpPr>
        <p:spPr>
          <a:xfrm>
            <a:off x="1200900" y="3701069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1" name="Google Shape;991;p18"/>
          <p:cNvSpPr txBox="1">
            <a:spLocks noGrp="1"/>
          </p:cNvSpPr>
          <p:nvPr>
            <p:ph type="subTitle" idx="3"/>
          </p:nvPr>
        </p:nvSpPr>
        <p:spPr>
          <a:xfrm>
            <a:off x="1200900" y="5126732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2" name="Google Shape;992;p18"/>
          <p:cNvSpPr txBox="1">
            <a:spLocks noGrp="1"/>
          </p:cNvSpPr>
          <p:nvPr>
            <p:ph type="subTitle" idx="4"/>
          </p:nvPr>
        </p:nvSpPr>
        <p:spPr>
          <a:xfrm>
            <a:off x="1200900" y="1658533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3" name="Google Shape;993;p18"/>
          <p:cNvSpPr txBox="1">
            <a:spLocks noGrp="1"/>
          </p:cNvSpPr>
          <p:nvPr>
            <p:ph type="subTitle" idx="5"/>
          </p:nvPr>
        </p:nvSpPr>
        <p:spPr>
          <a:xfrm>
            <a:off x="1200900" y="3084200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4" name="Google Shape;994;p18"/>
          <p:cNvSpPr txBox="1">
            <a:spLocks noGrp="1"/>
          </p:cNvSpPr>
          <p:nvPr>
            <p:ph type="subTitle" idx="6"/>
          </p:nvPr>
        </p:nvSpPr>
        <p:spPr>
          <a:xfrm>
            <a:off x="1200900" y="4509851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95" name="Google Shape;995;p18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996" name="Google Shape;996;p18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997" name="Google Shape;997;p18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8" name="Google Shape;998;p18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9" name="Google Shape;999;p18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00" name="Google Shape;1000;p18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001" name="Google Shape;1001;p18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2" name="Google Shape;1002;p18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3" name="Google Shape;1003;p18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4" name="Google Shape;1004;p18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05" name="Google Shape;1005;p18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1006" name="Google Shape;1006;p18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007" name="Google Shape;1007;p18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8" name="Google Shape;1008;p18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9" name="Google Shape;1009;p18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0" name="Google Shape;1010;p18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1" name="Google Shape;1011;p18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2" name="Google Shape;1012;p18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3" name="Google Shape;1013;p18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4" name="Google Shape;1014;p18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15" name="Google Shape;1015;p18"/>
              <p:cNvCxnSpPr>
                <a:stCxn id="1011" idx="5"/>
                <a:endCxn id="1010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18"/>
              <p:cNvCxnSpPr>
                <a:stCxn id="1012" idx="4"/>
                <a:endCxn id="1010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18"/>
              <p:cNvCxnSpPr>
                <a:stCxn id="1007" idx="0"/>
                <a:endCxn id="1011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18"/>
              <p:cNvCxnSpPr>
                <a:stCxn id="1011" idx="6"/>
                <a:endCxn id="1012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18"/>
              <p:cNvCxnSpPr>
                <a:stCxn id="1012" idx="6"/>
                <a:endCxn id="1008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18"/>
              <p:cNvCxnSpPr>
                <a:stCxn id="1010" idx="6"/>
                <a:endCxn id="1008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18"/>
              <p:cNvCxnSpPr>
                <a:stCxn id="1007" idx="6"/>
                <a:endCxn id="1013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18"/>
              <p:cNvCxnSpPr>
                <a:stCxn id="1007" idx="7"/>
                <a:endCxn id="1010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18"/>
              <p:cNvCxnSpPr>
                <a:stCxn id="1013" idx="7"/>
                <a:endCxn id="1009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18"/>
              <p:cNvCxnSpPr>
                <a:stCxn id="1009" idx="0"/>
                <a:endCxn id="1010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18"/>
              <p:cNvCxnSpPr>
                <a:stCxn id="1014" idx="2"/>
                <a:endCxn id="1008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18"/>
              <p:cNvCxnSpPr>
                <a:stCxn id="1012" idx="7"/>
                <a:endCxn id="1014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7" name="Google Shape;1027;p18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28" name="Google Shape;1028;p18"/>
              <p:cNvCxnSpPr>
                <a:stCxn id="1014" idx="3"/>
                <a:endCxn id="1027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9" name="Google Shape;1029;p18"/>
              <p:cNvCxnSpPr>
                <a:stCxn id="1027" idx="2"/>
                <a:endCxn id="1009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0" name="Google Shape;1030;p18"/>
              <p:cNvCxnSpPr>
                <a:stCxn id="1027" idx="0"/>
                <a:endCxn id="1008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1" name="Google Shape;1031;p18"/>
              <p:cNvCxnSpPr>
                <a:stCxn id="1027" idx="1"/>
                <a:endCxn id="1010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2" name="Google Shape;1032;p18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3" name="Google Shape;1033;p18"/>
              <p:cNvCxnSpPr>
                <a:stCxn id="1009" idx="2"/>
                <a:endCxn id="1032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4" name="Google Shape;1034;p18"/>
              <p:cNvCxnSpPr>
                <a:stCxn id="1032" idx="3"/>
                <a:endCxn id="1007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5" name="Google Shape;1035;p18"/>
              <p:cNvCxnSpPr>
                <a:stCxn id="1010" idx="4"/>
                <a:endCxn id="1032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6" name="Google Shape;1036;p18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7" name="Google Shape;1037;p18"/>
              <p:cNvCxnSpPr>
                <a:stCxn id="1010" idx="0"/>
                <a:endCxn id="1036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8" name="Google Shape;1038;p18"/>
              <p:cNvCxnSpPr>
                <a:stCxn id="1011" idx="7"/>
                <a:endCxn id="1036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9" name="Google Shape;1039;p18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040" name="Google Shape;1040;p18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1" name="Google Shape;1041;p18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2" name="Google Shape;1042;p18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3" name="Google Shape;1043;p18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4" name="Google Shape;1044;p18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5" name="Google Shape;1045;p18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6" name="Google Shape;1046;p18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7" name="Google Shape;1047;p18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48" name="Google Shape;1048;p18"/>
              <p:cNvCxnSpPr>
                <a:stCxn id="1045" idx="4"/>
                <a:endCxn id="1043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9" name="Google Shape;1049;p18"/>
              <p:cNvCxnSpPr>
                <a:stCxn id="1040" idx="7"/>
                <a:endCxn id="1044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0" name="Google Shape;1050;p18"/>
              <p:cNvCxnSpPr>
                <a:stCxn id="1044" idx="7"/>
                <a:endCxn id="1045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1" name="Google Shape;1051;p18"/>
              <p:cNvCxnSpPr>
                <a:stCxn id="1045" idx="6"/>
                <a:endCxn id="1041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2" name="Google Shape;1052;p18"/>
              <p:cNvCxnSpPr>
                <a:stCxn id="1043" idx="7"/>
                <a:endCxn id="1041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3" name="Google Shape;1053;p18"/>
              <p:cNvCxnSpPr>
                <a:stCxn id="1040" idx="6"/>
                <a:endCxn id="1046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4" name="Google Shape;1054;p18"/>
              <p:cNvCxnSpPr>
                <a:stCxn id="1046" idx="0"/>
                <a:endCxn id="1043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5" name="Google Shape;1055;p18"/>
              <p:cNvCxnSpPr>
                <a:stCxn id="1046" idx="5"/>
                <a:endCxn id="1042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6" name="Google Shape;1056;p18"/>
              <p:cNvCxnSpPr>
                <a:stCxn id="1042" idx="0"/>
                <a:endCxn id="1043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7" name="Google Shape;1057;p18"/>
              <p:cNvCxnSpPr>
                <a:stCxn id="1042" idx="7"/>
                <a:endCxn id="1047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8" name="Google Shape;1058;p18"/>
              <p:cNvCxnSpPr>
                <a:stCxn id="1043" idx="6"/>
                <a:endCxn id="1047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9" name="Google Shape;1059;p18"/>
              <p:cNvCxnSpPr>
                <a:stCxn id="1047" idx="0"/>
                <a:endCxn id="1041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0" name="Google Shape;1060;p18"/>
              <p:cNvCxnSpPr>
                <a:stCxn id="1045" idx="5"/>
                <a:endCxn id="1047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1" name="Google Shape;1061;p18"/>
              <p:cNvCxnSpPr>
                <a:stCxn id="1044" idx="6"/>
                <a:endCxn id="1047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2" name="Google Shape;1062;p18"/>
              <p:cNvCxnSpPr>
                <a:stCxn id="1044" idx="5"/>
                <a:endCxn id="1046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3" name="Google Shape;1063;p18"/>
              <p:cNvCxnSpPr>
                <a:stCxn id="1041" idx="4"/>
                <a:endCxn id="1042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4" name="Google Shape;1064;p18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5" name="Google Shape;1065;p18"/>
              <p:cNvCxnSpPr>
                <a:stCxn id="1047" idx="4"/>
                <a:endCxn id="1064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6" name="Google Shape;1066;p18"/>
              <p:cNvCxnSpPr>
                <a:stCxn id="1064" idx="1"/>
                <a:endCxn id="1042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7" name="Google Shape;1067;p18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8" name="Google Shape;1068;p18"/>
              <p:cNvCxnSpPr>
                <a:stCxn id="1064" idx="2"/>
                <a:endCxn id="1067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9" name="Google Shape;1069;p18"/>
              <p:cNvCxnSpPr>
                <a:stCxn id="1067" idx="1"/>
                <a:endCxn id="1046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0" name="Google Shape;1070;p18"/>
              <p:cNvCxnSpPr>
                <a:stCxn id="1067" idx="7"/>
                <a:endCxn id="1042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2765581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3" name="Google Shape;1073;p19"/>
          <p:cNvSpPr txBox="1">
            <a:spLocks noGrp="1"/>
          </p:cNvSpPr>
          <p:nvPr>
            <p:ph type="subTitle" idx="1"/>
          </p:nvPr>
        </p:nvSpPr>
        <p:spPr>
          <a:xfrm>
            <a:off x="1574375" y="2742391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4" name="Google Shape;1074;p19"/>
          <p:cNvSpPr txBox="1">
            <a:spLocks noGrp="1"/>
          </p:cNvSpPr>
          <p:nvPr>
            <p:ph type="subTitle" idx="2"/>
          </p:nvPr>
        </p:nvSpPr>
        <p:spPr>
          <a:xfrm>
            <a:off x="5500976" y="2742391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5" name="Google Shape;1075;p19"/>
          <p:cNvSpPr txBox="1">
            <a:spLocks noGrp="1"/>
          </p:cNvSpPr>
          <p:nvPr>
            <p:ph type="subTitle" idx="3"/>
          </p:nvPr>
        </p:nvSpPr>
        <p:spPr>
          <a:xfrm>
            <a:off x="1574375" y="4951700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6" name="Google Shape;1076;p19"/>
          <p:cNvSpPr txBox="1">
            <a:spLocks noGrp="1"/>
          </p:cNvSpPr>
          <p:nvPr>
            <p:ph type="subTitle" idx="4"/>
          </p:nvPr>
        </p:nvSpPr>
        <p:spPr>
          <a:xfrm>
            <a:off x="5500976" y="4951700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7" name="Google Shape;1077;p19"/>
          <p:cNvSpPr txBox="1">
            <a:spLocks noGrp="1"/>
          </p:cNvSpPr>
          <p:nvPr>
            <p:ph type="title" idx="5" hasCustomPrompt="1"/>
          </p:nvPr>
        </p:nvSpPr>
        <p:spPr>
          <a:xfrm>
            <a:off x="758225" y="1702967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8" name="Google Shape;1078;p19"/>
          <p:cNvSpPr txBox="1">
            <a:spLocks noGrp="1"/>
          </p:cNvSpPr>
          <p:nvPr>
            <p:ph type="title" idx="6" hasCustomPrompt="1"/>
          </p:nvPr>
        </p:nvSpPr>
        <p:spPr>
          <a:xfrm>
            <a:off x="758225" y="3911600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9" name="Google Shape;1079;p19"/>
          <p:cNvSpPr txBox="1">
            <a:spLocks noGrp="1"/>
          </p:cNvSpPr>
          <p:nvPr>
            <p:ph type="title" idx="7" hasCustomPrompt="1"/>
          </p:nvPr>
        </p:nvSpPr>
        <p:spPr>
          <a:xfrm>
            <a:off x="4685025" y="1702967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0" name="Google Shape;1080;p19"/>
          <p:cNvSpPr txBox="1">
            <a:spLocks noGrp="1"/>
          </p:cNvSpPr>
          <p:nvPr>
            <p:ph type="title" idx="8" hasCustomPrompt="1"/>
          </p:nvPr>
        </p:nvSpPr>
        <p:spPr>
          <a:xfrm>
            <a:off x="4685025" y="3911600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1" name="Google Shape;1081;p19"/>
          <p:cNvSpPr txBox="1">
            <a:spLocks noGrp="1"/>
          </p:cNvSpPr>
          <p:nvPr>
            <p:ph type="subTitle" idx="9"/>
          </p:nvPr>
        </p:nvSpPr>
        <p:spPr>
          <a:xfrm>
            <a:off x="1574375" y="1702967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2" name="Google Shape;1082;p19"/>
          <p:cNvSpPr txBox="1">
            <a:spLocks noGrp="1"/>
          </p:cNvSpPr>
          <p:nvPr>
            <p:ph type="subTitle" idx="13"/>
          </p:nvPr>
        </p:nvSpPr>
        <p:spPr>
          <a:xfrm>
            <a:off x="5500975" y="1702967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3" name="Google Shape;1083;p19"/>
          <p:cNvSpPr txBox="1">
            <a:spLocks noGrp="1"/>
          </p:cNvSpPr>
          <p:nvPr>
            <p:ph type="subTitle" idx="14"/>
          </p:nvPr>
        </p:nvSpPr>
        <p:spPr>
          <a:xfrm>
            <a:off x="1574375" y="3911601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4" name="Google Shape;1084;p19"/>
          <p:cNvSpPr txBox="1">
            <a:spLocks noGrp="1"/>
          </p:cNvSpPr>
          <p:nvPr>
            <p:ph type="subTitle" idx="15"/>
          </p:nvPr>
        </p:nvSpPr>
        <p:spPr>
          <a:xfrm>
            <a:off x="5500975" y="3911601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85" name="Google Shape;1085;p19"/>
          <p:cNvGrpSpPr/>
          <p:nvPr/>
        </p:nvGrpSpPr>
        <p:grpSpPr>
          <a:xfrm>
            <a:off x="119288" y="217651"/>
            <a:ext cx="8837200" cy="5851616"/>
            <a:chOff x="119288" y="163238"/>
            <a:chExt cx="8837200" cy="4388712"/>
          </a:xfrm>
        </p:grpSpPr>
        <p:grpSp>
          <p:nvGrpSpPr>
            <p:cNvPr id="1086" name="Google Shape;1086;p19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1087" name="Google Shape;1087;p1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8" name="Google Shape;1088;p1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9" name="Google Shape;1089;p1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90" name="Google Shape;1090;p19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1091" name="Google Shape;1091;p19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2" name="Google Shape;1092;p1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3" name="Google Shape;1093;p1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4" name="Google Shape;1094;p1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95" name="Google Shape;1095;p19"/>
          <p:cNvGrpSpPr/>
          <p:nvPr/>
        </p:nvGrpSpPr>
        <p:grpSpPr>
          <a:xfrm>
            <a:off x="-977947" y="-894956"/>
            <a:ext cx="10532835" cy="10595613"/>
            <a:chOff x="-977947" y="-671217"/>
            <a:chExt cx="10532835" cy="7946710"/>
          </a:xfrm>
        </p:grpSpPr>
        <p:grpSp>
          <p:nvGrpSpPr>
            <p:cNvPr id="1096" name="Google Shape;1096;p19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1097" name="Google Shape;1097;p19"/>
              <p:cNvCxnSpPr>
                <a:stCxn id="1098" idx="6"/>
                <a:endCxn id="1099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9" name="Google Shape;1099;p19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0" name="Google Shape;1100;p19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1" name="Google Shape;1101;p19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2" name="Google Shape;1102;p19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3" name="Google Shape;1103;p19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4" name="Google Shape;1104;p19"/>
              <p:cNvCxnSpPr>
                <a:stCxn id="1103" idx="4"/>
                <a:endCxn id="1101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5" name="Google Shape;1105;p19"/>
              <p:cNvCxnSpPr>
                <a:stCxn id="1102" idx="4"/>
                <a:endCxn id="1101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6" name="Google Shape;1106;p19"/>
              <p:cNvCxnSpPr>
                <a:stCxn id="1102" idx="5"/>
                <a:endCxn id="1103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19"/>
              <p:cNvCxnSpPr>
                <a:stCxn id="1102" idx="0"/>
                <a:endCxn id="1100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9"/>
              <p:cNvCxnSpPr>
                <a:stCxn id="1102" idx="7"/>
                <a:endCxn id="1098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9" name="Google Shape;1109;p19"/>
              <p:cNvCxnSpPr>
                <a:stCxn id="1100" idx="5"/>
                <a:endCxn id="1098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0" name="Google Shape;1110;p19"/>
              <p:cNvCxnSpPr>
                <a:stCxn id="1100" idx="6"/>
                <a:endCxn id="1099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1" name="Google Shape;1111;p19"/>
              <p:cNvCxnSpPr>
                <a:stCxn id="1112" idx="1"/>
                <a:endCxn id="1100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3" name="Google Shape;1113;p19"/>
              <p:cNvCxnSpPr>
                <a:stCxn id="1103" idx="0"/>
                <a:endCxn id="1098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4" name="Google Shape;1114;p19"/>
              <p:cNvCxnSpPr>
                <a:stCxn id="1103" idx="0"/>
                <a:endCxn id="1112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5" name="Google Shape;1115;p19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16" name="Google Shape;1116;p19"/>
              <p:cNvCxnSpPr>
                <a:stCxn id="1100" idx="5"/>
                <a:endCxn id="1115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19"/>
              <p:cNvCxnSpPr>
                <a:stCxn id="1112" idx="7"/>
                <a:endCxn id="1115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19"/>
              <p:cNvCxnSpPr>
                <a:stCxn id="1115" idx="6"/>
                <a:endCxn id="1099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9" name="Google Shape;1119;p19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20" name="Google Shape;1120;p19"/>
              <p:cNvCxnSpPr>
                <a:stCxn id="1119" idx="0"/>
                <a:endCxn id="1100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19"/>
              <p:cNvCxnSpPr>
                <a:stCxn id="1119" idx="6"/>
                <a:endCxn id="1098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19"/>
              <p:cNvCxnSpPr>
                <a:stCxn id="1119" idx="5"/>
                <a:endCxn id="1102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19"/>
              <p:cNvCxnSpPr>
                <a:stCxn id="1119" idx="5"/>
                <a:endCxn id="1101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2" name="Google Shape;1112;p19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8" name="Google Shape;1098;p19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24" name="Google Shape;1124;p19"/>
            <p:cNvGrpSpPr/>
            <p:nvPr/>
          </p:nvGrpSpPr>
          <p:grpSpPr>
            <a:xfrm rot="339523">
              <a:off x="-863991" y="4569268"/>
              <a:ext cx="4061023" cy="2512132"/>
              <a:chOff x="720013" y="4616655"/>
              <a:chExt cx="4061133" cy="2512200"/>
            </a:xfrm>
          </p:grpSpPr>
          <p:sp>
            <p:nvSpPr>
              <p:cNvPr id="1125" name="Google Shape;1125;p19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6" name="Google Shape;1126;p19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7" name="Google Shape;1127;p19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8" name="Google Shape;1128;p19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9" name="Google Shape;1129;p19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0" name="Google Shape;1130;p19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1" name="Google Shape;1131;p19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2" name="Google Shape;1132;p19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33" name="Google Shape;1133;p19"/>
              <p:cNvCxnSpPr>
                <a:stCxn id="1129" idx="5"/>
                <a:endCxn id="1128" idx="1"/>
              </p:cNvCxnSpPr>
              <p:nvPr/>
            </p:nvCxnSpPr>
            <p:spPr>
              <a:xfrm rot="10460456">
                <a:off x="3045371" y="6063279"/>
                <a:ext cx="365079" cy="8329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19"/>
              <p:cNvCxnSpPr>
                <a:stCxn id="1130" idx="4"/>
                <a:endCxn id="1128" idx="7"/>
              </p:cNvCxnSpPr>
              <p:nvPr/>
            </p:nvCxnSpPr>
            <p:spPr>
              <a:xfrm rot="10460763" flipH="1">
                <a:off x="1865029" y="6113097"/>
                <a:ext cx="1087089" cy="934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19"/>
              <p:cNvCxnSpPr>
                <a:stCxn id="1125" idx="0"/>
                <a:endCxn id="1129" idx="3"/>
              </p:cNvCxnSpPr>
              <p:nvPr/>
            </p:nvCxnSpPr>
            <p:spPr>
              <a:xfrm rot="-339783" flipH="1">
                <a:off x="3393035" y="4884097"/>
                <a:ext cx="1295121" cy="19508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19"/>
              <p:cNvCxnSpPr>
                <a:stCxn id="1129" idx="7"/>
                <a:endCxn id="1130" idx="2"/>
              </p:cNvCxnSpPr>
              <p:nvPr/>
            </p:nvCxnSpPr>
            <p:spPr>
              <a:xfrm rot="10460582">
                <a:off x="1928581" y="6158259"/>
                <a:ext cx="1466944" cy="8338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19"/>
              <p:cNvCxnSpPr>
                <a:stCxn id="1130" idx="6"/>
                <a:endCxn id="1126" idx="1"/>
              </p:cNvCxnSpPr>
              <p:nvPr/>
            </p:nvCxnSpPr>
            <p:spPr>
              <a:xfrm rot="10462833" flipH="1">
                <a:off x="1755412" y="5065169"/>
                <a:ext cx="150121" cy="11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19"/>
              <p:cNvCxnSpPr>
                <a:stCxn id="1128" idx="5"/>
                <a:endCxn id="1126" idx="1"/>
              </p:cNvCxnSpPr>
              <p:nvPr/>
            </p:nvCxnSpPr>
            <p:spPr>
              <a:xfrm rot="10460368">
                <a:off x="1898704" y="5007487"/>
                <a:ext cx="1024998" cy="10488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19"/>
              <p:cNvCxnSpPr>
                <a:stCxn id="1125" idx="6"/>
                <a:endCxn id="1131" idx="3"/>
              </p:cNvCxnSpPr>
              <p:nvPr/>
            </p:nvCxnSpPr>
            <p:spPr>
              <a:xfrm rot="10459888">
                <a:off x="3818606" y="4656348"/>
                <a:ext cx="731979" cy="1205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19"/>
              <p:cNvCxnSpPr>
                <a:stCxn id="1125" idx="7"/>
                <a:endCxn id="1128" idx="3"/>
              </p:cNvCxnSpPr>
              <p:nvPr/>
            </p:nvCxnSpPr>
            <p:spPr>
              <a:xfrm rot="-339569" flipH="1">
                <a:off x="2971884" y="4867995"/>
                <a:ext cx="1639693" cy="10810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19"/>
              <p:cNvCxnSpPr>
                <a:stCxn id="1131" idx="7"/>
                <a:endCxn id="1127" idx="3"/>
              </p:cNvCxnSpPr>
              <p:nvPr/>
            </p:nvCxnSpPr>
            <p:spPr>
              <a:xfrm rot="-339665" flipH="1">
                <a:off x="3259894" y="4748265"/>
                <a:ext cx="483558" cy="1631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19"/>
              <p:cNvCxnSpPr>
                <a:stCxn id="1127" idx="0"/>
                <a:endCxn id="1128" idx="5"/>
              </p:cNvCxnSpPr>
              <p:nvPr/>
            </p:nvCxnSpPr>
            <p:spPr>
              <a:xfrm rot="-341652" flipH="1">
                <a:off x="2929081" y="5115280"/>
                <a:ext cx="208629" cy="8799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19"/>
              <p:cNvCxnSpPr>
                <a:stCxn id="1132" idx="2"/>
                <a:endCxn id="1126" idx="6"/>
              </p:cNvCxnSpPr>
              <p:nvPr/>
            </p:nvCxnSpPr>
            <p:spPr>
              <a:xfrm rot="-339023">
                <a:off x="875824" y="4773316"/>
                <a:ext cx="880579" cy="24630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19"/>
              <p:cNvCxnSpPr>
                <a:stCxn id="1129" idx="6"/>
                <a:endCxn id="1132" idx="1"/>
              </p:cNvCxnSpPr>
              <p:nvPr/>
            </p:nvCxnSpPr>
            <p:spPr>
              <a:xfrm rot="10460586">
                <a:off x="937128" y="4728830"/>
                <a:ext cx="2389135" cy="22878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45" name="Google Shape;1145;p19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6" name="Google Shape;1146;p19"/>
              <p:cNvCxnSpPr>
                <a:stCxn id="1132" idx="3"/>
                <a:endCxn id="1145" idx="7"/>
              </p:cNvCxnSpPr>
              <p:nvPr/>
            </p:nvCxnSpPr>
            <p:spPr>
              <a:xfrm rot="-339173">
                <a:off x="866711" y="4713112"/>
                <a:ext cx="1096432" cy="648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7" name="Google Shape;1147;p19"/>
              <p:cNvCxnSpPr>
                <a:stCxn id="1145" idx="2"/>
                <a:endCxn id="1127" idx="6"/>
              </p:cNvCxnSpPr>
              <p:nvPr/>
            </p:nvCxnSpPr>
            <p:spPr>
              <a:xfrm rot="-339840">
                <a:off x="2056272" y="4676508"/>
                <a:ext cx="954460" cy="3038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8" name="Google Shape;1148;p19"/>
              <p:cNvCxnSpPr>
                <a:stCxn id="1145" idx="0"/>
                <a:endCxn id="1126" idx="4"/>
              </p:cNvCxnSpPr>
              <p:nvPr/>
            </p:nvCxnSpPr>
            <p:spPr>
              <a:xfrm rot="-340645" flipH="1">
                <a:off x="1841473" y="4754364"/>
                <a:ext cx="154659" cy="1799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9" name="Google Shape;1149;p19"/>
              <p:cNvCxnSpPr>
                <a:stCxn id="1145" idx="1"/>
                <a:endCxn id="1128" idx="5"/>
              </p:cNvCxnSpPr>
              <p:nvPr/>
            </p:nvCxnSpPr>
            <p:spPr>
              <a:xfrm rot="-339524">
                <a:off x="2084265" y="4703564"/>
                <a:ext cx="824518" cy="13436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50" name="Google Shape;1150;p19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51" name="Google Shape;1151;p19"/>
              <p:cNvCxnSpPr>
                <a:stCxn id="1127" idx="2"/>
                <a:endCxn id="1150" idx="7"/>
              </p:cNvCxnSpPr>
              <p:nvPr/>
            </p:nvCxnSpPr>
            <p:spPr>
              <a:xfrm rot="10459800" flipH="1">
                <a:off x="3266347" y="5001756"/>
                <a:ext cx="674098" cy="153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9"/>
              <p:cNvCxnSpPr>
                <a:stCxn id="1150" idx="3"/>
                <a:endCxn id="1125" idx="7"/>
              </p:cNvCxnSpPr>
              <p:nvPr/>
            </p:nvCxnSpPr>
            <p:spPr>
              <a:xfrm rot="10459592" flipH="1">
                <a:off x="4052806" y="4814404"/>
                <a:ext cx="506782" cy="81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3" name="Google Shape;1153;p19"/>
              <p:cNvCxnSpPr>
                <a:stCxn id="1128" idx="4"/>
                <a:endCxn id="1150" idx="0"/>
              </p:cNvCxnSpPr>
              <p:nvPr/>
            </p:nvCxnSpPr>
            <p:spPr>
              <a:xfrm rot="10460266" flipH="1">
                <a:off x="2959037" y="5053792"/>
                <a:ext cx="1061178" cy="8995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170625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0"/>
          <p:cNvSpPr txBox="1">
            <a:spLocks noGrp="1"/>
          </p:cNvSpPr>
          <p:nvPr>
            <p:ph type="title"/>
          </p:nvPr>
        </p:nvSpPr>
        <p:spPr>
          <a:xfrm>
            <a:off x="720000" y="592600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6" name="Google Shape;1156;p20"/>
          <p:cNvSpPr txBox="1">
            <a:spLocks noGrp="1"/>
          </p:cNvSpPr>
          <p:nvPr>
            <p:ph type="subTitle" idx="1"/>
          </p:nvPr>
        </p:nvSpPr>
        <p:spPr>
          <a:xfrm>
            <a:off x="720000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7" name="Google Shape;1157;p20"/>
          <p:cNvSpPr txBox="1">
            <a:spLocks noGrp="1"/>
          </p:cNvSpPr>
          <p:nvPr>
            <p:ph type="subTitle" idx="2"/>
          </p:nvPr>
        </p:nvSpPr>
        <p:spPr>
          <a:xfrm>
            <a:off x="3378225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8" name="Google Shape;1158;p20"/>
          <p:cNvSpPr txBox="1">
            <a:spLocks noGrp="1"/>
          </p:cNvSpPr>
          <p:nvPr>
            <p:ph type="subTitle" idx="3"/>
          </p:nvPr>
        </p:nvSpPr>
        <p:spPr>
          <a:xfrm>
            <a:off x="720000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9" name="Google Shape;1159;p20"/>
          <p:cNvSpPr txBox="1">
            <a:spLocks noGrp="1"/>
          </p:cNvSpPr>
          <p:nvPr>
            <p:ph type="subTitle" idx="4"/>
          </p:nvPr>
        </p:nvSpPr>
        <p:spPr>
          <a:xfrm>
            <a:off x="3378225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0" name="Google Shape;1160;p20"/>
          <p:cNvSpPr txBox="1">
            <a:spLocks noGrp="1"/>
          </p:cNvSpPr>
          <p:nvPr>
            <p:ph type="subTitle" idx="5"/>
          </p:nvPr>
        </p:nvSpPr>
        <p:spPr>
          <a:xfrm>
            <a:off x="6036450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1" name="Google Shape;1161;p20"/>
          <p:cNvSpPr txBox="1">
            <a:spLocks noGrp="1"/>
          </p:cNvSpPr>
          <p:nvPr>
            <p:ph type="subTitle" idx="6"/>
          </p:nvPr>
        </p:nvSpPr>
        <p:spPr>
          <a:xfrm>
            <a:off x="6036450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2" name="Google Shape;1162;p20"/>
          <p:cNvSpPr txBox="1">
            <a:spLocks noGrp="1"/>
          </p:cNvSpPr>
          <p:nvPr>
            <p:ph type="subTitle" idx="7"/>
          </p:nvPr>
        </p:nvSpPr>
        <p:spPr>
          <a:xfrm>
            <a:off x="721075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3" name="Google Shape;1163;p20"/>
          <p:cNvSpPr txBox="1">
            <a:spLocks noGrp="1"/>
          </p:cNvSpPr>
          <p:nvPr>
            <p:ph type="subTitle" idx="8"/>
          </p:nvPr>
        </p:nvSpPr>
        <p:spPr>
          <a:xfrm>
            <a:off x="3379300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4" name="Google Shape;1164;p20"/>
          <p:cNvSpPr txBox="1">
            <a:spLocks noGrp="1"/>
          </p:cNvSpPr>
          <p:nvPr>
            <p:ph type="subTitle" idx="9"/>
          </p:nvPr>
        </p:nvSpPr>
        <p:spPr>
          <a:xfrm>
            <a:off x="6037525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5" name="Google Shape;1165;p20"/>
          <p:cNvSpPr txBox="1">
            <a:spLocks noGrp="1"/>
          </p:cNvSpPr>
          <p:nvPr>
            <p:ph type="subTitle" idx="13"/>
          </p:nvPr>
        </p:nvSpPr>
        <p:spPr>
          <a:xfrm>
            <a:off x="721075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6" name="Google Shape;1166;p20"/>
          <p:cNvSpPr txBox="1">
            <a:spLocks noGrp="1"/>
          </p:cNvSpPr>
          <p:nvPr>
            <p:ph type="subTitle" idx="14"/>
          </p:nvPr>
        </p:nvSpPr>
        <p:spPr>
          <a:xfrm>
            <a:off x="3379300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7" name="Google Shape;1167;p20"/>
          <p:cNvSpPr txBox="1">
            <a:spLocks noGrp="1"/>
          </p:cNvSpPr>
          <p:nvPr>
            <p:ph type="subTitle" idx="15"/>
          </p:nvPr>
        </p:nvSpPr>
        <p:spPr>
          <a:xfrm>
            <a:off x="6037525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68" name="Google Shape;1168;p20"/>
          <p:cNvGrpSpPr/>
          <p:nvPr/>
        </p:nvGrpSpPr>
        <p:grpSpPr>
          <a:xfrm>
            <a:off x="-204864" y="-3265581"/>
            <a:ext cx="10500633" cy="10670172"/>
            <a:chOff x="-204864" y="-2449186"/>
            <a:chExt cx="10500633" cy="8002629"/>
          </a:xfrm>
        </p:grpSpPr>
        <p:grpSp>
          <p:nvGrpSpPr>
            <p:cNvPr id="1169" name="Google Shape;1169;p20"/>
            <p:cNvGrpSpPr/>
            <p:nvPr/>
          </p:nvGrpSpPr>
          <p:grpSpPr>
            <a:xfrm rot="10800000" flipH="1">
              <a:off x="-204864" y="-2449186"/>
              <a:ext cx="3687215" cy="3485542"/>
              <a:chOff x="80886" y="4084964"/>
              <a:chExt cx="3687215" cy="3485542"/>
            </a:xfrm>
          </p:grpSpPr>
          <p:sp>
            <p:nvSpPr>
              <p:cNvPr id="1170" name="Google Shape;1170;p20"/>
              <p:cNvSpPr/>
              <p:nvPr/>
            </p:nvSpPr>
            <p:spPr>
              <a:xfrm rot="-1101027">
                <a:off x="720342" y="7424885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1" name="Google Shape;1171;p20"/>
              <p:cNvSpPr/>
              <p:nvPr/>
            </p:nvSpPr>
            <p:spPr>
              <a:xfrm rot="-1100132">
                <a:off x="2615973" y="5125770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2" name="Google Shape;1172;p20"/>
              <p:cNvSpPr/>
              <p:nvPr/>
            </p:nvSpPr>
            <p:spPr>
              <a:xfrm rot="-1104870">
                <a:off x="1609040" y="6221539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3" name="Google Shape;1173;p20"/>
              <p:cNvSpPr/>
              <p:nvPr/>
            </p:nvSpPr>
            <p:spPr>
              <a:xfrm rot="-1091019">
                <a:off x="1005158" y="526072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4" name="Google Shape;1174;p20"/>
              <p:cNvSpPr/>
              <p:nvPr/>
            </p:nvSpPr>
            <p:spPr>
              <a:xfrm rot="-1100623">
                <a:off x="96609" y="4792852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5" name="Google Shape;1175;p20"/>
              <p:cNvSpPr/>
              <p:nvPr/>
            </p:nvSpPr>
            <p:spPr>
              <a:xfrm rot="1492351">
                <a:off x="1849708" y="4917709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6" name="Google Shape;1176;p20"/>
              <p:cNvSpPr/>
              <p:nvPr/>
            </p:nvSpPr>
            <p:spPr>
              <a:xfrm rot="-1091019">
                <a:off x="1409399" y="693391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7" name="Google Shape;1177;p20"/>
              <p:cNvSpPr/>
              <p:nvPr/>
            </p:nvSpPr>
            <p:spPr>
              <a:xfrm rot="-1101100">
                <a:off x="3620332" y="4787157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78" name="Google Shape;1178;p20"/>
              <p:cNvCxnSpPr>
                <a:stCxn id="1174" idx="5"/>
                <a:endCxn id="1173" idx="1"/>
              </p:cNvCxnSpPr>
              <p:nvPr/>
            </p:nvCxnSpPr>
            <p:spPr>
              <a:xfrm>
                <a:off x="209432" y="4879158"/>
                <a:ext cx="800400" cy="40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20"/>
              <p:cNvCxnSpPr>
                <a:stCxn id="1175" idx="4"/>
                <a:endCxn id="1173" idx="6"/>
              </p:cNvCxnSpPr>
              <p:nvPr/>
            </p:nvCxnSpPr>
            <p:spPr>
              <a:xfrm flipH="1">
                <a:off x="1089610" y="500001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20"/>
              <p:cNvCxnSpPr>
                <a:stCxn id="1170" idx="0"/>
                <a:endCxn id="1174" idx="4"/>
              </p:cNvCxnSpPr>
              <p:nvPr/>
            </p:nvCxnSpPr>
            <p:spPr>
              <a:xfrm rot="10800000">
                <a:off x="174913" y="4909056"/>
                <a:ext cx="589500" cy="25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20"/>
              <p:cNvCxnSpPr>
                <a:stCxn id="1174" idx="6"/>
                <a:endCxn id="1175" idx="2"/>
              </p:cNvCxnSpPr>
              <p:nvPr/>
            </p:nvCxnSpPr>
            <p:spPr>
              <a:xfrm>
                <a:off x="212736" y="4833679"/>
                <a:ext cx="1641000" cy="10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20"/>
              <p:cNvCxnSpPr>
                <a:stCxn id="1175" idx="6"/>
                <a:endCxn id="1171" idx="1"/>
              </p:cNvCxnSpPr>
              <p:nvPr/>
            </p:nvCxnSpPr>
            <p:spPr>
              <a:xfrm>
                <a:off x="1932010" y="4979012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20"/>
              <p:cNvCxnSpPr>
                <a:stCxn id="1173" idx="6"/>
                <a:endCxn id="1171" idx="1"/>
              </p:cNvCxnSpPr>
              <p:nvPr/>
            </p:nvCxnSpPr>
            <p:spPr>
              <a:xfrm rot="10800000" flipH="1">
                <a:off x="1089518" y="517108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20"/>
              <p:cNvCxnSpPr>
                <a:stCxn id="1170" idx="6"/>
                <a:endCxn id="1176" idx="3"/>
              </p:cNvCxnSpPr>
              <p:nvPr/>
            </p:nvCxnSpPr>
            <p:spPr>
              <a:xfrm rot="10800000" flipH="1">
                <a:off x="845713" y="701565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20"/>
              <p:cNvCxnSpPr>
                <a:stCxn id="1170" idx="7"/>
                <a:endCxn id="1173" idx="4"/>
              </p:cNvCxnSpPr>
              <p:nvPr/>
            </p:nvCxnSpPr>
            <p:spPr>
              <a:xfrm rot="10800000" flipH="1">
                <a:off x="813513" y="534521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20"/>
              <p:cNvCxnSpPr>
                <a:stCxn id="1176" idx="7"/>
                <a:endCxn id="1172" idx="3"/>
              </p:cNvCxnSpPr>
              <p:nvPr/>
            </p:nvCxnSpPr>
            <p:spPr>
              <a:xfrm rot="10800000" flipH="1">
                <a:off x="1472176" y="647326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20"/>
              <p:cNvCxnSpPr>
                <a:stCxn id="1172" idx="0"/>
                <a:endCxn id="1173" idx="4"/>
              </p:cNvCxnSpPr>
              <p:nvPr/>
            </p:nvCxnSpPr>
            <p:spPr>
              <a:xfrm rot="10800000">
                <a:off x="1061898" y="534514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20"/>
              <p:cNvCxnSpPr>
                <a:stCxn id="1177" idx="2"/>
                <a:endCxn id="1171" idx="6"/>
              </p:cNvCxnSpPr>
              <p:nvPr/>
            </p:nvCxnSpPr>
            <p:spPr>
              <a:xfrm flipH="1">
                <a:off x="2775852" y="4872976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20"/>
              <p:cNvCxnSpPr>
                <a:stCxn id="1175" idx="7"/>
                <a:endCxn id="1177" idx="1"/>
              </p:cNvCxnSpPr>
              <p:nvPr/>
            </p:nvCxnSpPr>
            <p:spPr>
              <a:xfrm rot="10800000" flipH="1">
                <a:off x="1933378" y="4823012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0" name="Google Shape;1190;p20"/>
              <p:cNvSpPr/>
              <p:nvPr/>
            </p:nvSpPr>
            <p:spPr>
              <a:xfrm rot="-1091019">
                <a:off x="2738925" y="5764844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1" name="Google Shape;1191;p20"/>
              <p:cNvCxnSpPr>
                <a:stCxn id="1177" idx="3"/>
                <a:endCxn id="1190" idx="6"/>
              </p:cNvCxnSpPr>
              <p:nvPr/>
            </p:nvCxnSpPr>
            <p:spPr>
              <a:xfrm flipH="1">
                <a:off x="2823227" y="491076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20"/>
              <p:cNvCxnSpPr>
                <a:stCxn id="1190" idx="2"/>
                <a:endCxn id="1172" idx="6"/>
              </p:cNvCxnSpPr>
              <p:nvPr/>
            </p:nvCxnSpPr>
            <p:spPr>
              <a:xfrm flipH="1">
                <a:off x="1868085" y="582160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20"/>
              <p:cNvCxnSpPr>
                <a:stCxn id="1190" idx="0"/>
                <a:endCxn id="1171" idx="4"/>
              </p:cNvCxnSpPr>
              <p:nvPr/>
            </p:nvCxnSpPr>
            <p:spPr>
              <a:xfrm rot="10800000">
                <a:off x="2723685" y="528550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20"/>
              <p:cNvCxnSpPr>
                <a:stCxn id="1190" idx="1"/>
                <a:endCxn id="1173" idx="5"/>
              </p:cNvCxnSpPr>
              <p:nvPr/>
            </p:nvCxnSpPr>
            <p:spPr>
              <a:xfrm rot="10800000">
                <a:off x="1086977" y="532358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5" name="Google Shape;1195;p20"/>
              <p:cNvSpPr/>
              <p:nvPr/>
            </p:nvSpPr>
            <p:spPr>
              <a:xfrm rot="-1101027">
                <a:off x="1064264" y="6883862"/>
                <a:ext cx="128642" cy="12864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6" name="Google Shape;1196;p20"/>
              <p:cNvCxnSpPr>
                <a:stCxn id="1172" idx="2"/>
                <a:endCxn id="1195" idx="7"/>
              </p:cNvCxnSpPr>
              <p:nvPr/>
            </p:nvCxnSpPr>
            <p:spPr>
              <a:xfrm flipH="1">
                <a:off x="1157448" y="639649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20"/>
              <p:cNvCxnSpPr>
                <a:stCxn id="1195" idx="3"/>
                <a:endCxn id="1170" idx="7"/>
              </p:cNvCxnSpPr>
              <p:nvPr/>
            </p:nvCxnSpPr>
            <p:spPr>
              <a:xfrm flipH="1">
                <a:off x="813535" y="700567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20"/>
              <p:cNvCxnSpPr>
                <a:stCxn id="1173" idx="4"/>
                <a:endCxn id="1195" idx="0"/>
              </p:cNvCxnSpPr>
              <p:nvPr/>
            </p:nvCxnSpPr>
            <p:spPr>
              <a:xfrm>
                <a:off x="1061918" y="534508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9" name="Google Shape;1199;p20"/>
              <p:cNvSpPr/>
              <p:nvPr/>
            </p:nvSpPr>
            <p:spPr>
              <a:xfrm rot="-1099262">
                <a:off x="127866" y="4116417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0" name="Google Shape;1200;p20"/>
              <p:cNvCxnSpPr>
                <a:stCxn id="1173" idx="0"/>
                <a:endCxn id="1199" idx="5"/>
              </p:cNvCxnSpPr>
              <p:nvPr/>
            </p:nvCxnSpPr>
            <p:spPr>
              <a:xfrm rot="10800000">
                <a:off x="353618" y="4289386"/>
                <a:ext cx="68130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20"/>
              <p:cNvCxnSpPr>
                <a:stCxn id="1199" idx="3"/>
                <a:endCxn id="1174" idx="7"/>
              </p:cNvCxnSpPr>
              <p:nvPr/>
            </p:nvCxnSpPr>
            <p:spPr>
              <a:xfrm flipH="1">
                <a:off x="182800" y="4342310"/>
                <a:ext cx="10800" cy="45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2" name="Google Shape;1202;p20"/>
            <p:cNvGrpSpPr/>
            <p:nvPr/>
          </p:nvGrpSpPr>
          <p:grpSpPr>
            <a:xfrm rot="-421830">
              <a:off x="8598623" y="3360541"/>
              <a:ext cx="1574274" cy="2104471"/>
              <a:chOff x="9029676" y="1522075"/>
              <a:chExt cx="1574244" cy="2104431"/>
            </a:xfrm>
          </p:grpSpPr>
          <p:sp>
            <p:nvSpPr>
              <p:cNvPr id="1203" name="Google Shape;1203;p20"/>
              <p:cNvSpPr/>
              <p:nvPr/>
            </p:nvSpPr>
            <p:spPr>
              <a:xfrm rot="-7641847">
                <a:off x="10370037" y="3392622"/>
                <a:ext cx="194767" cy="19476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4" name="Google Shape;1204;p20"/>
              <p:cNvSpPr/>
              <p:nvPr/>
            </p:nvSpPr>
            <p:spPr>
              <a:xfrm rot="-7638918">
                <a:off x="9590149" y="1602649"/>
                <a:ext cx="401352" cy="40135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5" name="Google Shape;1205;p20"/>
              <p:cNvSpPr/>
              <p:nvPr/>
            </p:nvSpPr>
            <p:spPr>
              <a:xfrm rot="-7645431">
                <a:off x="9064532" y="1872415"/>
                <a:ext cx="130326" cy="1303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6" name="Google Shape;1206;p20"/>
              <p:cNvSpPr/>
              <p:nvPr/>
            </p:nvSpPr>
            <p:spPr>
              <a:xfrm rot="-7642235">
                <a:off x="9124887" y="2772190"/>
                <a:ext cx="254050" cy="2540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7" name="Google Shape;1207;p20"/>
              <p:cNvSpPr/>
              <p:nvPr/>
            </p:nvSpPr>
            <p:spPr>
              <a:xfrm rot="-8032821">
                <a:off x="10277840" y="2872634"/>
                <a:ext cx="130274" cy="13027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8" name="Google Shape;1208;p20"/>
              <p:cNvCxnSpPr>
                <a:stCxn id="1206" idx="5"/>
                <a:endCxn id="1205" idx="1"/>
              </p:cNvCxnSpPr>
              <p:nvPr/>
            </p:nvCxnSpPr>
            <p:spPr>
              <a:xfrm rot="-10379402">
                <a:off x="9074526" y="2014202"/>
                <a:ext cx="240901" cy="7472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20"/>
              <p:cNvCxnSpPr>
                <a:stCxn id="1203" idx="6"/>
                <a:endCxn id="1206" idx="3"/>
              </p:cNvCxnSpPr>
              <p:nvPr/>
            </p:nvCxnSpPr>
            <p:spPr>
              <a:xfrm rot="-10378283">
                <a:off x="9351249" y="2981020"/>
                <a:ext cx="1083643" cy="3666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20"/>
              <p:cNvCxnSpPr>
                <a:stCxn id="1203" idx="6"/>
                <a:endCxn id="1207" idx="1"/>
              </p:cNvCxnSpPr>
              <p:nvPr/>
            </p:nvCxnSpPr>
            <p:spPr>
              <a:xfrm rot="-10382393">
                <a:off x="10316842" y="3008650"/>
                <a:ext cx="116357" cy="3984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20"/>
              <p:cNvCxnSpPr>
                <a:stCxn id="1207" idx="6"/>
                <a:endCxn id="1205" idx="2"/>
              </p:cNvCxnSpPr>
              <p:nvPr/>
            </p:nvCxnSpPr>
            <p:spPr>
              <a:xfrm rot="-10378114">
                <a:off x="9118550" y="2061771"/>
                <a:ext cx="1230253" cy="75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20"/>
              <p:cNvCxnSpPr>
                <a:stCxn id="1207" idx="6"/>
                <a:endCxn id="1204" idx="2"/>
              </p:cNvCxnSpPr>
              <p:nvPr/>
            </p:nvCxnSpPr>
            <p:spPr>
              <a:xfrm rot="-10378946">
                <a:off x="9857069" y="1989946"/>
                <a:ext cx="496016" cy="8738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20"/>
              <p:cNvCxnSpPr>
                <a:stCxn id="1206" idx="4"/>
                <a:endCxn id="1204" idx="1"/>
              </p:cNvCxnSpPr>
              <p:nvPr/>
            </p:nvCxnSpPr>
            <p:spPr>
              <a:xfrm rot="-10376656" flipH="1">
                <a:off x="9404647" y="1980058"/>
                <a:ext cx="307730" cy="8642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20"/>
              <p:cNvCxnSpPr>
                <a:stCxn id="1204" idx="7"/>
                <a:endCxn id="1205" idx="4"/>
              </p:cNvCxnSpPr>
              <p:nvPr/>
            </p:nvCxnSpPr>
            <p:spPr>
              <a:xfrm rot="421311" flipH="1">
                <a:off x="9190279" y="1751843"/>
                <a:ext cx="392645" cy="170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15" name="Google Shape;1215;p20"/>
          <p:cNvGrpSpPr/>
          <p:nvPr/>
        </p:nvGrpSpPr>
        <p:grpSpPr>
          <a:xfrm>
            <a:off x="1055213" y="2997119"/>
            <a:ext cx="7966392" cy="3892040"/>
            <a:chOff x="1055213" y="2247839"/>
            <a:chExt cx="7966392" cy="2919030"/>
          </a:xfrm>
        </p:grpSpPr>
        <p:grpSp>
          <p:nvGrpSpPr>
            <p:cNvPr id="1216" name="Google Shape;1216;p20"/>
            <p:cNvGrpSpPr/>
            <p:nvPr/>
          </p:nvGrpSpPr>
          <p:grpSpPr>
            <a:xfrm rot="6922716">
              <a:off x="8564424" y="2352598"/>
              <a:ext cx="435969" cy="322677"/>
              <a:chOff x="8529533" y="681525"/>
              <a:chExt cx="435967" cy="322675"/>
            </a:xfrm>
          </p:grpSpPr>
          <p:sp>
            <p:nvSpPr>
              <p:cNvPr id="1217" name="Google Shape;1217;p20"/>
              <p:cNvSpPr/>
              <p:nvPr/>
            </p:nvSpPr>
            <p:spPr>
              <a:xfrm rot="10800000">
                <a:off x="8529533" y="886943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8" name="Google Shape;1218;p20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9" name="Google Shape;1219;p20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20" name="Google Shape;1220;p20"/>
            <p:cNvGrpSpPr/>
            <p:nvPr/>
          </p:nvGrpSpPr>
          <p:grpSpPr>
            <a:xfrm rot="-4339891">
              <a:off x="1182221" y="4606017"/>
              <a:ext cx="406263" cy="563558"/>
              <a:chOff x="-4893474" y="4104039"/>
              <a:chExt cx="406275" cy="563575"/>
            </a:xfrm>
          </p:grpSpPr>
          <p:sp>
            <p:nvSpPr>
              <p:cNvPr id="1221" name="Google Shape;1221;p20"/>
              <p:cNvSpPr/>
              <p:nvPr/>
            </p:nvSpPr>
            <p:spPr>
              <a:xfrm rot="10800000">
                <a:off x="-4893474" y="4104039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2" name="Google Shape;1222;p20"/>
              <p:cNvSpPr/>
              <p:nvPr/>
            </p:nvSpPr>
            <p:spPr>
              <a:xfrm rot="10800000">
                <a:off x="-4735299" y="4421139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3" name="Google Shape;1223;p20"/>
              <p:cNvSpPr/>
              <p:nvPr/>
            </p:nvSpPr>
            <p:spPr>
              <a:xfrm rot="10800000">
                <a:off x="-4538499" y="4616314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4" name="Google Shape;1224;p20"/>
              <p:cNvSpPr/>
              <p:nvPr/>
            </p:nvSpPr>
            <p:spPr>
              <a:xfrm rot="10800000">
                <a:off x="-4868574" y="4421139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771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1463100" y="2728333"/>
            <a:ext cx="6217800" cy="22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title" idx="2" hasCustomPrompt="1"/>
          </p:nvPr>
        </p:nvSpPr>
        <p:spPr>
          <a:xfrm>
            <a:off x="3745950" y="1079500"/>
            <a:ext cx="1652100" cy="15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3"/>
          <p:cNvSpPr txBox="1">
            <a:spLocks noGrp="1"/>
          </p:cNvSpPr>
          <p:nvPr>
            <p:ph type="subTitle" idx="1"/>
          </p:nvPr>
        </p:nvSpPr>
        <p:spPr>
          <a:xfrm>
            <a:off x="1463100" y="5063000"/>
            <a:ext cx="62178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4" name="Google Shape;84;p3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85" name="Google Shape;85;p3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86" name="Google Shape;86;p3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" name="Google Shape;94;p3"/>
              <p:cNvCxnSpPr>
                <a:stCxn id="90" idx="5"/>
                <a:endCxn id="8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>
                <a:stCxn id="91" idx="4"/>
                <a:endCxn id="8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>
                <a:stCxn id="86" idx="6"/>
                <a:endCxn id="9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>
                <a:stCxn id="90" idx="7"/>
                <a:endCxn id="9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>
                <a:stCxn id="91" idx="6"/>
                <a:endCxn id="8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>
                <a:stCxn id="89" idx="7"/>
                <a:endCxn id="8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>
                <a:stCxn id="86" idx="6"/>
                <a:endCxn id="9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>
                <a:stCxn id="92" idx="6"/>
                <a:endCxn id="8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>
                <a:stCxn id="92" idx="6"/>
                <a:endCxn id="8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>
                <a:stCxn id="88" idx="7"/>
                <a:endCxn id="9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>
                <a:stCxn id="89" idx="6"/>
                <a:endCxn id="9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>
                <a:stCxn id="93" idx="0"/>
                <a:endCxn id="8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>
                <a:stCxn id="91" idx="5"/>
                <a:endCxn id="9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>
                <a:stCxn id="90" idx="6"/>
                <a:endCxn id="9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>
                <a:stCxn id="90" idx="4"/>
                <a:endCxn id="8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" name="Google Shape;109;p3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" name="Google Shape;110;p3"/>
              <p:cNvCxnSpPr>
                <a:stCxn id="93" idx="4"/>
                <a:endCxn id="10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>
                <a:stCxn id="109" idx="1"/>
                <a:endCxn id="8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>
                <a:stCxn id="109" idx="1"/>
                <a:endCxn id="8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3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" name="Google Shape;114;p3"/>
              <p:cNvCxnSpPr>
                <a:stCxn id="91" idx="0"/>
                <a:endCxn id="11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>
                <a:stCxn id="87" idx="0"/>
                <a:endCxn id="11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6" name="Google Shape;116;p3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17" name="Google Shape;117;p3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" name="Google Shape;125;p3"/>
              <p:cNvCxnSpPr>
                <a:stCxn id="121" idx="5"/>
                <a:endCxn id="12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3"/>
              <p:cNvCxnSpPr>
                <a:stCxn id="122" idx="4"/>
                <a:endCxn id="12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>
                <a:stCxn id="117" idx="6"/>
                <a:endCxn id="12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3"/>
              <p:cNvCxnSpPr>
                <a:stCxn id="117" idx="0"/>
                <a:endCxn id="12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3"/>
              <p:cNvCxnSpPr>
                <a:stCxn id="121" idx="7"/>
                <a:endCxn id="12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>
                <a:stCxn id="122" idx="6"/>
                <a:endCxn id="11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131;p3"/>
              <p:cNvCxnSpPr>
                <a:stCxn id="120" idx="7"/>
                <a:endCxn id="11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Google Shape;132;p3"/>
              <p:cNvCxnSpPr>
                <a:stCxn id="117" idx="5"/>
                <a:endCxn id="12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>
                <a:stCxn id="123" idx="7"/>
                <a:endCxn id="12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3"/>
              <p:cNvCxnSpPr>
                <a:stCxn id="123" idx="7"/>
                <a:endCxn id="11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>
                <a:stCxn id="119" idx="0"/>
                <a:endCxn id="12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3"/>
              <p:cNvCxnSpPr>
                <a:stCxn id="124" idx="1"/>
                <a:endCxn id="11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3"/>
              <p:cNvCxnSpPr>
                <a:stCxn id="121" idx="6"/>
                <a:endCxn id="12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3"/>
              <p:cNvCxnSpPr>
                <a:stCxn id="118" idx="4"/>
                <a:endCxn id="11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9" name="Google Shape;139;p3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" name="Google Shape;140;p3"/>
              <p:cNvCxnSpPr>
                <a:stCxn id="124" idx="2"/>
                <a:endCxn id="13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3"/>
              <p:cNvCxnSpPr>
                <a:stCxn id="139" idx="2"/>
                <a:endCxn id="11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3"/>
              <p:cNvCxnSpPr>
                <a:stCxn id="139" idx="0"/>
                <a:endCxn id="11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3"/>
              <p:cNvCxnSpPr>
                <a:stCxn id="139" idx="1"/>
                <a:endCxn id="12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" name="Google Shape;144;p3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5" name="Google Shape;145;p3"/>
              <p:cNvCxnSpPr>
                <a:stCxn id="119" idx="3"/>
                <a:endCxn id="14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3"/>
              <p:cNvCxnSpPr>
                <a:stCxn id="144" idx="0"/>
                <a:endCxn id="12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3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8" name="Google Shape;148;p3"/>
              <p:cNvCxnSpPr>
                <a:stCxn id="117" idx="6"/>
                <a:endCxn id="14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3"/>
              <p:cNvCxnSpPr>
                <a:stCxn id="123" idx="0"/>
                <a:endCxn id="14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3"/>
              <p:cNvCxnSpPr>
                <a:stCxn id="147" idx="6"/>
                <a:endCxn id="12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1" name="Google Shape;151;p3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2" name="Google Shape;152;p3"/>
              <p:cNvCxnSpPr>
                <a:stCxn id="144" idx="5"/>
                <a:endCxn id="15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>
                <a:stCxn id="151" idx="7"/>
                <a:endCxn id="11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" name="Google Shape;154;p3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5" name="Google Shape;155;p3"/>
              <p:cNvCxnSpPr>
                <a:stCxn id="144" idx="0"/>
                <a:endCxn id="15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>
                <a:stCxn id="154" idx="1"/>
                <a:endCxn id="12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>
                <a:stCxn id="154" idx="6"/>
                <a:endCxn id="11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FCF153-6C79-4C1F-F793-F5CEB90964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ED276-7BDF-4415-9879-703DD7B27E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20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21"/>
          <p:cNvSpPr txBox="1">
            <a:spLocks noGrp="1"/>
          </p:cNvSpPr>
          <p:nvPr>
            <p:ph type="title"/>
          </p:nvPr>
        </p:nvSpPr>
        <p:spPr>
          <a:xfrm>
            <a:off x="2347938" y="752833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7" name="Google Shape;1227;p21"/>
          <p:cNvSpPr txBox="1">
            <a:spLocks noGrp="1"/>
          </p:cNvSpPr>
          <p:nvPr>
            <p:ph type="subTitle" idx="1"/>
          </p:nvPr>
        </p:nvSpPr>
        <p:spPr>
          <a:xfrm>
            <a:off x="2347900" y="2203133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8" name="Google Shape;1228;p21"/>
          <p:cNvSpPr txBox="1"/>
          <p:nvPr/>
        </p:nvSpPr>
        <p:spPr>
          <a:xfrm>
            <a:off x="2741050" y="4550840"/>
            <a:ext cx="3661800" cy="10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sz="1200" b="1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1229" name="Google Shape;1229;p21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1230" name="Google Shape;1230;p2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1231" name="Google Shape;1231;p2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2" name="Google Shape;1232;p2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3" name="Google Shape;1233;p2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4" name="Google Shape;1234;p2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5" name="Google Shape;1235;p2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6" name="Google Shape;1236;p2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7" name="Google Shape;1237;p2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8" name="Google Shape;1238;p2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39" name="Google Shape;1239;p21"/>
              <p:cNvCxnSpPr>
                <a:stCxn id="1235" idx="5"/>
                <a:endCxn id="1234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21"/>
              <p:cNvCxnSpPr>
                <a:stCxn id="1236" idx="4"/>
                <a:endCxn id="1234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21"/>
              <p:cNvCxnSpPr>
                <a:stCxn id="1231" idx="6"/>
                <a:endCxn id="1235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21"/>
              <p:cNvCxnSpPr>
                <a:stCxn id="1235" idx="7"/>
                <a:endCxn id="1236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21"/>
              <p:cNvCxnSpPr>
                <a:stCxn id="1236" idx="6"/>
                <a:endCxn id="1232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21"/>
              <p:cNvCxnSpPr>
                <a:stCxn id="1234" idx="7"/>
                <a:endCxn id="1232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21"/>
              <p:cNvCxnSpPr>
                <a:stCxn id="1231" idx="6"/>
                <a:endCxn id="1237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21"/>
              <p:cNvCxnSpPr>
                <a:stCxn id="1237" idx="6"/>
                <a:endCxn id="1234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21"/>
              <p:cNvCxnSpPr>
                <a:stCxn id="1237" idx="6"/>
                <a:endCxn id="1233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21"/>
              <p:cNvCxnSpPr>
                <a:stCxn id="1233" idx="7"/>
                <a:endCxn id="1238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21"/>
              <p:cNvCxnSpPr>
                <a:stCxn id="1234" idx="6"/>
                <a:endCxn id="1238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21"/>
              <p:cNvCxnSpPr>
                <a:stCxn id="1238" idx="0"/>
                <a:endCxn id="1232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1" name="Google Shape;1251;p21"/>
              <p:cNvCxnSpPr>
                <a:stCxn id="1236" idx="5"/>
                <a:endCxn id="1238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2" name="Google Shape;1252;p21"/>
              <p:cNvCxnSpPr>
                <a:stCxn id="1235" idx="6"/>
                <a:endCxn id="1238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21"/>
              <p:cNvCxnSpPr>
                <a:stCxn id="1235" idx="4"/>
                <a:endCxn id="1233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4" name="Google Shape;1254;p2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5" name="Google Shape;1255;p21"/>
              <p:cNvCxnSpPr>
                <a:stCxn id="1238" idx="4"/>
                <a:endCxn id="1254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21"/>
              <p:cNvCxnSpPr>
                <a:stCxn id="1254" idx="1"/>
                <a:endCxn id="1233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21"/>
              <p:cNvCxnSpPr>
                <a:stCxn id="1254" idx="1"/>
                <a:endCxn id="1234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8" name="Google Shape;1258;p2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9" name="Google Shape;1259;p21"/>
              <p:cNvCxnSpPr>
                <a:stCxn id="1236" idx="0"/>
                <a:endCxn id="1258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21"/>
              <p:cNvCxnSpPr>
                <a:stCxn id="1232" idx="0"/>
                <a:endCxn id="1258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61" name="Google Shape;1261;p2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262" name="Google Shape;1262;p2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3" name="Google Shape;1263;p2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4" name="Google Shape;1264;p2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5" name="Google Shape;1265;p2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6" name="Google Shape;1266;p2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7" name="Google Shape;1267;p2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8" name="Google Shape;1268;p2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9" name="Google Shape;1269;p2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70" name="Google Shape;1270;p21"/>
              <p:cNvCxnSpPr>
                <a:stCxn id="1266" idx="5"/>
                <a:endCxn id="1265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1" name="Google Shape;1271;p21"/>
              <p:cNvCxnSpPr>
                <a:stCxn id="1267" idx="4"/>
                <a:endCxn id="1265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2" name="Google Shape;1272;p21"/>
              <p:cNvCxnSpPr>
                <a:stCxn id="1262" idx="6"/>
                <a:endCxn id="1265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3" name="Google Shape;1273;p21"/>
              <p:cNvCxnSpPr>
                <a:stCxn id="1262" idx="0"/>
                <a:endCxn id="1266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4" name="Google Shape;1274;p21"/>
              <p:cNvCxnSpPr>
                <a:stCxn id="1266" idx="7"/>
                <a:endCxn id="1267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5" name="Google Shape;1275;p21"/>
              <p:cNvCxnSpPr>
                <a:stCxn id="1267" idx="6"/>
                <a:endCxn id="1263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6" name="Google Shape;1276;p21"/>
              <p:cNvCxnSpPr>
                <a:stCxn id="1265" idx="7"/>
                <a:endCxn id="1263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7" name="Google Shape;1277;p21"/>
              <p:cNvCxnSpPr>
                <a:stCxn id="1262" idx="5"/>
                <a:endCxn id="1268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21"/>
              <p:cNvCxnSpPr>
                <a:stCxn id="1268" idx="7"/>
                <a:endCxn id="1265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21"/>
              <p:cNvCxnSpPr>
                <a:stCxn id="1268" idx="7"/>
                <a:endCxn id="1264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0" name="Google Shape;1280;p21"/>
              <p:cNvCxnSpPr>
                <a:stCxn id="1264" idx="0"/>
                <a:endCxn id="1265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1" name="Google Shape;1281;p21"/>
              <p:cNvCxnSpPr>
                <a:stCxn id="1269" idx="1"/>
                <a:endCxn id="1263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2" name="Google Shape;1282;p21"/>
              <p:cNvCxnSpPr>
                <a:stCxn id="1266" idx="6"/>
                <a:endCxn id="1269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21"/>
              <p:cNvCxnSpPr>
                <a:stCxn id="1263" idx="4"/>
                <a:endCxn id="1264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4" name="Google Shape;1284;p2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85" name="Google Shape;1285;p21"/>
              <p:cNvCxnSpPr>
                <a:stCxn id="1269" idx="2"/>
                <a:endCxn id="1284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21"/>
              <p:cNvCxnSpPr>
                <a:stCxn id="1284" idx="2"/>
                <a:endCxn id="1264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21"/>
              <p:cNvCxnSpPr>
                <a:stCxn id="1284" idx="0"/>
                <a:endCxn id="1263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21"/>
              <p:cNvCxnSpPr>
                <a:stCxn id="1284" idx="1"/>
                <a:endCxn id="1265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9" name="Google Shape;1289;p2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0" name="Google Shape;1290;p21"/>
              <p:cNvCxnSpPr>
                <a:stCxn id="1264" idx="3"/>
                <a:endCxn id="1289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1" name="Google Shape;1291;p21"/>
              <p:cNvCxnSpPr>
                <a:stCxn id="1289" idx="0"/>
                <a:endCxn id="1268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2" name="Google Shape;1292;p2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3" name="Google Shape;1293;p21"/>
              <p:cNvCxnSpPr>
                <a:stCxn id="1262" idx="6"/>
                <a:endCxn id="1292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Google Shape;1294;p21"/>
              <p:cNvCxnSpPr>
                <a:stCxn id="1268" idx="0"/>
                <a:endCxn id="1292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5" name="Google Shape;1295;p21"/>
              <p:cNvCxnSpPr>
                <a:stCxn id="1292" idx="6"/>
                <a:endCxn id="1265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6" name="Google Shape;1296;p2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7" name="Google Shape;1297;p21"/>
              <p:cNvCxnSpPr>
                <a:stCxn id="1289" idx="5"/>
                <a:endCxn id="1296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21"/>
              <p:cNvCxnSpPr>
                <a:stCxn id="1296" idx="7"/>
                <a:endCxn id="1264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9" name="Google Shape;1299;p2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00" name="Google Shape;1300;p21"/>
              <p:cNvCxnSpPr>
                <a:stCxn id="1289" idx="0"/>
                <a:endCxn id="1299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21"/>
              <p:cNvCxnSpPr>
                <a:stCxn id="1299" idx="1"/>
                <a:endCxn id="1268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2" name="Google Shape;1302;p21"/>
              <p:cNvCxnSpPr>
                <a:stCxn id="1299" idx="6"/>
                <a:endCxn id="1264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8341054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22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1305" name="Google Shape;1305;p22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1306" name="Google Shape;1306;p22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7" name="Google Shape;1307;p22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8" name="Google Shape;1308;p22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09" name="Google Shape;1309;p22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1310" name="Google Shape;1310;p22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1" name="Google Shape;1311;p22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2" name="Google Shape;1312;p22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3" name="Google Shape;1313;p22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14" name="Google Shape;1314;p22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1315" name="Google Shape;1315;p22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1316" name="Google Shape;1316;p22"/>
              <p:cNvCxnSpPr>
                <a:stCxn id="1317" idx="7"/>
                <a:endCxn id="1318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8" name="Google Shape;1318;p22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9" name="Google Shape;1319;p22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0" name="Google Shape;1320;p22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1" name="Google Shape;1321;p22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2" name="Google Shape;1322;p22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3" name="Google Shape;1323;p22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24" name="Google Shape;1324;p22"/>
              <p:cNvCxnSpPr>
                <a:stCxn id="1323" idx="4"/>
                <a:endCxn id="1320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22"/>
              <p:cNvCxnSpPr>
                <a:stCxn id="1322" idx="4"/>
                <a:endCxn id="1320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22"/>
              <p:cNvCxnSpPr>
                <a:stCxn id="1322" idx="5"/>
                <a:endCxn id="1323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22"/>
              <p:cNvCxnSpPr>
                <a:stCxn id="1322" idx="0"/>
                <a:endCxn id="1319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8" name="Google Shape;1328;p22"/>
              <p:cNvCxnSpPr>
                <a:stCxn id="1322" idx="7"/>
                <a:endCxn id="1317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9" name="Google Shape;1329;p22"/>
              <p:cNvCxnSpPr>
                <a:stCxn id="1319" idx="5"/>
                <a:endCxn id="1317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0" name="Google Shape;1330;p22"/>
              <p:cNvCxnSpPr>
                <a:stCxn id="1319" idx="6"/>
                <a:endCxn id="1318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1" name="Google Shape;1331;p22"/>
              <p:cNvCxnSpPr>
                <a:stCxn id="1321" idx="2"/>
                <a:endCxn id="1319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2" name="Google Shape;1332;p22"/>
              <p:cNvCxnSpPr>
                <a:stCxn id="1323" idx="0"/>
                <a:endCxn id="1317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3" name="Google Shape;1333;p22"/>
              <p:cNvCxnSpPr>
                <a:stCxn id="1323" idx="0"/>
                <a:endCxn id="1321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7" name="Google Shape;1317;p22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34" name="Google Shape;1334;p22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1335" name="Google Shape;1335;p22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6" name="Google Shape;1336;p22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7" name="Google Shape;1337;p22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8" name="Google Shape;1338;p22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9" name="Google Shape;1339;p22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0" name="Google Shape;1340;p22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1" name="Google Shape;1341;p22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2" name="Google Shape;1342;p22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43" name="Google Shape;1343;p22"/>
              <p:cNvCxnSpPr>
                <a:stCxn id="1339" idx="5"/>
                <a:endCxn id="1338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4" name="Google Shape;1344;p22"/>
              <p:cNvCxnSpPr>
                <a:stCxn id="1340" idx="4"/>
                <a:endCxn id="1338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5" name="Google Shape;1345;p22"/>
              <p:cNvCxnSpPr>
                <a:stCxn id="1335" idx="6"/>
                <a:endCxn id="1338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6" name="Google Shape;1346;p22"/>
              <p:cNvCxnSpPr>
                <a:stCxn id="1335" idx="0"/>
                <a:endCxn id="1339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7" name="Google Shape;1347;p22"/>
              <p:cNvCxnSpPr>
                <a:stCxn id="1339" idx="7"/>
                <a:endCxn id="1340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8" name="Google Shape;1348;p22"/>
              <p:cNvCxnSpPr>
                <a:stCxn id="1340" idx="6"/>
                <a:endCxn id="1336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9" name="Google Shape;1349;p22"/>
              <p:cNvCxnSpPr>
                <a:stCxn id="1338" idx="7"/>
                <a:endCxn id="1336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0" name="Google Shape;1350;p22"/>
              <p:cNvCxnSpPr>
                <a:stCxn id="1335" idx="5"/>
                <a:endCxn id="1341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1" name="Google Shape;1351;p22"/>
              <p:cNvCxnSpPr>
                <a:stCxn id="1341" idx="7"/>
                <a:endCxn id="1338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2" name="Google Shape;1352;p22"/>
              <p:cNvCxnSpPr>
                <a:stCxn id="1341" idx="5"/>
                <a:endCxn id="1337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3" name="Google Shape;1353;p22"/>
              <p:cNvCxnSpPr>
                <a:stCxn id="1337" idx="0"/>
                <a:endCxn id="1338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4" name="Google Shape;1354;p22"/>
              <p:cNvCxnSpPr>
                <a:stCxn id="1337" idx="7"/>
                <a:endCxn id="1342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5" name="Google Shape;1355;p22"/>
              <p:cNvCxnSpPr>
                <a:stCxn id="1338" idx="6"/>
                <a:endCxn id="1342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6" name="Google Shape;1356;p22"/>
              <p:cNvCxnSpPr>
                <a:stCxn id="1342" idx="0"/>
                <a:endCxn id="1336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7" name="Google Shape;1357;p22"/>
              <p:cNvCxnSpPr>
                <a:stCxn id="1339" idx="4"/>
                <a:endCxn id="1337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22"/>
              <p:cNvCxnSpPr>
                <a:stCxn id="1336" idx="4"/>
                <a:endCxn id="1337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9" name="Google Shape;1359;p22"/>
              <p:cNvCxnSpPr>
                <a:stCxn id="1335" idx="5"/>
                <a:endCxn id="1337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0" name="Google Shape;1360;p22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1" name="Google Shape;1361;p22"/>
              <p:cNvCxnSpPr>
                <a:stCxn id="1342" idx="4"/>
                <a:endCxn id="1360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22"/>
              <p:cNvCxnSpPr>
                <a:stCxn id="1360" idx="2"/>
                <a:endCxn id="1337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3" name="Google Shape;1363;p22"/>
              <p:cNvCxnSpPr>
                <a:stCxn id="1360" idx="0"/>
                <a:endCxn id="1336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4" name="Google Shape;1364;p22"/>
              <p:cNvCxnSpPr>
                <a:stCxn id="1360" idx="1"/>
                <a:endCxn id="1338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5" name="Google Shape;1365;p22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6" name="Google Shape;1366;p22"/>
              <p:cNvCxnSpPr>
                <a:stCxn id="1360" idx="2"/>
                <a:endCxn id="1365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7" name="Google Shape;1367;p22"/>
              <p:cNvCxnSpPr>
                <a:stCxn id="1365" idx="1"/>
                <a:endCxn id="1341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694173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23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1370" name="Google Shape;1370;p23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1371" name="Google Shape;1371;p2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74" name="Google Shape;1374;p23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375" name="Google Shape;1375;p23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79" name="Google Shape;1379;p23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1380" name="Google Shape;1380;p23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381" name="Google Shape;1381;p23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89" name="Google Shape;1389;p23"/>
              <p:cNvCxnSpPr>
                <a:stCxn id="1385" idx="5"/>
                <a:endCxn id="1384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0" name="Google Shape;1390;p23"/>
              <p:cNvCxnSpPr>
                <a:stCxn id="1386" idx="4"/>
                <a:endCxn id="1384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23"/>
              <p:cNvCxnSpPr>
                <a:stCxn id="1381" idx="0"/>
                <a:endCxn id="1385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23"/>
              <p:cNvCxnSpPr>
                <a:stCxn id="1385" idx="6"/>
                <a:endCxn id="1386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23"/>
              <p:cNvCxnSpPr>
                <a:stCxn id="1386" idx="6"/>
                <a:endCxn id="1382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23"/>
              <p:cNvCxnSpPr>
                <a:stCxn id="1384" idx="6"/>
                <a:endCxn id="1382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23"/>
              <p:cNvCxnSpPr>
                <a:stCxn id="1381" idx="6"/>
                <a:endCxn id="1387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23"/>
              <p:cNvCxnSpPr>
                <a:stCxn id="1381" idx="7"/>
                <a:endCxn id="1384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23"/>
              <p:cNvCxnSpPr>
                <a:stCxn id="1387" idx="7"/>
                <a:endCxn id="1383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8" name="Google Shape;1398;p23"/>
              <p:cNvCxnSpPr>
                <a:stCxn id="1383" idx="0"/>
                <a:endCxn id="1384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9" name="Google Shape;1399;p23"/>
              <p:cNvCxnSpPr>
                <a:stCxn id="1388" idx="2"/>
                <a:endCxn id="1382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23"/>
              <p:cNvCxnSpPr>
                <a:stCxn id="1386" idx="7"/>
                <a:endCxn id="1388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1" name="Google Shape;1401;p23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2" name="Google Shape;1402;p23"/>
              <p:cNvCxnSpPr>
                <a:stCxn id="1388" idx="3"/>
                <a:endCxn id="1401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23"/>
              <p:cNvCxnSpPr>
                <a:stCxn id="1401" idx="2"/>
                <a:endCxn id="1383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23"/>
              <p:cNvCxnSpPr>
                <a:stCxn id="1401" idx="0"/>
                <a:endCxn id="1382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23"/>
              <p:cNvCxnSpPr>
                <a:stCxn id="1401" idx="1"/>
                <a:endCxn id="1384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6" name="Google Shape;1406;p23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7" name="Google Shape;1407;p23"/>
              <p:cNvCxnSpPr>
                <a:stCxn id="1383" idx="2"/>
                <a:endCxn id="1406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8" name="Google Shape;1408;p23"/>
              <p:cNvCxnSpPr>
                <a:stCxn id="1406" idx="3"/>
                <a:endCxn id="1381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9" name="Google Shape;1409;p23"/>
              <p:cNvCxnSpPr>
                <a:stCxn id="1384" idx="4"/>
                <a:endCxn id="1406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0" name="Google Shape;1410;p23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11" name="Google Shape;1411;p23"/>
              <p:cNvCxnSpPr>
                <a:stCxn id="1384" idx="0"/>
                <a:endCxn id="1410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23"/>
              <p:cNvCxnSpPr>
                <a:stCxn id="1385" idx="7"/>
                <a:endCxn id="1410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13" name="Google Shape;1413;p23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414" name="Google Shape;1414;p23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22" name="Google Shape;1422;p23"/>
              <p:cNvCxnSpPr>
                <a:stCxn id="1419" idx="4"/>
                <a:endCxn id="1417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23"/>
              <p:cNvCxnSpPr>
                <a:stCxn id="1414" idx="7"/>
                <a:endCxn id="1418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23"/>
              <p:cNvCxnSpPr>
                <a:stCxn id="1418" idx="7"/>
                <a:endCxn id="1419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23"/>
              <p:cNvCxnSpPr>
                <a:stCxn id="1419" idx="6"/>
                <a:endCxn id="1415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23"/>
              <p:cNvCxnSpPr>
                <a:stCxn id="1417" idx="7"/>
                <a:endCxn id="1415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23"/>
              <p:cNvCxnSpPr>
                <a:stCxn id="1414" idx="6"/>
                <a:endCxn id="1420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23"/>
              <p:cNvCxnSpPr>
                <a:stCxn id="1420" idx="0"/>
                <a:endCxn id="1417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23"/>
              <p:cNvCxnSpPr>
                <a:stCxn id="1420" idx="5"/>
                <a:endCxn id="1416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23"/>
              <p:cNvCxnSpPr>
                <a:stCxn id="1416" idx="0"/>
                <a:endCxn id="1417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23"/>
              <p:cNvCxnSpPr>
                <a:stCxn id="1416" idx="7"/>
                <a:endCxn id="1421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23"/>
              <p:cNvCxnSpPr>
                <a:stCxn id="1417" idx="6"/>
                <a:endCxn id="1421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23"/>
              <p:cNvCxnSpPr>
                <a:stCxn id="1421" idx="0"/>
                <a:endCxn id="1415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23"/>
              <p:cNvCxnSpPr>
                <a:stCxn id="1419" idx="5"/>
                <a:endCxn id="1421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23"/>
              <p:cNvCxnSpPr>
                <a:stCxn id="1418" idx="6"/>
                <a:endCxn id="1421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23"/>
              <p:cNvCxnSpPr>
                <a:stCxn id="1418" idx="5"/>
                <a:endCxn id="1420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23"/>
              <p:cNvCxnSpPr>
                <a:stCxn id="1415" idx="4"/>
                <a:endCxn id="1416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38" name="Google Shape;1438;p23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39" name="Google Shape;1439;p23"/>
              <p:cNvCxnSpPr>
                <a:stCxn id="1421" idx="4"/>
                <a:endCxn id="1438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23"/>
              <p:cNvCxnSpPr>
                <a:stCxn id="1438" idx="1"/>
                <a:endCxn id="1416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1" name="Google Shape;1441;p23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42" name="Google Shape;1442;p23"/>
              <p:cNvCxnSpPr>
                <a:stCxn id="1438" idx="2"/>
                <a:endCxn id="1441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3" name="Google Shape;1443;p23"/>
              <p:cNvCxnSpPr>
                <a:stCxn id="1441" idx="1"/>
                <a:endCxn id="1420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4" name="Google Shape;1444;p23"/>
              <p:cNvCxnSpPr>
                <a:stCxn id="1441" idx="7"/>
                <a:endCxn id="1416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089170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293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9608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26"/>
          <p:cNvSpPr txBox="1">
            <a:spLocks noGrp="1"/>
          </p:cNvSpPr>
          <p:nvPr>
            <p:ph type="title"/>
          </p:nvPr>
        </p:nvSpPr>
        <p:spPr>
          <a:xfrm>
            <a:off x="723450" y="681367"/>
            <a:ext cx="76971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1890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00325" y="1958500"/>
            <a:ext cx="7543800" cy="23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75875" y="4265100"/>
            <a:ext cx="4592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817341" y="-1162757"/>
            <a:ext cx="10581139" cy="10007385"/>
            <a:chOff x="-817341" y="-872068"/>
            <a:chExt cx="10581139" cy="7505539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353534" y="3189744"/>
              <a:ext cx="5410264" cy="3443726"/>
              <a:chOff x="4353534" y="3189744"/>
              <a:chExt cx="5410264" cy="3443726"/>
            </a:xfrm>
          </p:grpSpPr>
          <p:sp>
            <p:nvSpPr>
              <p:cNvPr id="13" name="Google Shape;13;p2"/>
              <p:cNvSpPr/>
              <p:nvPr/>
            </p:nvSpPr>
            <p:spPr>
              <a:xfrm rot="10800000">
                <a:off x="9569398" y="53129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10800000">
                <a:off x="7135026" y="62323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>
                <a:off x="7563119" y="37512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10800000">
                <a:off x="8060378" y="53449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10800000">
                <a:off x="9245065" y="6281371"/>
                <a:ext cx="96300" cy="96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0800000">
                <a:off x="8060378" y="65029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>
                <a:off x="8948809" y="4403302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>
                <a:off x="4353534" y="46833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" name="Google Shape;21;p2"/>
              <p:cNvCxnSpPr>
                <a:stCxn id="17" idx="5"/>
                <a:endCxn id="16" idx="1"/>
              </p:cNvCxnSpPr>
              <p:nvPr/>
            </p:nvCxnSpPr>
            <p:spPr>
              <a:xfrm rot="10800000">
                <a:off x="8171668" y="54563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>
                <a:stCxn id="18" idx="4"/>
                <a:endCxn id="16" idx="0"/>
              </p:cNvCxnSpPr>
              <p:nvPr/>
            </p:nvCxnSpPr>
            <p:spPr>
              <a:xfrm rot="10800000">
                <a:off x="8125628" y="54754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>
                <a:stCxn id="13" idx="6"/>
                <a:endCxn id="16" idx="2"/>
              </p:cNvCxnSpPr>
              <p:nvPr/>
            </p:nvCxnSpPr>
            <p:spPr>
              <a:xfrm rot="10800000">
                <a:off x="8190898" y="54101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>
                <a:stCxn id="13" idx="0"/>
                <a:endCxn id="17" idx="3"/>
              </p:cNvCxnSpPr>
              <p:nvPr/>
            </p:nvCxnSpPr>
            <p:spPr>
              <a:xfrm flipH="1">
                <a:off x="9327298" y="55073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>
                <a:stCxn id="17" idx="7"/>
                <a:endCxn id="18" idx="2"/>
              </p:cNvCxnSpPr>
              <p:nvPr/>
            </p:nvCxnSpPr>
            <p:spPr>
              <a:xfrm flipH="1">
                <a:off x="8190868" y="63635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>
                <a:stCxn id="18" idx="6"/>
                <a:endCxn id="14" idx="2"/>
              </p:cNvCxnSpPr>
              <p:nvPr/>
            </p:nvCxnSpPr>
            <p:spPr>
              <a:xfrm rot="10800000">
                <a:off x="7329278" y="63294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>
                <a:stCxn id="16" idx="7"/>
                <a:endCxn id="14" idx="3"/>
              </p:cNvCxnSpPr>
              <p:nvPr/>
            </p:nvCxnSpPr>
            <p:spPr>
              <a:xfrm flipH="1">
                <a:off x="7300989" y="54563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>
                <a:stCxn id="13" idx="5"/>
                <a:endCxn id="19" idx="1"/>
              </p:cNvCxnSpPr>
              <p:nvPr/>
            </p:nvCxnSpPr>
            <p:spPr>
              <a:xfrm rot="10800000">
                <a:off x="9060267" y="45146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>
                <a:stCxn id="19" idx="7"/>
                <a:endCxn id="16" idx="3"/>
              </p:cNvCxnSpPr>
              <p:nvPr/>
            </p:nvCxnSpPr>
            <p:spPr>
              <a:xfrm flipH="1">
                <a:off x="8171720" y="45146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>
                <a:stCxn id="19" idx="7"/>
                <a:endCxn id="15" idx="1"/>
              </p:cNvCxnSpPr>
              <p:nvPr/>
            </p:nvCxnSpPr>
            <p:spPr>
              <a:xfrm rot="10800000">
                <a:off x="7905620" y="4093791"/>
                <a:ext cx="1062300" cy="4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>
                <a:stCxn id="15" idx="0"/>
                <a:endCxn id="16" idx="5"/>
              </p:cNvCxnSpPr>
              <p:nvPr/>
            </p:nvCxnSpPr>
            <p:spPr>
              <a:xfrm>
                <a:off x="7763819" y="4152640"/>
                <a:ext cx="315600" cy="121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>
                <a:stCxn id="15" idx="7"/>
                <a:endCxn id="20" idx="2"/>
              </p:cNvCxnSpPr>
              <p:nvPr/>
            </p:nvCxnSpPr>
            <p:spPr>
              <a:xfrm flipH="1">
                <a:off x="4449703" y="4093857"/>
                <a:ext cx="3172200" cy="63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>
                <a:stCxn id="20" idx="1"/>
                <a:endCxn id="14" idx="5"/>
              </p:cNvCxnSpPr>
              <p:nvPr/>
            </p:nvCxnSpPr>
            <p:spPr>
              <a:xfrm>
                <a:off x="4435731" y="47655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>
                <a:stCxn id="17" idx="6"/>
                <a:endCxn id="20" idx="1"/>
              </p:cNvCxnSpPr>
              <p:nvPr/>
            </p:nvCxnSpPr>
            <p:spPr>
              <a:xfrm rot="10800000">
                <a:off x="4435765" y="47656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>
                <a:stCxn id="14" idx="4"/>
                <a:endCxn id="15" idx="0"/>
              </p:cNvCxnSpPr>
              <p:nvPr/>
            </p:nvCxnSpPr>
            <p:spPr>
              <a:xfrm rot="10800000" flipH="1">
                <a:off x="7232226" y="4152748"/>
                <a:ext cx="5316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>
                <a:stCxn id="13" idx="5"/>
                <a:endCxn id="15" idx="0"/>
              </p:cNvCxnSpPr>
              <p:nvPr/>
            </p:nvCxnSpPr>
            <p:spPr>
              <a:xfrm rot="10800000">
                <a:off x="7763967" y="4152565"/>
                <a:ext cx="1833900" cy="118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7" name="Google Shape;37;p2"/>
              <p:cNvSpPr/>
              <p:nvPr/>
            </p:nvSpPr>
            <p:spPr>
              <a:xfrm rot="10800000">
                <a:off x="5902359" y="40694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8" name="Google Shape;38;p2"/>
              <p:cNvCxnSpPr>
                <a:stCxn id="20" idx="2"/>
                <a:endCxn id="37" idx="7"/>
              </p:cNvCxnSpPr>
              <p:nvPr/>
            </p:nvCxnSpPr>
            <p:spPr>
              <a:xfrm rot="10800000" flipH="1">
                <a:off x="4449834" y="41807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>
                <a:stCxn id="37" idx="2"/>
                <a:endCxn id="15" idx="6"/>
              </p:cNvCxnSpPr>
              <p:nvPr/>
            </p:nvCxnSpPr>
            <p:spPr>
              <a:xfrm rot="10800000" flipH="1">
                <a:off x="6032859" y="3952013"/>
                <a:ext cx="15303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>
                <a:stCxn id="37" idx="0"/>
                <a:endCxn id="14" idx="4"/>
              </p:cNvCxnSpPr>
              <p:nvPr/>
            </p:nvCxnSpPr>
            <p:spPr>
              <a:xfrm>
                <a:off x="5967609" y="41999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>
                <a:stCxn id="37" idx="1"/>
                <a:endCxn id="16" idx="5"/>
              </p:cNvCxnSpPr>
              <p:nvPr/>
            </p:nvCxnSpPr>
            <p:spPr>
              <a:xfrm>
                <a:off x="6013748" y="41808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" name="Google Shape;42;p2"/>
              <p:cNvSpPr/>
              <p:nvPr/>
            </p:nvSpPr>
            <p:spPr>
              <a:xfrm rot="10800000">
                <a:off x="8782916" y="31897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" name="Google Shape;43;p2"/>
              <p:cNvCxnSpPr>
                <a:stCxn id="15" idx="2"/>
                <a:endCxn id="42" idx="6"/>
              </p:cNvCxnSpPr>
              <p:nvPr/>
            </p:nvCxnSpPr>
            <p:spPr>
              <a:xfrm rot="10800000" flipH="1">
                <a:off x="7964519" y="3286840"/>
                <a:ext cx="818400" cy="66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>
                <a:stCxn id="42" idx="1"/>
                <a:endCxn id="19" idx="5"/>
              </p:cNvCxnSpPr>
              <p:nvPr/>
            </p:nvCxnSpPr>
            <p:spPr>
              <a:xfrm>
                <a:off x="8948847" y="3355675"/>
                <a:ext cx="19200" cy="10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" name="Google Shape;45;p2"/>
            <p:cNvGrpSpPr/>
            <p:nvPr/>
          </p:nvGrpSpPr>
          <p:grpSpPr>
            <a:xfrm>
              <a:off x="-817341" y="-872068"/>
              <a:ext cx="4052739" cy="3509076"/>
              <a:chOff x="-817341" y="-872068"/>
              <a:chExt cx="4052739" cy="3509076"/>
            </a:xfrm>
          </p:grpSpPr>
          <p:sp>
            <p:nvSpPr>
              <p:cNvPr id="46" name="Google Shape;46;p2"/>
              <p:cNvSpPr/>
              <p:nvPr/>
            </p:nvSpPr>
            <p:spPr>
              <a:xfrm rot="10800000">
                <a:off x="3040998" y="322921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>
                <a:off x="-550449" y="1549860"/>
                <a:ext cx="194400" cy="194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>
                <a:off x="-58406" y="-586660"/>
                <a:ext cx="401400" cy="401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>
                <a:off x="374903" y="662437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>
                <a:off x="1102390" y="1217883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>
                <a:off x="288828" y="2506508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>
                <a:off x="1455496" y="369115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>
                <a:off x="-817341" y="534290"/>
                <a:ext cx="96300" cy="96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" name="Google Shape;54;p2"/>
              <p:cNvCxnSpPr>
                <a:stCxn id="50" idx="5"/>
                <a:endCxn id="49" idx="1"/>
              </p:cNvCxnSpPr>
              <p:nvPr/>
            </p:nvCxnSpPr>
            <p:spPr>
              <a:xfrm rot="10800000">
                <a:off x="486193" y="773886"/>
                <a:ext cx="630300" cy="45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>
                <a:stCxn id="51" idx="4"/>
                <a:endCxn id="49" idx="0"/>
              </p:cNvCxnSpPr>
              <p:nvPr/>
            </p:nvCxnSpPr>
            <p:spPr>
              <a:xfrm rot="10800000" flipH="1">
                <a:off x="354078" y="792908"/>
                <a:ext cx="86100" cy="171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>
                <a:stCxn id="46" idx="6"/>
                <a:endCxn id="50" idx="3"/>
              </p:cNvCxnSpPr>
              <p:nvPr/>
            </p:nvCxnSpPr>
            <p:spPr>
              <a:xfrm flipH="1">
                <a:off x="1184598" y="420121"/>
                <a:ext cx="1856400" cy="81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>
                <a:stCxn id="50" idx="7"/>
                <a:endCxn id="51" idx="2"/>
              </p:cNvCxnSpPr>
              <p:nvPr/>
            </p:nvCxnSpPr>
            <p:spPr>
              <a:xfrm flipH="1">
                <a:off x="419293" y="1300080"/>
                <a:ext cx="697200" cy="12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>
                <a:stCxn id="51" idx="6"/>
                <a:endCxn id="47" idx="1"/>
              </p:cNvCxnSpPr>
              <p:nvPr/>
            </p:nvCxnSpPr>
            <p:spPr>
              <a:xfrm rot="10800000">
                <a:off x="-384372" y="1715858"/>
                <a:ext cx="673200" cy="8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>
                <a:stCxn id="49" idx="7"/>
                <a:endCxn id="47" idx="3"/>
              </p:cNvCxnSpPr>
              <p:nvPr/>
            </p:nvCxnSpPr>
            <p:spPr>
              <a:xfrm flipH="1">
                <a:off x="-384486" y="773825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>
                <a:stCxn id="46" idx="6"/>
                <a:endCxn id="52" idx="1"/>
              </p:cNvCxnSpPr>
              <p:nvPr/>
            </p:nvCxnSpPr>
            <p:spPr>
              <a:xfrm flipH="1">
                <a:off x="1566798" y="420121"/>
                <a:ext cx="1474200" cy="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>
                <a:stCxn id="52" idx="7"/>
                <a:endCxn id="49" idx="2"/>
              </p:cNvCxnSpPr>
              <p:nvPr/>
            </p:nvCxnSpPr>
            <p:spPr>
              <a:xfrm flipH="1">
                <a:off x="505308" y="480503"/>
                <a:ext cx="969300" cy="2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>
                <a:stCxn id="52" idx="5"/>
                <a:endCxn id="48" idx="2"/>
              </p:cNvCxnSpPr>
              <p:nvPr/>
            </p:nvCxnSpPr>
            <p:spPr>
              <a:xfrm rot="10800000">
                <a:off x="343008" y="-386074"/>
                <a:ext cx="1131600" cy="77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>
                <a:stCxn id="48" idx="0"/>
                <a:endCxn id="49" idx="5"/>
              </p:cNvCxnSpPr>
              <p:nvPr/>
            </p:nvCxnSpPr>
            <p:spPr>
              <a:xfrm>
                <a:off x="142294" y="-185260"/>
                <a:ext cx="251700" cy="8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>
                <a:stCxn id="48" idx="7"/>
                <a:endCxn id="53" idx="3"/>
              </p:cNvCxnSpPr>
              <p:nvPr/>
            </p:nvCxnSpPr>
            <p:spPr>
              <a:xfrm flipH="1">
                <a:off x="-735222" y="-244043"/>
                <a:ext cx="735600" cy="79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>
                <a:stCxn id="49" idx="6"/>
                <a:endCxn id="53" idx="2"/>
              </p:cNvCxnSpPr>
              <p:nvPr/>
            </p:nvCxnSpPr>
            <p:spPr>
              <a:xfrm rot="10800000">
                <a:off x="-720997" y="582487"/>
                <a:ext cx="10959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>
                <a:stCxn id="53" idx="0"/>
                <a:endCxn id="47" idx="5"/>
              </p:cNvCxnSpPr>
              <p:nvPr/>
            </p:nvCxnSpPr>
            <p:spPr>
              <a:xfrm>
                <a:off x="-769191" y="630590"/>
                <a:ext cx="247200" cy="9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>
                <a:stCxn id="51" idx="5"/>
                <a:endCxn id="53" idx="1"/>
              </p:cNvCxnSpPr>
              <p:nvPr/>
            </p:nvCxnSpPr>
            <p:spPr>
              <a:xfrm rot="10800000">
                <a:off x="-735161" y="616419"/>
                <a:ext cx="1043100" cy="190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>
                <a:stCxn id="50" idx="6"/>
                <a:endCxn id="53" idx="1"/>
              </p:cNvCxnSpPr>
              <p:nvPr/>
            </p:nvCxnSpPr>
            <p:spPr>
              <a:xfrm rot="10800000">
                <a:off x="-735110" y="616533"/>
                <a:ext cx="18375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>
                <a:stCxn id="50" idx="4"/>
                <a:endCxn id="48" idx="1"/>
              </p:cNvCxnSpPr>
              <p:nvPr/>
            </p:nvCxnSpPr>
            <p:spPr>
              <a:xfrm rot="10800000">
                <a:off x="284140" y="-244017"/>
                <a:ext cx="866400" cy="146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>
                <a:stCxn id="47" idx="4"/>
                <a:endCxn id="48" idx="7"/>
              </p:cNvCxnSpPr>
              <p:nvPr/>
            </p:nvCxnSpPr>
            <p:spPr>
              <a:xfrm rot="10800000" flipH="1">
                <a:off x="-453249" y="-244140"/>
                <a:ext cx="453600" cy="179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>
                <a:stCxn id="46" idx="6"/>
                <a:endCxn id="48" idx="1"/>
              </p:cNvCxnSpPr>
              <p:nvPr/>
            </p:nvCxnSpPr>
            <p:spPr>
              <a:xfrm rot="10800000">
                <a:off x="284298" y="-244079"/>
                <a:ext cx="2756700" cy="66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" name="Google Shape;72;p2"/>
              <p:cNvSpPr/>
              <p:nvPr/>
            </p:nvSpPr>
            <p:spPr>
              <a:xfrm rot="10800000">
                <a:off x="-769166" y="-840100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" name="Google Shape;73;p2"/>
              <p:cNvCxnSpPr>
                <a:stCxn id="53" idx="4"/>
                <a:endCxn id="72" idx="7"/>
              </p:cNvCxnSpPr>
              <p:nvPr/>
            </p:nvCxnSpPr>
            <p:spPr>
              <a:xfrm rot="10800000" flipH="1">
                <a:off x="-769191" y="-728710"/>
                <a:ext cx="19200" cy="126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>
                <a:stCxn id="72" idx="2"/>
                <a:endCxn id="48" idx="5"/>
              </p:cNvCxnSpPr>
              <p:nvPr/>
            </p:nvCxnSpPr>
            <p:spPr>
              <a:xfrm>
                <a:off x="-638666" y="-774850"/>
                <a:ext cx="6390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>
                <a:stCxn id="72" idx="0"/>
                <a:endCxn id="47" idx="4"/>
              </p:cNvCxnSpPr>
              <p:nvPr/>
            </p:nvCxnSpPr>
            <p:spPr>
              <a:xfrm>
                <a:off x="-703916" y="-709600"/>
                <a:ext cx="250800" cy="225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>
                <a:stCxn id="72" idx="1"/>
                <a:endCxn id="49" idx="5"/>
              </p:cNvCxnSpPr>
              <p:nvPr/>
            </p:nvCxnSpPr>
            <p:spPr>
              <a:xfrm>
                <a:off x="-657777" y="-728711"/>
                <a:ext cx="1051800" cy="141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" name="Google Shape;77;p2"/>
              <p:cNvSpPr/>
              <p:nvPr/>
            </p:nvSpPr>
            <p:spPr>
              <a:xfrm rot="10800000">
                <a:off x="374866" y="-872068"/>
                <a:ext cx="194400" cy="194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8" name="Google Shape;78;p2"/>
              <p:cNvCxnSpPr>
                <a:stCxn id="72" idx="2"/>
                <a:endCxn id="77" idx="6"/>
              </p:cNvCxnSpPr>
              <p:nvPr/>
            </p:nvCxnSpPr>
            <p:spPr>
              <a:xfrm>
                <a:off x="-638666" y="-774850"/>
                <a:ext cx="101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>
                <a:stCxn id="77" idx="1"/>
                <a:endCxn id="52" idx="5"/>
              </p:cNvCxnSpPr>
              <p:nvPr/>
            </p:nvCxnSpPr>
            <p:spPr>
              <a:xfrm>
                <a:off x="540797" y="-706138"/>
                <a:ext cx="933900" cy="109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9336711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1463100" y="2728333"/>
            <a:ext cx="6217800" cy="22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title" idx="2" hasCustomPrompt="1"/>
          </p:nvPr>
        </p:nvSpPr>
        <p:spPr>
          <a:xfrm>
            <a:off x="3745950" y="1079500"/>
            <a:ext cx="1652100" cy="15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3"/>
          <p:cNvSpPr txBox="1">
            <a:spLocks noGrp="1"/>
          </p:cNvSpPr>
          <p:nvPr>
            <p:ph type="subTitle" idx="1"/>
          </p:nvPr>
        </p:nvSpPr>
        <p:spPr>
          <a:xfrm>
            <a:off x="1463100" y="5063000"/>
            <a:ext cx="62178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4" name="Google Shape;84;p3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85" name="Google Shape;85;p3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86" name="Google Shape;86;p3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" name="Google Shape;94;p3"/>
              <p:cNvCxnSpPr>
                <a:stCxn id="90" idx="5"/>
                <a:endCxn id="8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>
                <a:stCxn id="91" idx="4"/>
                <a:endCxn id="8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>
                <a:stCxn id="86" idx="6"/>
                <a:endCxn id="9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>
                <a:stCxn id="90" idx="7"/>
                <a:endCxn id="9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>
                <a:stCxn id="91" idx="6"/>
                <a:endCxn id="8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>
                <a:stCxn id="89" idx="7"/>
                <a:endCxn id="8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>
                <a:stCxn id="86" idx="6"/>
                <a:endCxn id="9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>
                <a:stCxn id="92" idx="6"/>
                <a:endCxn id="8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>
                <a:stCxn id="92" idx="6"/>
                <a:endCxn id="8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>
                <a:stCxn id="88" idx="7"/>
                <a:endCxn id="9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>
                <a:stCxn id="89" idx="6"/>
                <a:endCxn id="9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>
                <a:stCxn id="93" idx="0"/>
                <a:endCxn id="8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>
                <a:stCxn id="91" idx="5"/>
                <a:endCxn id="9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>
                <a:stCxn id="90" idx="6"/>
                <a:endCxn id="9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>
                <a:stCxn id="90" idx="4"/>
                <a:endCxn id="8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" name="Google Shape;109;p3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" name="Google Shape;110;p3"/>
              <p:cNvCxnSpPr>
                <a:stCxn id="93" idx="4"/>
                <a:endCxn id="10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>
                <a:stCxn id="109" idx="1"/>
                <a:endCxn id="8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>
                <a:stCxn id="109" idx="1"/>
                <a:endCxn id="8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3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" name="Google Shape;114;p3"/>
              <p:cNvCxnSpPr>
                <a:stCxn id="91" idx="0"/>
                <a:endCxn id="11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>
                <a:stCxn id="87" idx="0"/>
                <a:endCxn id="11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6" name="Google Shape;116;p3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17" name="Google Shape;117;p3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" name="Google Shape;125;p3"/>
              <p:cNvCxnSpPr>
                <a:stCxn id="121" idx="5"/>
                <a:endCxn id="12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3"/>
              <p:cNvCxnSpPr>
                <a:stCxn id="122" idx="4"/>
                <a:endCxn id="12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>
                <a:stCxn id="117" idx="6"/>
                <a:endCxn id="12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3"/>
              <p:cNvCxnSpPr>
                <a:stCxn id="117" idx="0"/>
                <a:endCxn id="12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3"/>
              <p:cNvCxnSpPr>
                <a:stCxn id="121" idx="7"/>
                <a:endCxn id="12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>
                <a:stCxn id="122" idx="6"/>
                <a:endCxn id="11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131;p3"/>
              <p:cNvCxnSpPr>
                <a:stCxn id="120" idx="7"/>
                <a:endCxn id="11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Google Shape;132;p3"/>
              <p:cNvCxnSpPr>
                <a:stCxn id="117" idx="5"/>
                <a:endCxn id="12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>
                <a:stCxn id="123" idx="7"/>
                <a:endCxn id="12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3"/>
              <p:cNvCxnSpPr>
                <a:stCxn id="123" idx="7"/>
                <a:endCxn id="11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>
                <a:stCxn id="119" idx="0"/>
                <a:endCxn id="12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3"/>
              <p:cNvCxnSpPr>
                <a:stCxn id="124" idx="1"/>
                <a:endCxn id="11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3"/>
              <p:cNvCxnSpPr>
                <a:stCxn id="121" idx="6"/>
                <a:endCxn id="12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3"/>
              <p:cNvCxnSpPr>
                <a:stCxn id="118" idx="4"/>
                <a:endCxn id="11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9" name="Google Shape;139;p3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" name="Google Shape;140;p3"/>
              <p:cNvCxnSpPr>
                <a:stCxn id="124" idx="2"/>
                <a:endCxn id="13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3"/>
              <p:cNvCxnSpPr>
                <a:stCxn id="139" idx="2"/>
                <a:endCxn id="11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3"/>
              <p:cNvCxnSpPr>
                <a:stCxn id="139" idx="0"/>
                <a:endCxn id="11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3"/>
              <p:cNvCxnSpPr>
                <a:stCxn id="139" idx="1"/>
                <a:endCxn id="12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" name="Google Shape;144;p3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5" name="Google Shape;145;p3"/>
              <p:cNvCxnSpPr>
                <a:stCxn id="119" idx="3"/>
                <a:endCxn id="14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3"/>
              <p:cNvCxnSpPr>
                <a:stCxn id="144" idx="0"/>
                <a:endCxn id="12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3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8" name="Google Shape;148;p3"/>
              <p:cNvCxnSpPr>
                <a:stCxn id="117" idx="6"/>
                <a:endCxn id="14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3"/>
              <p:cNvCxnSpPr>
                <a:stCxn id="123" idx="0"/>
                <a:endCxn id="14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3"/>
              <p:cNvCxnSpPr>
                <a:stCxn id="147" idx="6"/>
                <a:endCxn id="12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1" name="Google Shape;151;p3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2" name="Google Shape;152;p3"/>
              <p:cNvCxnSpPr>
                <a:stCxn id="144" idx="5"/>
                <a:endCxn id="15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>
                <a:stCxn id="151" idx="7"/>
                <a:endCxn id="11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" name="Google Shape;154;p3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5" name="Google Shape;155;p3"/>
              <p:cNvCxnSpPr>
                <a:stCxn id="144" idx="0"/>
                <a:endCxn id="15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>
                <a:stCxn id="154" idx="1"/>
                <a:endCxn id="12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>
                <a:stCxn id="154" idx="6"/>
                <a:endCxn id="11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493601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0" name="Google Shape;160;p4"/>
          <p:cNvSpPr txBox="1">
            <a:spLocks noGrp="1"/>
          </p:cNvSpPr>
          <p:nvPr>
            <p:ph type="body" idx="1"/>
          </p:nvPr>
        </p:nvSpPr>
        <p:spPr>
          <a:xfrm>
            <a:off x="720000" y="1621001"/>
            <a:ext cx="7704000" cy="2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1" name="Google Shape;161;p4"/>
          <p:cNvGrpSpPr/>
          <p:nvPr/>
        </p:nvGrpSpPr>
        <p:grpSpPr>
          <a:xfrm>
            <a:off x="-497962" y="-3203376"/>
            <a:ext cx="9442425" cy="10947035"/>
            <a:chOff x="-497962" y="-2402532"/>
            <a:chExt cx="9442425" cy="8210276"/>
          </a:xfrm>
        </p:grpSpPr>
        <p:grpSp>
          <p:nvGrpSpPr>
            <p:cNvPr id="162" name="Google Shape;162;p4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163" name="Google Shape;163;p4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71" name="Google Shape;171;p4"/>
              <p:cNvCxnSpPr>
                <a:stCxn id="167" idx="5"/>
                <a:endCxn id="166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4"/>
              <p:cNvCxnSpPr>
                <a:stCxn id="168" idx="4"/>
                <a:endCxn id="166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4"/>
              <p:cNvCxnSpPr>
                <a:stCxn id="163" idx="6"/>
                <a:endCxn id="167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4"/>
              <p:cNvCxnSpPr>
                <a:stCxn id="167" idx="7"/>
                <a:endCxn id="168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4"/>
              <p:cNvCxnSpPr>
                <a:stCxn id="168" idx="6"/>
                <a:endCxn id="164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4"/>
              <p:cNvCxnSpPr>
                <a:stCxn id="166" idx="7"/>
                <a:endCxn id="164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4"/>
              <p:cNvCxnSpPr>
                <a:stCxn id="163" idx="6"/>
                <a:endCxn id="169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4"/>
              <p:cNvCxnSpPr>
                <a:stCxn id="169" idx="6"/>
                <a:endCxn id="166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4"/>
              <p:cNvCxnSpPr>
                <a:stCxn id="169" idx="5"/>
                <a:endCxn id="165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4"/>
              <p:cNvCxnSpPr>
                <a:stCxn id="165" idx="0"/>
                <a:endCxn id="166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4"/>
              <p:cNvCxnSpPr>
                <a:stCxn id="165" idx="7"/>
                <a:endCxn id="170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4"/>
              <p:cNvCxnSpPr>
                <a:stCxn id="166" idx="6"/>
                <a:endCxn id="170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4"/>
              <p:cNvCxnSpPr>
                <a:stCxn id="170" idx="0"/>
                <a:endCxn id="164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4"/>
              <p:cNvCxnSpPr>
                <a:stCxn id="168" idx="5"/>
                <a:endCxn id="170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4"/>
              <p:cNvCxnSpPr>
                <a:stCxn id="167" idx="6"/>
                <a:endCxn id="170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4"/>
              <p:cNvCxnSpPr>
                <a:stCxn id="167" idx="4"/>
                <a:endCxn id="165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4"/>
              <p:cNvCxnSpPr>
                <a:stCxn id="164" idx="4"/>
                <a:endCxn id="165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8" name="Google Shape;188;p4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89" name="Google Shape;189;p4"/>
              <p:cNvCxnSpPr>
                <a:stCxn id="170" idx="4"/>
                <a:endCxn id="188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4"/>
              <p:cNvCxnSpPr>
                <a:stCxn id="188" idx="1"/>
                <a:endCxn id="165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4"/>
              <p:cNvCxnSpPr>
                <a:stCxn id="188" idx="0"/>
                <a:endCxn id="164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4"/>
              <p:cNvCxnSpPr>
                <a:stCxn id="188" idx="1"/>
                <a:endCxn id="166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3" name="Google Shape;193;p4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94" name="Google Shape;194;p4"/>
              <p:cNvCxnSpPr>
                <a:stCxn id="188" idx="2"/>
                <a:endCxn id="193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4"/>
              <p:cNvCxnSpPr>
                <a:stCxn id="193" idx="1"/>
                <a:endCxn id="169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4"/>
              <p:cNvCxnSpPr>
                <a:stCxn id="193" idx="7"/>
                <a:endCxn id="165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7" name="Google Shape;197;p4"/>
            <p:cNvGrpSpPr/>
            <p:nvPr/>
          </p:nvGrpSpPr>
          <p:grpSpPr>
            <a:xfrm rot="10800000" flipH="1">
              <a:off x="-497962" y="2486033"/>
              <a:ext cx="3063625" cy="3321711"/>
              <a:chOff x="-460575" y="-671217"/>
              <a:chExt cx="3063625" cy="3321711"/>
            </a:xfrm>
          </p:grpSpPr>
          <p:cxnSp>
            <p:nvCxnSpPr>
              <p:cNvPr id="198" name="Google Shape;198;p4"/>
              <p:cNvCxnSpPr>
                <a:stCxn id="199" idx="6"/>
                <a:endCxn id="200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0" name="Google Shape;200;p4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05" name="Google Shape;205;p4"/>
              <p:cNvCxnSpPr>
                <a:stCxn id="204" idx="4"/>
                <a:endCxn id="202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4"/>
              <p:cNvCxnSpPr>
                <a:stCxn id="203" idx="4"/>
                <a:endCxn id="202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4"/>
              <p:cNvCxnSpPr>
                <a:stCxn id="203" idx="5"/>
                <a:endCxn id="204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4"/>
              <p:cNvCxnSpPr>
                <a:stCxn id="203" idx="0"/>
                <a:endCxn id="201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4"/>
              <p:cNvCxnSpPr>
                <a:stCxn id="203" idx="7"/>
                <a:endCxn id="199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4"/>
              <p:cNvCxnSpPr>
                <a:stCxn id="201" idx="5"/>
                <a:endCxn id="199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4"/>
              <p:cNvCxnSpPr>
                <a:stCxn id="201" idx="6"/>
                <a:endCxn id="200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4"/>
              <p:cNvCxnSpPr>
                <a:stCxn id="213" idx="1"/>
                <a:endCxn id="201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4"/>
              <p:cNvCxnSpPr>
                <a:stCxn id="204" idx="0"/>
                <a:endCxn id="199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4"/>
              <p:cNvCxnSpPr>
                <a:stCxn id="204" idx="0"/>
                <a:endCxn id="213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6" name="Google Shape;216;p4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7" name="Google Shape;217;p4"/>
              <p:cNvCxnSpPr>
                <a:stCxn id="201" idx="5"/>
                <a:endCxn id="216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4"/>
              <p:cNvCxnSpPr>
                <a:stCxn id="213" idx="7"/>
                <a:endCxn id="216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4"/>
              <p:cNvCxnSpPr>
                <a:stCxn id="216" idx="6"/>
                <a:endCxn id="200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0" name="Google Shape;220;p4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21" name="Google Shape;221;p4"/>
              <p:cNvCxnSpPr>
                <a:stCxn id="220" idx="0"/>
                <a:endCxn id="201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4"/>
              <p:cNvCxnSpPr>
                <a:stCxn id="220" idx="6"/>
                <a:endCxn id="199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4"/>
              <p:cNvCxnSpPr>
                <a:stCxn id="220" idx="5"/>
                <a:endCxn id="203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4"/>
              <p:cNvCxnSpPr>
                <a:stCxn id="220" idx="5"/>
                <a:endCxn id="202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3" name="Google Shape;213;p4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225" name="Google Shape;225;p4"/>
          <p:cNvGrpSpPr/>
          <p:nvPr/>
        </p:nvGrpSpPr>
        <p:grpSpPr>
          <a:xfrm rot="10800000" flipH="1">
            <a:off x="144014" y="284652"/>
            <a:ext cx="406275" cy="751433"/>
            <a:chOff x="140150" y="4340075"/>
            <a:chExt cx="406275" cy="563575"/>
          </a:xfrm>
        </p:grpSpPr>
        <p:sp>
          <p:nvSpPr>
            <p:cNvPr id="226" name="Google Shape;226;p4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6468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2" name="Google Shape;232;p5"/>
          <p:cNvSpPr txBox="1">
            <a:spLocks noGrp="1"/>
          </p:cNvSpPr>
          <p:nvPr>
            <p:ph type="subTitle" idx="1"/>
          </p:nvPr>
        </p:nvSpPr>
        <p:spPr>
          <a:xfrm>
            <a:off x="4951702" y="3479969"/>
            <a:ext cx="31419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3" name="Google Shape;233;p5"/>
          <p:cNvSpPr txBox="1">
            <a:spLocks noGrp="1"/>
          </p:cNvSpPr>
          <p:nvPr>
            <p:ph type="subTitle" idx="2"/>
          </p:nvPr>
        </p:nvSpPr>
        <p:spPr>
          <a:xfrm>
            <a:off x="1050400" y="3479969"/>
            <a:ext cx="31419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" name="Google Shape;234;p5"/>
          <p:cNvSpPr txBox="1">
            <a:spLocks noGrp="1"/>
          </p:cNvSpPr>
          <p:nvPr>
            <p:ph type="subTitle" idx="3"/>
          </p:nvPr>
        </p:nvSpPr>
        <p:spPr>
          <a:xfrm>
            <a:off x="1050400" y="2428167"/>
            <a:ext cx="3141900" cy="11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5" name="Google Shape;235;p5"/>
          <p:cNvSpPr txBox="1">
            <a:spLocks noGrp="1"/>
          </p:cNvSpPr>
          <p:nvPr>
            <p:ph type="subTitle" idx="4"/>
          </p:nvPr>
        </p:nvSpPr>
        <p:spPr>
          <a:xfrm>
            <a:off x="4951707" y="2428167"/>
            <a:ext cx="3141900" cy="11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36" name="Google Shape;236;p5"/>
          <p:cNvGrpSpPr/>
          <p:nvPr/>
        </p:nvGrpSpPr>
        <p:grpSpPr>
          <a:xfrm>
            <a:off x="-497962" y="-3203376"/>
            <a:ext cx="9442425" cy="10646168"/>
            <a:chOff x="-497962" y="-2402532"/>
            <a:chExt cx="9442425" cy="7984626"/>
          </a:xfrm>
        </p:grpSpPr>
        <p:grpSp>
          <p:nvGrpSpPr>
            <p:cNvPr id="237" name="Google Shape;237;p5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238" name="Google Shape;238;p5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46" name="Google Shape;246;p5"/>
              <p:cNvCxnSpPr>
                <a:stCxn id="242" idx="5"/>
                <a:endCxn id="24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5"/>
              <p:cNvCxnSpPr>
                <a:stCxn id="243" idx="4"/>
                <a:endCxn id="24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5"/>
              <p:cNvCxnSpPr>
                <a:stCxn id="238" idx="6"/>
                <a:endCxn id="24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5"/>
              <p:cNvCxnSpPr>
                <a:stCxn id="242" idx="7"/>
                <a:endCxn id="24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5"/>
              <p:cNvCxnSpPr>
                <a:stCxn id="243" idx="6"/>
                <a:endCxn id="23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5"/>
              <p:cNvCxnSpPr>
                <a:stCxn id="241" idx="7"/>
                <a:endCxn id="23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5"/>
              <p:cNvCxnSpPr>
                <a:stCxn id="238" idx="6"/>
                <a:endCxn id="24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5"/>
              <p:cNvCxnSpPr>
                <a:stCxn id="244" idx="6"/>
                <a:endCxn id="24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5"/>
              <p:cNvCxnSpPr>
                <a:stCxn id="244" idx="5"/>
                <a:endCxn id="24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5"/>
              <p:cNvCxnSpPr>
                <a:stCxn id="240" idx="0"/>
                <a:endCxn id="24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5"/>
              <p:cNvCxnSpPr>
                <a:stCxn id="240" idx="7"/>
                <a:endCxn id="24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5"/>
              <p:cNvCxnSpPr>
                <a:stCxn id="241" idx="6"/>
                <a:endCxn id="24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5"/>
              <p:cNvCxnSpPr>
                <a:stCxn id="245" idx="0"/>
                <a:endCxn id="23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5"/>
              <p:cNvCxnSpPr>
                <a:stCxn id="243" idx="5"/>
                <a:endCxn id="24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5"/>
              <p:cNvCxnSpPr>
                <a:stCxn id="242" idx="6"/>
                <a:endCxn id="24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5"/>
              <p:cNvCxnSpPr>
                <a:stCxn id="242" idx="4"/>
                <a:endCxn id="24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5"/>
              <p:cNvCxnSpPr>
                <a:stCxn id="239" idx="4"/>
                <a:endCxn id="24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3" name="Google Shape;263;p5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4" name="Google Shape;264;p5"/>
              <p:cNvCxnSpPr>
                <a:stCxn id="245" idx="4"/>
                <a:endCxn id="26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5"/>
              <p:cNvCxnSpPr>
                <a:stCxn id="263" idx="1"/>
                <a:endCxn id="24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5"/>
              <p:cNvCxnSpPr>
                <a:stCxn id="263" idx="0"/>
                <a:endCxn id="23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5"/>
              <p:cNvCxnSpPr>
                <a:stCxn id="263" idx="1"/>
                <a:endCxn id="24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8" name="Google Shape;268;p5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9" name="Google Shape;269;p5"/>
              <p:cNvCxnSpPr>
                <a:stCxn id="263" idx="2"/>
                <a:endCxn id="26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5"/>
              <p:cNvCxnSpPr>
                <a:stCxn id="268" idx="1"/>
                <a:endCxn id="24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5"/>
              <p:cNvCxnSpPr>
                <a:stCxn id="268" idx="7"/>
                <a:endCxn id="24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2" name="Google Shape;272;p5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273" name="Google Shape;273;p5"/>
              <p:cNvCxnSpPr>
                <a:stCxn id="274" idx="6"/>
                <a:endCxn id="27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5" name="Google Shape;275;p5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80" name="Google Shape;280;p5"/>
              <p:cNvCxnSpPr>
                <a:stCxn id="279" idx="4"/>
                <a:endCxn id="27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5"/>
              <p:cNvCxnSpPr>
                <a:stCxn id="278" idx="4"/>
                <a:endCxn id="27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5"/>
              <p:cNvCxnSpPr>
                <a:stCxn id="278" idx="5"/>
                <a:endCxn id="27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5"/>
              <p:cNvCxnSpPr>
                <a:stCxn id="278" idx="0"/>
                <a:endCxn id="27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5"/>
              <p:cNvCxnSpPr>
                <a:stCxn id="278" idx="7"/>
                <a:endCxn id="27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5"/>
              <p:cNvCxnSpPr>
                <a:stCxn id="276" idx="5"/>
                <a:endCxn id="27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5"/>
              <p:cNvCxnSpPr>
                <a:stCxn id="276" idx="6"/>
                <a:endCxn id="27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5"/>
              <p:cNvCxnSpPr>
                <a:stCxn id="288" idx="1"/>
                <a:endCxn id="27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5"/>
              <p:cNvCxnSpPr>
                <a:stCxn id="279" idx="0"/>
                <a:endCxn id="27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5"/>
              <p:cNvCxnSpPr>
                <a:stCxn id="279" idx="0"/>
                <a:endCxn id="28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1" name="Google Shape;291;p5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2" name="Google Shape;292;p5"/>
              <p:cNvCxnSpPr>
                <a:stCxn id="276" idx="5"/>
                <a:endCxn id="29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5"/>
              <p:cNvCxnSpPr>
                <a:stCxn id="288" idx="7"/>
                <a:endCxn id="29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5"/>
              <p:cNvCxnSpPr>
                <a:stCxn id="291" idx="6"/>
                <a:endCxn id="27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5" name="Google Shape;295;p5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6" name="Google Shape;296;p5"/>
              <p:cNvCxnSpPr>
                <a:stCxn id="295" idx="0"/>
                <a:endCxn id="27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5"/>
              <p:cNvCxnSpPr>
                <a:stCxn id="295" idx="6"/>
                <a:endCxn id="27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5"/>
              <p:cNvCxnSpPr>
                <a:stCxn id="295" idx="5"/>
                <a:endCxn id="27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5"/>
              <p:cNvCxnSpPr>
                <a:stCxn id="295" idx="5"/>
                <a:endCxn id="27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8" name="Google Shape;288;p5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00" name="Google Shape;300;p5"/>
          <p:cNvGrpSpPr/>
          <p:nvPr/>
        </p:nvGrpSpPr>
        <p:grpSpPr>
          <a:xfrm>
            <a:off x="3132451" y="4852585"/>
            <a:ext cx="5812012" cy="1887983"/>
            <a:chOff x="3132451" y="3639438"/>
            <a:chExt cx="5812012" cy="1415987"/>
          </a:xfrm>
        </p:grpSpPr>
        <p:grpSp>
          <p:nvGrpSpPr>
            <p:cNvPr id="301" name="Google Shape;301;p5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302" name="Google Shape;302;p5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06" name="Google Shape;306;p5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307" name="Google Shape;307;p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8" name="Google Shape;308;p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9" name="Google Shape;309;p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202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0" name="Google Shape;160;p4"/>
          <p:cNvSpPr txBox="1">
            <a:spLocks noGrp="1"/>
          </p:cNvSpPr>
          <p:nvPr>
            <p:ph type="body" idx="1"/>
          </p:nvPr>
        </p:nvSpPr>
        <p:spPr>
          <a:xfrm>
            <a:off x="720000" y="1621001"/>
            <a:ext cx="7704000" cy="2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1" name="Google Shape;161;p4"/>
          <p:cNvGrpSpPr/>
          <p:nvPr/>
        </p:nvGrpSpPr>
        <p:grpSpPr>
          <a:xfrm>
            <a:off x="-497962" y="-3203376"/>
            <a:ext cx="9442425" cy="10947035"/>
            <a:chOff x="-497962" y="-2402532"/>
            <a:chExt cx="9442425" cy="8210276"/>
          </a:xfrm>
        </p:grpSpPr>
        <p:grpSp>
          <p:nvGrpSpPr>
            <p:cNvPr id="162" name="Google Shape;162;p4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163" name="Google Shape;163;p4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71" name="Google Shape;171;p4"/>
              <p:cNvCxnSpPr>
                <a:stCxn id="167" idx="5"/>
                <a:endCxn id="166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4"/>
              <p:cNvCxnSpPr>
                <a:stCxn id="168" idx="4"/>
                <a:endCxn id="166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4"/>
              <p:cNvCxnSpPr>
                <a:stCxn id="163" idx="6"/>
                <a:endCxn id="167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4"/>
              <p:cNvCxnSpPr>
                <a:stCxn id="167" idx="7"/>
                <a:endCxn id="168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4"/>
              <p:cNvCxnSpPr>
                <a:stCxn id="168" idx="6"/>
                <a:endCxn id="164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4"/>
              <p:cNvCxnSpPr>
                <a:stCxn id="166" idx="7"/>
                <a:endCxn id="164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4"/>
              <p:cNvCxnSpPr>
                <a:stCxn id="163" idx="6"/>
                <a:endCxn id="169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4"/>
              <p:cNvCxnSpPr>
                <a:stCxn id="169" idx="6"/>
                <a:endCxn id="166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4"/>
              <p:cNvCxnSpPr>
                <a:stCxn id="169" idx="5"/>
                <a:endCxn id="165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4"/>
              <p:cNvCxnSpPr>
                <a:stCxn id="165" idx="0"/>
                <a:endCxn id="166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4"/>
              <p:cNvCxnSpPr>
                <a:stCxn id="165" idx="7"/>
                <a:endCxn id="170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4"/>
              <p:cNvCxnSpPr>
                <a:stCxn id="166" idx="6"/>
                <a:endCxn id="170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4"/>
              <p:cNvCxnSpPr>
                <a:stCxn id="170" idx="0"/>
                <a:endCxn id="164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4"/>
              <p:cNvCxnSpPr>
                <a:stCxn id="168" idx="5"/>
                <a:endCxn id="170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4"/>
              <p:cNvCxnSpPr>
                <a:stCxn id="167" idx="6"/>
                <a:endCxn id="170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4"/>
              <p:cNvCxnSpPr>
                <a:stCxn id="167" idx="4"/>
                <a:endCxn id="165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4"/>
              <p:cNvCxnSpPr>
                <a:stCxn id="164" idx="4"/>
                <a:endCxn id="165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8" name="Google Shape;188;p4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89" name="Google Shape;189;p4"/>
              <p:cNvCxnSpPr>
                <a:stCxn id="170" idx="4"/>
                <a:endCxn id="188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4"/>
              <p:cNvCxnSpPr>
                <a:stCxn id="188" idx="1"/>
                <a:endCxn id="165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4"/>
              <p:cNvCxnSpPr>
                <a:stCxn id="188" idx="0"/>
                <a:endCxn id="164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4"/>
              <p:cNvCxnSpPr>
                <a:stCxn id="188" idx="1"/>
                <a:endCxn id="166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3" name="Google Shape;193;p4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94" name="Google Shape;194;p4"/>
              <p:cNvCxnSpPr>
                <a:stCxn id="188" idx="2"/>
                <a:endCxn id="193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4"/>
              <p:cNvCxnSpPr>
                <a:stCxn id="193" idx="1"/>
                <a:endCxn id="169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4"/>
              <p:cNvCxnSpPr>
                <a:stCxn id="193" idx="7"/>
                <a:endCxn id="165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7" name="Google Shape;197;p4"/>
            <p:cNvGrpSpPr/>
            <p:nvPr/>
          </p:nvGrpSpPr>
          <p:grpSpPr>
            <a:xfrm rot="10800000" flipH="1">
              <a:off x="-497962" y="2486033"/>
              <a:ext cx="3063625" cy="3321711"/>
              <a:chOff x="-460575" y="-671217"/>
              <a:chExt cx="3063625" cy="3321711"/>
            </a:xfrm>
          </p:grpSpPr>
          <p:cxnSp>
            <p:nvCxnSpPr>
              <p:cNvPr id="198" name="Google Shape;198;p4"/>
              <p:cNvCxnSpPr>
                <a:stCxn id="199" idx="6"/>
                <a:endCxn id="200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0" name="Google Shape;200;p4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05" name="Google Shape;205;p4"/>
              <p:cNvCxnSpPr>
                <a:stCxn id="204" idx="4"/>
                <a:endCxn id="202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4"/>
              <p:cNvCxnSpPr>
                <a:stCxn id="203" idx="4"/>
                <a:endCxn id="202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4"/>
              <p:cNvCxnSpPr>
                <a:stCxn id="203" idx="5"/>
                <a:endCxn id="204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4"/>
              <p:cNvCxnSpPr>
                <a:stCxn id="203" idx="0"/>
                <a:endCxn id="201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4"/>
              <p:cNvCxnSpPr>
                <a:stCxn id="203" idx="7"/>
                <a:endCxn id="199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4"/>
              <p:cNvCxnSpPr>
                <a:stCxn id="201" idx="5"/>
                <a:endCxn id="199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4"/>
              <p:cNvCxnSpPr>
                <a:stCxn id="201" idx="6"/>
                <a:endCxn id="200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4"/>
              <p:cNvCxnSpPr>
                <a:stCxn id="213" idx="1"/>
                <a:endCxn id="201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4"/>
              <p:cNvCxnSpPr>
                <a:stCxn id="204" idx="0"/>
                <a:endCxn id="199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4"/>
              <p:cNvCxnSpPr>
                <a:stCxn id="204" idx="0"/>
                <a:endCxn id="213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6" name="Google Shape;216;p4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7" name="Google Shape;217;p4"/>
              <p:cNvCxnSpPr>
                <a:stCxn id="201" idx="5"/>
                <a:endCxn id="216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4"/>
              <p:cNvCxnSpPr>
                <a:stCxn id="213" idx="7"/>
                <a:endCxn id="216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4"/>
              <p:cNvCxnSpPr>
                <a:stCxn id="216" idx="6"/>
                <a:endCxn id="200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0" name="Google Shape;220;p4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21" name="Google Shape;221;p4"/>
              <p:cNvCxnSpPr>
                <a:stCxn id="220" idx="0"/>
                <a:endCxn id="201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4"/>
              <p:cNvCxnSpPr>
                <a:stCxn id="220" idx="6"/>
                <a:endCxn id="199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4"/>
              <p:cNvCxnSpPr>
                <a:stCxn id="220" idx="5"/>
                <a:endCxn id="203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4"/>
              <p:cNvCxnSpPr>
                <a:stCxn id="220" idx="5"/>
                <a:endCxn id="202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3" name="Google Shape;213;p4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225" name="Google Shape;225;p4"/>
          <p:cNvGrpSpPr/>
          <p:nvPr/>
        </p:nvGrpSpPr>
        <p:grpSpPr>
          <a:xfrm rot="10800000" flipH="1">
            <a:off x="144014" y="284652"/>
            <a:ext cx="406275" cy="751433"/>
            <a:chOff x="140150" y="4340075"/>
            <a:chExt cx="406275" cy="563575"/>
          </a:xfrm>
        </p:grpSpPr>
        <p:sp>
          <p:nvSpPr>
            <p:cNvPr id="226" name="Google Shape;226;p4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3566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12" name="Google Shape;312;p6"/>
          <p:cNvCxnSpPr>
            <a:stCxn id="313" idx="6"/>
            <a:endCxn id="314" idx="2"/>
          </p:cNvCxnSpPr>
          <p:nvPr/>
        </p:nvCxnSpPr>
        <p:spPr>
          <a:xfrm rot="10800000" flipH="1">
            <a:off x="193201" y="374491"/>
            <a:ext cx="388800" cy="1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5" name="Google Shape;315;p6"/>
          <p:cNvGrpSpPr/>
          <p:nvPr/>
        </p:nvGrpSpPr>
        <p:grpSpPr>
          <a:xfrm>
            <a:off x="-378324" y="-276370"/>
            <a:ext cx="9969999" cy="7616971"/>
            <a:chOff x="-378324" y="-207277"/>
            <a:chExt cx="9969999" cy="5712728"/>
          </a:xfrm>
        </p:grpSpPr>
        <p:grpSp>
          <p:nvGrpSpPr>
            <p:cNvPr id="316" name="Google Shape;316;p6"/>
            <p:cNvGrpSpPr/>
            <p:nvPr/>
          </p:nvGrpSpPr>
          <p:grpSpPr>
            <a:xfrm>
              <a:off x="-378324" y="-207277"/>
              <a:ext cx="1762174" cy="2641456"/>
              <a:chOff x="-149724" y="-192037"/>
              <a:chExt cx="1762174" cy="2641456"/>
            </a:xfrm>
          </p:grpSpPr>
          <p:cxnSp>
            <p:nvCxnSpPr>
              <p:cNvPr id="317" name="Google Shape;317;p6"/>
              <p:cNvCxnSpPr>
                <a:stCxn id="314" idx="7"/>
                <a:endCxn id="318" idx="2"/>
              </p:cNvCxnSpPr>
              <p:nvPr/>
            </p:nvCxnSpPr>
            <p:spPr>
              <a:xfrm rot="10800000" flipH="1">
                <a:off x="936740" y="3228"/>
                <a:ext cx="518100" cy="24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8" name="Google Shape;318;p6"/>
              <p:cNvSpPr/>
              <p:nvPr/>
            </p:nvSpPr>
            <p:spPr>
              <a:xfrm>
                <a:off x="1454950" y="-75631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9" name="Google Shape;319;p6"/>
              <p:cNvSpPr/>
              <p:nvPr/>
            </p:nvSpPr>
            <p:spPr>
              <a:xfrm>
                <a:off x="-1497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>
                <a:off x="2538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>
                <a:off x="810500" y="222169"/>
                <a:ext cx="147900" cy="147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64625" y="886726"/>
                <a:ext cx="147900" cy="147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" name="Google Shape;322;p6"/>
              <p:cNvSpPr/>
              <p:nvPr/>
            </p:nvSpPr>
            <p:spPr>
              <a:xfrm>
                <a:off x="368276" y="1058087"/>
                <a:ext cx="86700" cy="86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23" name="Google Shape;323;p6"/>
              <p:cNvCxnSpPr>
                <a:stCxn id="322" idx="4"/>
                <a:endCxn id="320" idx="0"/>
              </p:cNvCxnSpPr>
              <p:nvPr/>
            </p:nvCxnSpPr>
            <p:spPr>
              <a:xfrm flipH="1">
                <a:off x="332426" y="1144787"/>
                <a:ext cx="79200" cy="11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6"/>
              <p:cNvCxnSpPr>
                <a:stCxn id="321" idx="4"/>
                <a:endCxn id="320" idx="0"/>
              </p:cNvCxnSpPr>
              <p:nvPr/>
            </p:nvCxnSpPr>
            <p:spPr>
              <a:xfrm>
                <a:off x="138575" y="1034626"/>
                <a:ext cx="194100" cy="125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6"/>
              <p:cNvCxnSpPr>
                <a:stCxn id="321" idx="5"/>
                <a:endCxn id="322" idx="1"/>
              </p:cNvCxnSpPr>
              <p:nvPr/>
            </p:nvCxnSpPr>
            <p:spPr>
              <a:xfrm>
                <a:off x="190866" y="1012967"/>
                <a:ext cx="190200" cy="5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6"/>
              <p:cNvCxnSpPr>
                <a:stCxn id="321" idx="0"/>
                <a:endCxn id="319" idx="4"/>
              </p:cNvCxnSpPr>
              <p:nvPr/>
            </p:nvCxnSpPr>
            <p:spPr>
              <a:xfrm rot="10800000">
                <a:off x="-99625" y="-92174"/>
                <a:ext cx="2382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6"/>
              <p:cNvCxnSpPr>
                <a:stCxn id="321" idx="0"/>
                <a:endCxn id="313" idx="3"/>
              </p:cNvCxnSpPr>
              <p:nvPr/>
            </p:nvCxnSpPr>
            <p:spPr>
              <a:xfrm rot="10800000" flipH="1">
                <a:off x="138575" y="443626"/>
                <a:ext cx="209100" cy="4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6"/>
              <p:cNvCxnSpPr>
                <a:stCxn id="319" idx="5"/>
                <a:endCxn id="313" idx="1"/>
              </p:cNvCxnSpPr>
              <p:nvPr/>
            </p:nvCxnSpPr>
            <p:spPr>
              <a:xfrm>
                <a:off x="-644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6"/>
              <p:cNvCxnSpPr>
                <a:stCxn id="319" idx="6"/>
                <a:endCxn id="318" idx="2"/>
              </p:cNvCxnSpPr>
              <p:nvPr/>
            </p:nvCxnSpPr>
            <p:spPr>
              <a:xfrm>
                <a:off x="-49824" y="-142087"/>
                <a:ext cx="15048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6"/>
              <p:cNvCxnSpPr>
                <a:stCxn id="314" idx="1"/>
                <a:endCxn id="319" idx="5"/>
              </p:cNvCxnSpPr>
              <p:nvPr/>
            </p:nvCxnSpPr>
            <p:spPr>
              <a:xfrm rot="10800000">
                <a:off x="-64541" y="-106872"/>
                <a:ext cx="896700" cy="3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6"/>
              <p:cNvCxnSpPr>
                <a:stCxn id="322" idx="0"/>
                <a:endCxn id="313" idx="4"/>
              </p:cNvCxnSpPr>
              <p:nvPr/>
            </p:nvCxnSpPr>
            <p:spPr>
              <a:xfrm rot="10800000">
                <a:off x="378326" y="456587"/>
                <a:ext cx="333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6"/>
              <p:cNvCxnSpPr>
                <a:stCxn id="322" idx="0"/>
                <a:endCxn id="314" idx="3"/>
              </p:cNvCxnSpPr>
              <p:nvPr/>
            </p:nvCxnSpPr>
            <p:spPr>
              <a:xfrm rot="10800000" flipH="1">
                <a:off x="411626" y="348287"/>
                <a:ext cx="420600" cy="70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3" name="Google Shape;313;p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33" name="Google Shape;333;p6"/>
            <p:cNvGrpSpPr/>
            <p:nvPr/>
          </p:nvGrpSpPr>
          <p:grpSpPr>
            <a:xfrm>
              <a:off x="7337626" y="2995575"/>
              <a:ext cx="2254049" cy="2509875"/>
              <a:chOff x="7261426" y="2919375"/>
              <a:chExt cx="2254049" cy="2509875"/>
            </a:xfrm>
          </p:grpSpPr>
          <p:sp>
            <p:nvSpPr>
              <p:cNvPr id="334" name="Google Shape;334;p6"/>
              <p:cNvSpPr/>
              <p:nvPr/>
            </p:nvSpPr>
            <p:spPr>
              <a:xfrm rot="10800000">
                <a:off x="7261426" y="4782419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 rot="10800000">
                <a:off x="8680175" y="3577975"/>
                <a:ext cx="99900" cy="99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 rot="10800000">
                <a:off x="8751276" y="4850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 rot="10800000">
                <a:off x="7746475" y="5224950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 rot="10800000">
                <a:off x="8236400" y="4653675"/>
                <a:ext cx="137400" cy="137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 rot="10800000">
                <a:off x="8814525" y="4221650"/>
                <a:ext cx="129900" cy="13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 rot="10800000">
                <a:off x="8879025" y="2919375"/>
                <a:ext cx="141600" cy="14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41" name="Google Shape;341;p6"/>
              <p:cNvCxnSpPr>
                <a:stCxn id="340" idx="7"/>
                <a:endCxn id="335" idx="4"/>
              </p:cNvCxnSpPr>
              <p:nvPr/>
            </p:nvCxnSpPr>
            <p:spPr>
              <a:xfrm flipH="1">
                <a:off x="8730262" y="3040238"/>
                <a:ext cx="169500" cy="53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6"/>
              <p:cNvCxnSpPr>
                <a:stCxn id="335" idx="0"/>
                <a:endCxn id="339" idx="5"/>
              </p:cNvCxnSpPr>
              <p:nvPr/>
            </p:nvCxnSpPr>
            <p:spPr>
              <a:xfrm>
                <a:off x="8730125" y="3677875"/>
                <a:ext cx="103500" cy="56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6"/>
              <p:cNvCxnSpPr>
                <a:stCxn id="340" idx="0"/>
                <a:endCxn id="339" idx="4"/>
              </p:cNvCxnSpPr>
              <p:nvPr/>
            </p:nvCxnSpPr>
            <p:spPr>
              <a:xfrm flipH="1">
                <a:off x="8879625" y="3060975"/>
                <a:ext cx="70200" cy="11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6"/>
              <p:cNvCxnSpPr>
                <a:stCxn id="336" idx="4"/>
                <a:endCxn id="339" idx="0"/>
              </p:cNvCxnSpPr>
              <p:nvPr/>
            </p:nvCxnSpPr>
            <p:spPr>
              <a:xfrm rot="10800000" flipH="1">
                <a:off x="8830026" y="4351769"/>
                <a:ext cx="49500" cy="49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6"/>
              <p:cNvCxnSpPr>
                <a:stCxn id="338" idx="2"/>
                <a:endCxn id="336" idx="6"/>
              </p:cNvCxnSpPr>
              <p:nvPr/>
            </p:nvCxnSpPr>
            <p:spPr>
              <a:xfrm>
                <a:off x="8373800" y="4722375"/>
                <a:ext cx="377400" cy="20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6"/>
              <p:cNvCxnSpPr>
                <a:stCxn id="337" idx="2"/>
                <a:endCxn id="336" idx="6"/>
              </p:cNvCxnSpPr>
              <p:nvPr/>
            </p:nvCxnSpPr>
            <p:spPr>
              <a:xfrm rot="10800000" flipH="1">
                <a:off x="7833175" y="4929600"/>
                <a:ext cx="918000" cy="33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6"/>
              <p:cNvCxnSpPr>
                <a:stCxn id="334" idx="1"/>
                <a:endCxn id="337" idx="5"/>
              </p:cNvCxnSpPr>
              <p:nvPr/>
            </p:nvCxnSpPr>
            <p:spPr>
              <a:xfrm>
                <a:off x="7395861" y="4916854"/>
                <a:ext cx="363300" cy="32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6"/>
              <p:cNvCxnSpPr>
                <a:stCxn id="334" idx="2"/>
                <a:endCxn id="338" idx="6"/>
              </p:cNvCxnSpPr>
              <p:nvPr/>
            </p:nvCxnSpPr>
            <p:spPr>
              <a:xfrm rot="10800000" flipH="1">
                <a:off x="7418926" y="4722269"/>
                <a:ext cx="817500" cy="13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6"/>
              <p:cNvCxnSpPr>
                <a:stCxn id="337" idx="3"/>
                <a:endCxn id="338" idx="7"/>
              </p:cNvCxnSpPr>
              <p:nvPr/>
            </p:nvCxnSpPr>
            <p:spPr>
              <a:xfrm rot="10800000" flipH="1">
                <a:off x="7820478" y="4770847"/>
                <a:ext cx="435900" cy="4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6"/>
              <p:cNvCxnSpPr>
                <a:stCxn id="338" idx="3"/>
                <a:endCxn id="335" idx="7"/>
              </p:cNvCxnSpPr>
              <p:nvPr/>
            </p:nvCxnSpPr>
            <p:spPr>
              <a:xfrm rot="10800000" flipH="1">
                <a:off x="8353678" y="3663097"/>
                <a:ext cx="341100" cy="10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1" name="Google Shape;351;p6"/>
              <p:cNvSpPr/>
              <p:nvPr/>
            </p:nvSpPr>
            <p:spPr>
              <a:xfrm rot="10800000">
                <a:off x="9220200" y="3517875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2" name="Google Shape;352;p6"/>
              <p:cNvCxnSpPr>
                <a:endCxn id="351" idx="5"/>
              </p:cNvCxnSpPr>
              <p:nvPr/>
            </p:nvCxnSpPr>
            <p:spPr>
              <a:xfrm>
                <a:off x="9001130" y="3057605"/>
                <a:ext cx="233700" cy="47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6"/>
              <p:cNvCxnSpPr>
                <a:stCxn id="339" idx="3"/>
                <a:endCxn id="351" idx="7"/>
              </p:cNvCxnSpPr>
              <p:nvPr/>
            </p:nvCxnSpPr>
            <p:spPr>
              <a:xfrm rot="10800000" flipH="1">
                <a:off x="8925402" y="3603217"/>
                <a:ext cx="309300" cy="63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4" name="Google Shape;354;p6"/>
              <p:cNvSpPr/>
              <p:nvPr/>
            </p:nvSpPr>
            <p:spPr>
              <a:xfrm rot="10800000">
                <a:off x="9334875" y="5218350"/>
                <a:ext cx="180600" cy="210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5" name="Google Shape;355;p6"/>
              <p:cNvCxnSpPr>
                <a:stCxn id="339" idx="1"/>
                <a:endCxn id="354" idx="5"/>
              </p:cNvCxnSpPr>
              <p:nvPr/>
            </p:nvCxnSpPr>
            <p:spPr>
              <a:xfrm>
                <a:off x="8925402" y="4332783"/>
                <a:ext cx="435900" cy="91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6"/>
              <p:cNvCxnSpPr>
                <a:stCxn id="351" idx="0"/>
                <a:endCxn id="354" idx="4"/>
              </p:cNvCxnSpPr>
              <p:nvPr/>
            </p:nvCxnSpPr>
            <p:spPr>
              <a:xfrm>
                <a:off x="9270150" y="3617775"/>
                <a:ext cx="155100" cy="160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6"/>
              <p:cNvCxnSpPr>
                <a:stCxn id="336" idx="2"/>
                <a:endCxn id="354" idx="6"/>
              </p:cNvCxnSpPr>
              <p:nvPr/>
            </p:nvCxnSpPr>
            <p:spPr>
              <a:xfrm>
                <a:off x="8908776" y="4929719"/>
                <a:ext cx="426000" cy="3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6"/>
              <p:cNvCxnSpPr>
                <a:stCxn id="337" idx="2"/>
                <a:endCxn id="354" idx="6"/>
              </p:cNvCxnSpPr>
              <p:nvPr/>
            </p:nvCxnSpPr>
            <p:spPr>
              <a:xfrm>
                <a:off x="7833175" y="5268300"/>
                <a:ext cx="1501800" cy="5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6"/>
              <p:cNvCxnSpPr>
                <a:stCxn id="334" idx="2"/>
                <a:endCxn id="336" idx="6"/>
              </p:cNvCxnSpPr>
              <p:nvPr/>
            </p:nvCxnSpPr>
            <p:spPr>
              <a:xfrm>
                <a:off x="7418926" y="4861169"/>
                <a:ext cx="1332300" cy="6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6"/>
          <p:cNvGrpSpPr/>
          <p:nvPr/>
        </p:nvGrpSpPr>
        <p:grpSpPr>
          <a:xfrm>
            <a:off x="194976" y="908700"/>
            <a:ext cx="8770525" cy="5757467"/>
            <a:chOff x="194975" y="681525"/>
            <a:chExt cx="8770525" cy="4318100"/>
          </a:xfrm>
        </p:grpSpPr>
        <p:grpSp>
          <p:nvGrpSpPr>
            <p:cNvPr id="361" name="Google Shape;361;p6"/>
            <p:cNvGrpSpPr/>
            <p:nvPr/>
          </p:nvGrpSpPr>
          <p:grpSpPr>
            <a:xfrm>
              <a:off x="194975" y="4436050"/>
              <a:ext cx="462250" cy="563575"/>
              <a:chOff x="140150" y="4340075"/>
              <a:chExt cx="462250" cy="563575"/>
            </a:xfrm>
          </p:grpSpPr>
          <p:sp>
            <p:nvSpPr>
              <p:cNvPr id="362" name="Google Shape;362;p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" name="Google Shape;364;p6"/>
              <p:cNvSpPr/>
              <p:nvPr/>
            </p:nvSpPr>
            <p:spPr>
              <a:xfrm rot="10800000">
                <a:off x="495000" y="4796250"/>
                <a:ext cx="107400" cy="107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66" name="Google Shape;366;p6"/>
            <p:cNvGrpSpPr/>
            <p:nvPr/>
          </p:nvGrpSpPr>
          <p:grpSpPr>
            <a:xfrm>
              <a:off x="8667225" y="681525"/>
              <a:ext cx="298275" cy="322675"/>
              <a:chOff x="8667225" y="681525"/>
              <a:chExt cx="298275" cy="322675"/>
            </a:xfrm>
          </p:grpSpPr>
          <p:sp>
            <p:nvSpPr>
              <p:cNvPr id="367" name="Google Shape;367;p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8" name="Google Shape;368;p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514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"/>
          <p:cNvSpPr txBox="1">
            <a:spLocks noGrp="1"/>
          </p:cNvSpPr>
          <p:nvPr>
            <p:ph type="title"/>
          </p:nvPr>
        </p:nvSpPr>
        <p:spPr>
          <a:xfrm>
            <a:off x="865625" y="719333"/>
            <a:ext cx="3668400" cy="14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2" name="Google Shape;372;p7"/>
          <p:cNvSpPr txBox="1">
            <a:spLocks noGrp="1"/>
          </p:cNvSpPr>
          <p:nvPr>
            <p:ph type="subTitle" idx="1"/>
          </p:nvPr>
        </p:nvSpPr>
        <p:spPr>
          <a:xfrm>
            <a:off x="865625" y="2162457"/>
            <a:ext cx="3668400" cy="39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3" name="Google Shape;373;p7"/>
          <p:cNvSpPr>
            <a:spLocks noGrp="1"/>
          </p:cNvSpPr>
          <p:nvPr>
            <p:ph type="pic" idx="2"/>
          </p:nvPr>
        </p:nvSpPr>
        <p:spPr>
          <a:xfrm>
            <a:off x="5029325" y="1111333"/>
            <a:ext cx="3476400" cy="46352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374" name="Google Shape;374;p7"/>
          <p:cNvGrpSpPr/>
          <p:nvPr/>
        </p:nvGrpSpPr>
        <p:grpSpPr>
          <a:xfrm>
            <a:off x="-225924" y="-256049"/>
            <a:ext cx="1609774" cy="3521941"/>
            <a:chOff x="-225924" y="-192037"/>
            <a:chExt cx="1609774" cy="2641456"/>
          </a:xfrm>
        </p:grpSpPr>
        <p:cxnSp>
          <p:nvCxnSpPr>
            <p:cNvPr id="375" name="Google Shape;375;p7"/>
            <p:cNvCxnSpPr>
              <a:stCxn id="376" idx="7"/>
              <a:endCxn id="377" idx="2"/>
            </p:cNvCxnSpPr>
            <p:nvPr/>
          </p:nvCxnSpPr>
          <p:spPr>
            <a:xfrm rot="10800000" flipH="1">
              <a:off x="332904" y="155655"/>
              <a:ext cx="893400" cy="22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7" name="Google Shape;377;p7"/>
            <p:cNvSpPr/>
            <p:nvPr/>
          </p:nvSpPr>
          <p:spPr>
            <a:xfrm>
              <a:off x="1226350" y="76769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-225924" y="-192037"/>
              <a:ext cx="99900" cy="99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177600" y="229191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734301" y="222187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49626" y="886737"/>
              <a:ext cx="86700" cy="86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292075" y="1058069"/>
              <a:ext cx="147900" cy="147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83" name="Google Shape;383;p7"/>
            <p:cNvCxnSpPr>
              <a:stCxn id="382" idx="4"/>
              <a:endCxn id="379" idx="0"/>
            </p:cNvCxnSpPr>
            <p:nvPr/>
          </p:nvCxnSpPr>
          <p:spPr>
            <a:xfrm flipH="1">
              <a:off x="256225" y="1205969"/>
              <a:ext cx="109800" cy="108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7"/>
            <p:cNvCxnSpPr>
              <a:stCxn id="381" idx="4"/>
              <a:endCxn id="379" idx="0"/>
            </p:cNvCxnSpPr>
            <p:nvPr/>
          </p:nvCxnSpPr>
          <p:spPr>
            <a:xfrm>
              <a:off x="92976" y="973437"/>
              <a:ext cx="163500" cy="131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7"/>
            <p:cNvCxnSpPr>
              <a:stCxn id="381" idx="5"/>
              <a:endCxn id="382" idx="1"/>
            </p:cNvCxnSpPr>
            <p:nvPr/>
          </p:nvCxnSpPr>
          <p:spPr>
            <a:xfrm>
              <a:off x="123629" y="960741"/>
              <a:ext cx="190200" cy="11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7"/>
            <p:cNvCxnSpPr>
              <a:stCxn id="381" idx="0"/>
              <a:endCxn id="378" idx="4"/>
            </p:cNvCxnSpPr>
            <p:nvPr/>
          </p:nvCxnSpPr>
          <p:spPr>
            <a:xfrm rot="10800000">
              <a:off x="-176124" y="-92163"/>
              <a:ext cx="269100" cy="97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7"/>
            <p:cNvCxnSpPr>
              <a:stCxn id="381" idx="7"/>
              <a:endCxn id="376" idx="3"/>
            </p:cNvCxnSpPr>
            <p:nvPr/>
          </p:nvCxnSpPr>
          <p:spPr>
            <a:xfrm rot="10800000" flipH="1">
              <a:off x="123629" y="443734"/>
              <a:ext cx="147900" cy="4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7"/>
            <p:cNvCxnSpPr>
              <a:stCxn id="378" idx="5"/>
              <a:endCxn id="376" idx="1"/>
            </p:cNvCxnSpPr>
            <p:nvPr/>
          </p:nvCxnSpPr>
          <p:spPr>
            <a:xfrm>
              <a:off x="-140654" y="-106767"/>
              <a:ext cx="412200" cy="48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7"/>
            <p:cNvCxnSpPr>
              <a:stCxn id="378" idx="6"/>
              <a:endCxn id="377" idx="2"/>
            </p:cNvCxnSpPr>
            <p:nvPr/>
          </p:nvCxnSpPr>
          <p:spPr>
            <a:xfrm>
              <a:off x="-126024" y="-142087"/>
              <a:ext cx="1352400" cy="29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7"/>
            <p:cNvCxnSpPr>
              <a:stCxn id="380" idx="2"/>
              <a:endCxn id="378" idx="5"/>
            </p:cNvCxnSpPr>
            <p:nvPr/>
          </p:nvCxnSpPr>
          <p:spPr>
            <a:xfrm rot="10800000">
              <a:off x="-140799" y="-106763"/>
              <a:ext cx="875100" cy="37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7"/>
            <p:cNvCxnSpPr>
              <a:stCxn id="382" idx="0"/>
              <a:endCxn id="376" idx="4"/>
            </p:cNvCxnSpPr>
            <p:nvPr/>
          </p:nvCxnSpPr>
          <p:spPr>
            <a:xfrm rot="10800000">
              <a:off x="302125" y="456569"/>
              <a:ext cx="63900" cy="60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7"/>
            <p:cNvCxnSpPr>
              <a:stCxn id="382" idx="0"/>
              <a:endCxn id="380" idx="3"/>
            </p:cNvCxnSpPr>
            <p:nvPr/>
          </p:nvCxnSpPr>
          <p:spPr>
            <a:xfrm rot="10800000" flipH="1">
              <a:off x="366025" y="296069"/>
              <a:ext cx="3810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6" name="Google Shape;376;p7"/>
            <p:cNvSpPr/>
            <p:nvPr/>
          </p:nvSpPr>
          <p:spPr>
            <a:xfrm>
              <a:off x="258901" y="369758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93" name="Google Shape;393;p7"/>
          <p:cNvGrpSpPr/>
          <p:nvPr/>
        </p:nvGrpSpPr>
        <p:grpSpPr>
          <a:xfrm>
            <a:off x="194976" y="5914734"/>
            <a:ext cx="406275" cy="751433"/>
            <a:chOff x="140150" y="4340075"/>
            <a:chExt cx="406275" cy="563575"/>
          </a:xfrm>
        </p:grpSpPr>
        <p:sp>
          <p:nvSpPr>
            <p:cNvPr id="394" name="Google Shape;394;p7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7" name="Google Shape;397;p7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19095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13325" y="1981061"/>
            <a:ext cx="7717500" cy="28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-626841" y="-2523497"/>
            <a:ext cx="9741411" cy="11740657"/>
            <a:chOff x="-626841" y="-1892623"/>
            <a:chExt cx="9741411" cy="8805493"/>
          </a:xfrm>
        </p:grpSpPr>
        <p:grpSp>
          <p:nvGrpSpPr>
            <p:cNvPr id="401" name="Google Shape;401;p8"/>
            <p:cNvGrpSpPr/>
            <p:nvPr/>
          </p:nvGrpSpPr>
          <p:grpSpPr>
            <a:xfrm>
              <a:off x="-626841" y="3469144"/>
              <a:ext cx="5410264" cy="3443726"/>
              <a:chOff x="-436341" y="3418344"/>
              <a:chExt cx="5410264" cy="3443726"/>
            </a:xfrm>
          </p:grpSpPr>
          <p:sp>
            <p:nvSpPr>
              <p:cNvPr id="402" name="Google Shape;402;p8"/>
              <p:cNvSpPr/>
              <p:nvPr/>
            </p:nvSpPr>
            <p:spPr>
              <a:xfrm rot="10800000" flipH="1">
                <a:off x="-436341" y="55415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 rot="10800000" flipH="1">
                <a:off x="1998031" y="64609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 rot="10800000" flipH="1">
                <a:off x="1331188" y="39798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 rot="10800000" flipH="1">
                <a:off x="1136579" y="55735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 rot="10800000" flipH="1">
                <a:off x="-13908" y="6509971"/>
                <a:ext cx="96300" cy="96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 rot="10800000" flipH="1">
                <a:off x="1136579" y="67315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 rot="10800000" flipH="1">
                <a:off x="248148" y="4631902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 rot="10800000" flipH="1">
                <a:off x="4877623" y="49119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10" name="Google Shape;410;p8"/>
              <p:cNvCxnSpPr>
                <a:stCxn id="406" idx="5"/>
                <a:endCxn id="405" idx="1"/>
              </p:cNvCxnSpPr>
              <p:nvPr/>
            </p:nvCxnSpPr>
            <p:spPr>
              <a:xfrm rot="10800000" flipH="1">
                <a:off x="68289" y="56849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8"/>
              <p:cNvCxnSpPr>
                <a:stCxn id="407" idx="4"/>
                <a:endCxn id="405" idx="0"/>
              </p:cNvCxnSpPr>
              <p:nvPr/>
            </p:nvCxnSpPr>
            <p:spPr>
              <a:xfrm rot="10800000">
                <a:off x="1201829" y="57040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8"/>
              <p:cNvCxnSpPr>
                <a:stCxn id="402" idx="6"/>
                <a:endCxn id="405" idx="2"/>
              </p:cNvCxnSpPr>
              <p:nvPr/>
            </p:nvCxnSpPr>
            <p:spPr>
              <a:xfrm>
                <a:off x="-241941" y="56387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8"/>
              <p:cNvCxnSpPr>
                <a:stCxn id="402" idx="0"/>
                <a:endCxn id="406" idx="3"/>
              </p:cNvCxnSpPr>
              <p:nvPr/>
            </p:nvCxnSpPr>
            <p:spPr>
              <a:xfrm>
                <a:off x="-339141" y="57359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8"/>
              <p:cNvCxnSpPr>
                <a:stCxn id="406" idx="7"/>
                <a:endCxn id="407" idx="2"/>
              </p:cNvCxnSpPr>
              <p:nvPr/>
            </p:nvCxnSpPr>
            <p:spPr>
              <a:xfrm>
                <a:off x="68289" y="65921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" name="Google Shape;415;p8"/>
              <p:cNvCxnSpPr>
                <a:stCxn id="407" idx="6"/>
                <a:endCxn id="403" idx="2"/>
              </p:cNvCxnSpPr>
              <p:nvPr/>
            </p:nvCxnSpPr>
            <p:spPr>
              <a:xfrm rot="10800000" flipH="1">
                <a:off x="1267079" y="65580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8"/>
              <p:cNvCxnSpPr>
                <a:stCxn id="405" idx="7"/>
                <a:endCxn id="403" idx="3"/>
              </p:cNvCxnSpPr>
              <p:nvPr/>
            </p:nvCxnSpPr>
            <p:spPr>
              <a:xfrm>
                <a:off x="1247968" y="56849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8"/>
              <p:cNvCxnSpPr>
                <a:stCxn id="402" idx="5"/>
                <a:endCxn id="408" idx="1"/>
              </p:cNvCxnSpPr>
              <p:nvPr/>
            </p:nvCxnSpPr>
            <p:spPr>
              <a:xfrm rot="10800000" flipH="1">
                <a:off x="-270410" y="47432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8"/>
              <p:cNvCxnSpPr>
                <a:stCxn id="408" idx="7"/>
                <a:endCxn id="405" idx="3"/>
              </p:cNvCxnSpPr>
              <p:nvPr/>
            </p:nvCxnSpPr>
            <p:spPr>
              <a:xfrm>
                <a:off x="359537" y="47432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8"/>
              <p:cNvCxnSpPr>
                <a:stCxn id="408" idx="6"/>
                <a:endCxn id="404" idx="2"/>
              </p:cNvCxnSpPr>
              <p:nvPr/>
            </p:nvCxnSpPr>
            <p:spPr>
              <a:xfrm rot="10800000" flipH="1">
                <a:off x="378648" y="4180552"/>
                <a:ext cx="952500" cy="51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8"/>
              <p:cNvCxnSpPr>
                <a:stCxn id="404" idx="1"/>
                <a:endCxn id="405" idx="4"/>
              </p:cNvCxnSpPr>
              <p:nvPr/>
            </p:nvCxnSpPr>
            <p:spPr>
              <a:xfrm flipH="1">
                <a:off x="1201872" y="4322457"/>
                <a:ext cx="188100" cy="125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8"/>
              <p:cNvCxnSpPr>
                <a:stCxn id="409" idx="1"/>
                <a:endCxn id="403" idx="5"/>
              </p:cNvCxnSpPr>
              <p:nvPr/>
            </p:nvCxnSpPr>
            <p:spPr>
              <a:xfrm flipH="1">
                <a:off x="2163826" y="49941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8"/>
              <p:cNvCxnSpPr>
                <a:stCxn id="406" idx="6"/>
                <a:endCxn id="409" idx="1"/>
              </p:cNvCxnSpPr>
              <p:nvPr/>
            </p:nvCxnSpPr>
            <p:spPr>
              <a:xfrm rot="10800000" flipH="1">
                <a:off x="82392" y="49942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8"/>
              <p:cNvCxnSpPr>
                <a:stCxn id="403" idx="4"/>
                <a:endCxn id="404" idx="0"/>
              </p:cNvCxnSpPr>
              <p:nvPr/>
            </p:nvCxnSpPr>
            <p:spPr>
              <a:xfrm rot="10800000">
                <a:off x="1531831" y="4381348"/>
                <a:ext cx="5634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8"/>
              <p:cNvCxnSpPr>
                <a:stCxn id="402" idx="5"/>
                <a:endCxn id="404" idx="1"/>
              </p:cNvCxnSpPr>
              <p:nvPr/>
            </p:nvCxnSpPr>
            <p:spPr>
              <a:xfrm rot="10800000" flipH="1">
                <a:off x="-270410" y="4322365"/>
                <a:ext cx="1660500" cy="12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5" name="Google Shape;425;p8"/>
              <p:cNvSpPr/>
              <p:nvPr/>
            </p:nvSpPr>
            <p:spPr>
              <a:xfrm rot="10800000" flipH="1">
                <a:off x="3294598" y="42980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26" name="Google Shape;426;p8"/>
              <p:cNvCxnSpPr>
                <a:stCxn id="409" idx="2"/>
                <a:endCxn id="425" idx="7"/>
              </p:cNvCxnSpPr>
              <p:nvPr/>
            </p:nvCxnSpPr>
            <p:spPr>
              <a:xfrm rot="10800000">
                <a:off x="3406123" y="44093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8"/>
              <p:cNvCxnSpPr>
                <a:stCxn id="425" idx="2"/>
                <a:endCxn id="404" idx="6"/>
              </p:cNvCxnSpPr>
              <p:nvPr/>
            </p:nvCxnSpPr>
            <p:spPr>
              <a:xfrm rot="10800000">
                <a:off x="1732498" y="4180613"/>
                <a:ext cx="15621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8"/>
              <p:cNvCxnSpPr>
                <a:stCxn id="425" idx="0"/>
                <a:endCxn id="403" idx="4"/>
              </p:cNvCxnSpPr>
              <p:nvPr/>
            </p:nvCxnSpPr>
            <p:spPr>
              <a:xfrm flipH="1">
                <a:off x="2095348" y="44285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" name="Google Shape;429;p8"/>
              <p:cNvCxnSpPr>
                <a:stCxn id="425" idx="1"/>
                <a:endCxn id="405" idx="5"/>
              </p:cNvCxnSpPr>
              <p:nvPr/>
            </p:nvCxnSpPr>
            <p:spPr>
              <a:xfrm flipH="1">
                <a:off x="1247909" y="44094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0" name="Google Shape;430;p8"/>
              <p:cNvSpPr/>
              <p:nvPr/>
            </p:nvSpPr>
            <p:spPr>
              <a:xfrm rot="10800000" flipH="1">
                <a:off x="350141" y="34183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1" name="Google Shape;431;p8"/>
              <p:cNvCxnSpPr>
                <a:stCxn id="404" idx="3"/>
                <a:endCxn id="430" idx="6"/>
              </p:cNvCxnSpPr>
              <p:nvPr/>
            </p:nvCxnSpPr>
            <p:spPr>
              <a:xfrm rot="10800000">
                <a:off x="544572" y="3515424"/>
                <a:ext cx="845400" cy="52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8"/>
              <p:cNvCxnSpPr>
                <a:stCxn id="430" idx="1"/>
                <a:endCxn id="408" idx="4"/>
              </p:cNvCxnSpPr>
              <p:nvPr/>
            </p:nvCxnSpPr>
            <p:spPr>
              <a:xfrm flipH="1">
                <a:off x="313510" y="3584275"/>
                <a:ext cx="65100" cy="104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33" name="Google Shape;433;p8"/>
            <p:cNvGrpSpPr/>
            <p:nvPr/>
          </p:nvGrpSpPr>
          <p:grpSpPr>
            <a:xfrm>
              <a:off x="5071007" y="-1892623"/>
              <a:ext cx="4043564" cy="3673594"/>
              <a:chOff x="5071007" y="-1892623"/>
              <a:chExt cx="4043564" cy="3673594"/>
            </a:xfrm>
          </p:grpSpPr>
          <p:sp>
            <p:nvSpPr>
              <p:cNvPr id="434" name="Google Shape;434;p8"/>
              <p:cNvSpPr/>
              <p:nvPr/>
            </p:nvSpPr>
            <p:spPr>
              <a:xfrm rot="9591490" flipH="1">
                <a:off x="5098516" y="540093"/>
                <a:ext cx="194282" cy="1942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 rot="9591490" flipH="1">
                <a:off x="8892779" y="453876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 rot="9590696" flipH="1">
                <a:off x="7529429" y="-1352882"/>
                <a:ext cx="401379" cy="401379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 rot="9588852" flipH="1">
                <a:off x="7769090" y="-69319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 rot="9585450" flipH="1">
                <a:off x="7304847" y="697939"/>
                <a:ext cx="96244" cy="962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 rot="9588852" flipH="1">
                <a:off x="8485536" y="1632066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 rot="9588852" flipH="1">
                <a:off x="6653615" y="27813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 rot="9585450" flipH="1">
                <a:off x="8871292" y="-605485"/>
                <a:ext cx="96244" cy="962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42" name="Google Shape;442;p8"/>
              <p:cNvCxnSpPr>
                <a:stCxn id="438" idx="5"/>
                <a:endCxn id="437" idx="1"/>
              </p:cNvCxnSpPr>
              <p:nvPr/>
            </p:nvCxnSpPr>
            <p:spPr>
              <a:xfrm rot="10800000" flipH="1">
                <a:off x="7373121" y="54962"/>
                <a:ext cx="433800" cy="64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8"/>
              <p:cNvCxnSpPr>
                <a:stCxn id="439" idx="4"/>
                <a:endCxn id="437" idx="0"/>
              </p:cNvCxnSpPr>
              <p:nvPr/>
            </p:nvCxnSpPr>
            <p:spPr>
              <a:xfrm rot="10800000">
                <a:off x="7856841" y="57171"/>
                <a:ext cx="671400" cy="15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8"/>
              <p:cNvCxnSpPr>
                <a:stCxn id="434" idx="6"/>
                <a:endCxn id="438" idx="3"/>
              </p:cNvCxnSpPr>
              <p:nvPr/>
            </p:nvCxnSpPr>
            <p:spPr>
              <a:xfrm>
                <a:off x="5286857" y="603783"/>
                <a:ext cx="2022300" cy="1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8"/>
              <p:cNvCxnSpPr>
                <a:stCxn id="438" idx="7"/>
                <a:endCxn id="439" idx="2"/>
              </p:cNvCxnSpPr>
              <p:nvPr/>
            </p:nvCxnSpPr>
            <p:spPr>
              <a:xfrm>
                <a:off x="7396668" y="766214"/>
                <a:ext cx="1092900" cy="95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8"/>
              <p:cNvCxnSpPr>
                <a:stCxn id="439" idx="6"/>
                <a:endCxn id="435" idx="1"/>
              </p:cNvCxnSpPr>
              <p:nvPr/>
            </p:nvCxnSpPr>
            <p:spPr>
              <a:xfrm rot="10800000" flipH="1">
                <a:off x="8611941" y="639171"/>
                <a:ext cx="337200" cy="103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8"/>
              <p:cNvCxnSpPr>
                <a:stCxn id="437" idx="7"/>
                <a:endCxn id="435" idx="3"/>
              </p:cNvCxnSpPr>
              <p:nvPr/>
            </p:nvCxnSpPr>
            <p:spPr>
              <a:xfrm>
                <a:off x="7893480" y="23251"/>
                <a:ext cx="1008300" cy="48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8"/>
              <p:cNvCxnSpPr>
                <a:stCxn id="434" idx="6"/>
                <a:endCxn id="440" idx="1"/>
              </p:cNvCxnSpPr>
              <p:nvPr/>
            </p:nvCxnSpPr>
            <p:spPr>
              <a:xfrm rot="10800000" flipH="1">
                <a:off x="5286857" y="152283"/>
                <a:ext cx="1404600" cy="45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8"/>
              <p:cNvCxnSpPr>
                <a:stCxn id="440" idx="7"/>
                <a:endCxn id="437" idx="2"/>
              </p:cNvCxnSpPr>
              <p:nvPr/>
            </p:nvCxnSpPr>
            <p:spPr>
              <a:xfrm rot="10800000" flipH="1">
                <a:off x="6778004" y="18383"/>
                <a:ext cx="995100" cy="10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8"/>
              <p:cNvCxnSpPr>
                <a:stCxn id="440" idx="5"/>
                <a:endCxn id="436" idx="2"/>
              </p:cNvCxnSpPr>
              <p:nvPr/>
            </p:nvCxnSpPr>
            <p:spPr>
              <a:xfrm rot="10800000" flipH="1">
                <a:off x="6746185" y="-1083067"/>
                <a:ext cx="795600" cy="111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8"/>
              <p:cNvCxnSpPr>
                <a:stCxn id="436" idx="0"/>
                <a:endCxn id="437" idx="5"/>
              </p:cNvCxnSpPr>
              <p:nvPr/>
            </p:nvCxnSpPr>
            <p:spPr>
              <a:xfrm>
                <a:off x="7799269" y="-963792"/>
                <a:ext cx="62400" cy="90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8"/>
              <p:cNvCxnSpPr>
                <a:stCxn id="436" idx="7"/>
                <a:endCxn id="441" idx="3"/>
              </p:cNvCxnSpPr>
              <p:nvPr/>
            </p:nvCxnSpPr>
            <p:spPr>
              <a:xfrm>
                <a:off x="7912234" y="-1067870"/>
                <a:ext cx="963600" cy="4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8"/>
              <p:cNvCxnSpPr>
                <a:stCxn id="437" idx="6"/>
                <a:endCxn id="441" idx="2"/>
              </p:cNvCxnSpPr>
              <p:nvPr/>
            </p:nvCxnSpPr>
            <p:spPr>
              <a:xfrm rot="10800000" flipH="1">
                <a:off x="7895495" y="-540814"/>
                <a:ext cx="978900" cy="51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8"/>
              <p:cNvCxnSpPr>
                <a:stCxn id="441" idx="0"/>
                <a:endCxn id="435" idx="5"/>
              </p:cNvCxnSpPr>
              <p:nvPr/>
            </p:nvCxnSpPr>
            <p:spPr>
              <a:xfrm>
                <a:off x="8936064" y="-512213"/>
                <a:ext cx="94800" cy="97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8"/>
              <p:cNvCxnSpPr>
                <a:stCxn id="439" idx="5"/>
                <a:endCxn id="441" idx="1"/>
              </p:cNvCxnSpPr>
              <p:nvPr/>
            </p:nvCxnSpPr>
            <p:spPr>
              <a:xfrm rot="10800000" flipH="1">
                <a:off x="8578106" y="-513814"/>
                <a:ext cx="321300" cy="21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8"/>
              <p:cNvCxnSpPr>
                <a:stCxn id="438" idx="6"/>
                <a:endCxn id="441" idx="1"/>
              </p:cNvCxnSpPr>
              <p:nvPr/>
            </p:nvCxnSpPr>
            <p:spPr>
              <a:xfrm rot="10800000" flipH="1">
                <a:off x="7398119" y="-513788"/>
                <a:ext cx="1501200" cy="124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8"/>
              <p:cNvCxnSpPr>
                <a:stCxn id="438" idx="4"/>
                <a:endCxn id="436" idx="1"/>
              </p:cNvCxnSpPr>
              <p:nvPr/>
            </p:nvCxnSpPr>
            <p:spPr>
              <a:xfrm rot="10800000" flipH="1">
                <a:off x="7336319" y="-970088"/>
                <a:ext cx="309600" cy="167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8"/>
              <p:cNvCxnSpPr>
                <a:stCxn id="435" idx="4"/>
                <a:endCxn id="436" idx="7"/>
              </p:cNvCxnSpPr>
              <p:nvPr/>
            </p:nvCxnSpPr>
            <p:spPr>
              <a:xfrm rot="10800000">
                <a:off x="7912170" y="-1067784"/>
                <a:ext cx="1044300" cy="152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8"/>
              <p:cNvCxnSpPr>
                <a:stCxn id="434" idx="6"/>
                <a:endCxn id="436" idx="1"/>
              </p:cNvCxnSpPr>
              <p:nvPr/>
            </p:nvCxnSpPr>
            <p:spPr>
              <a:xfrm rot="10800000" flipH="1">
                <a:off x="5286857" y="-970017"/>
                <a:ext cx="2358900" cy="15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0" name="Google Shape;460;p8"/>
              <p:cNvSpPr/>
              <p:nvPr/>
            </p:nvSpPr>
            <p:spPr>
              <a:xfrm rot="9588852" flipH="1">
                <a:off x="8325123" y="-1874128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1" name="Google Shape;461;p8"/>
              <p:cNvCxnSpPr>
                <a:stCxn id="441" idx="4"/>
                <a:endCxn id="460" idx="7"/>
              </p:cNvCxnSpPr>
              <p:nvPr/>
            </p:nvCxnSpPr>
            <p:spPr>
              <a:xfrm rot="10800000">
                <a:off x="8449464" y="-1781513"/>
                <a:ext cx="453300" cy="117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8"/>
              <p:cNvCxnSpPr>
                <a:stCxn id="460" idx="2"/>
                <a:endCxn id="436" idx="5"/>
              </p:cNvCxnSpPr>
              <p:nvPr/>
            </p:nvCxnSpPr>
            <p:spPr>
              <a:xfrm flipH="1">
                <a:off x="7814328" y="-1786423"/>
                <a:ext cx="514800" cy="45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8"/>
              <p:cNvCxnSpPr>
                <a:stCxn id="460" idx="0"/>
                <a:endCxn id="435" idx="4"/>
              </p:cNvCxnSpPr>
              <p:nvPr/>
            </p:nvCxnSpPr>
            <p:spPr>
              <a:xfrm>
                <a:off x="8412828" y="-1747723"/>
                <a:ext cx="543600" cy="220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8"/>
              <p:cNvCxnSpPr>
                <a:stCxn id="460" idx="1"/>
                <a:endCxn id="437" idx="5"/>
              </p:cNvCxnSpPr>
              <p:nvPr/>
            </p:nvCxnSpPr>
            <p:spPr>
              <a:xfrm flipH="1">
                <a:off x="7861663" y="-1749738"/>
                <a:ext cx="501300" cy="168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5" name="Google Shape;465;p8"/>
              <p:cNvSpPr/>
              <p:nvPr/>
            </p:nvSpPr>
            <p:spPr>
              <a:xfrm rot="9591490" flipH="1">
                <a:off x="7189341" y="-1500669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6" name="Google Shape;466;p8"/>
              <p:cNvCxnSpPr>
                <a:stCxn id="460" idx="2"/>
                <a:endCxn id="465" idx="6"/>
              </p:cNvCxnSpPr>
              <p:nvPr/>
            </p:nvCxnSpPr>
            <p:spPr>
              <a:xfrm flipH="1">
                <a:off x="7377828" y="-1786423"/>
                <a:ext cx="951300" cy="3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8"/>
              <p:cNvCxnSpPr>
                <a:stCxn id="465" idx="1"/>
                <a:endCxn id="440" idx="5"/>
              </p:cNvCxnSpPr>
              <p:nvPr/>
            </p:nvCxnSpPr>
            <p:spPr>
              <a:xfrm flipH="1">
                <a:off x="6746147" y="-1315387"/>
                <a:ext cx="499500" cy="13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5736307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0" name="Google Shape;470;p9"/>
          <p:cNvSpPr txBox="1">
            <a:spLocks noGrp="1"/>
          </p:cNvSpPr>
          <p:nvPr>
            <p:ph type="subTitle" idx="1"/>
          </p:nvPr>
        </p:nvSpPr>
        <p:spPr>
          <a:xfrm>
            <a:off x="4731475" y="1675100"/>
            <a:ext cx="3699300" cy="3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1" name="Google Shape;471;p9"/>
          <p:cNvSpPr txBox="1">
            <a:spLocks noGrp="1"/>
          </p:cNvSpPr>
          <p:nvPr>
            <p:ph type="subTitle" idx="2"/>
          </p:nvPr>
        </p:nvSpPr>
        <p:spPr>
          <a:xfrm>
            <a:off x="720000" y="1675100"/>
            <a:ext cx="3699300" cy="3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72" name="Google Shape;472;p9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473" name="Google Shape;473;p9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474" name="Google Shape;474;p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6" name="Google Shape;476;p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77" name="Google Shape;477;p9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478" name="Google Shape;478;p9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9" name="Google Shape;479;p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0" name="Google Shape;480;p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1" name="Google Shape;481;p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482" name="Google Shape;482;p9"/>
          <p:cNvGrpSpPr/>
          <p:nvPr/>
        </p:nvGrpSpPr>
        <p:grpSpPr>
          <a:xfrm>
            <a:off x="115025" y="-3166447"/>
            <a:ext cx="8971639" cy="12988676"/>
            <a:chOff x="115024" y="-2374836"/>
            <a:chExt cx="8971639" cy="9741507"/>
          </a:xfrm>
        </p:grpSpPr>
        <p:grpSp>
          <p:nvGrpSpPr>
            <p:cNvPr id="483" name="Google Shape;483;p9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484" name="Google Shape;484;p9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5" name="Google Shape;485;p9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6" name="Google Shape;486;p9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7" name="Google Shape;487;p9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8" name="Google Shape;488;p9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9" name="Google Shape;489;p9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1" name="Google Shape;491;p9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92" name="Google Shape;492;p9"/>
              <p:cNvCxnSpPr>
                <a:stCxn id="488" idx="5"/>
                <a:endCxn id="48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9"/>
              <p:cNvCxnSpPr>
                <a:stCxn id="489" idx="4"/>
                <a:endCxn id="48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9"/>
              <p:cNvCxnSpPr>
                <a:stCxn id="484" idx="0"/>
                <a:endCxn id="48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9"/>
              <p:cNvCxnSpPr>
                <a:stCxn id="488" idx="6"/>
                <a:endCxn id="48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9"/>
              <p:cNvCxnSpPr>
                <a:stCxn id="489" idx="6"/>
                <a:endCxn id="48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9"/>
              <p:cNvCxnSpPr>
                <a:stCxn id="487" idx="6"/>
                <a:endCxn id="48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9"/>
              <p:cNvCxnSpPr>
                <a:stCxn id="484" idx="6"/>
                <a:endCxn id="49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9"/>
              <p:cNvCxnSpPr>
                <a:stCxn id="484" idx="7"/>
                <a:endCxn id="48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9"/>
              <p:cNvCxnSpPr>
                <a:stCxn id="490" idx="7"/>
                <a:endCxn id="48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9"/>
              <p:cNvCxnSpPr>
                <a:stCxn id="486" idx="0"/>
                <a:endCxn id="48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9"/>
              <p:cNvCxnSpPr>
                <a:stCxn id="491" idx="2"/>
                <a:endCxn id="48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9"/>
              <p:cNvCxnSpPr>
                <a:stCxn id="489" idx="7"/>
                <a:endCxn id="49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4" name="Google Shape;504;p9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05" name="Google Shape;505;p9"/>
              <p:cNvCxnSpPr>
                <a:stCxn id="491" idx="3"/>
                <a:endCxn id="50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9"/>
              <p:cNvCxnSpPr>
                <a:stCxn id="504" idx="2"/>
                <a:endCxn id="48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9"/>
              <p:cNvCxnSpPr>
                <a:stCxn id="504" idx="0"/>
                <a:endCxn id="48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9"/>
              <p:cNvCxnSpPr>
                <a:stCxn id="504" idx="1"/>
                <a:endCxn id="48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9" name="Google Shape;509;p9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0" name="Google Shape;510;p9"/>
              <p:cNvCxnSpPr>
                <a:stCxn id="486" idx="2"/>
                <a:endCxn id="50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9"/>
              <p:cNvCxnSpPr>
                <a:stCxn id="509" idx="3"/>
                <a:endCxn id="48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9"/>
              <p:cNvCxnSpPr>
                <a:stCxn id="487" idx="4"/>
                <a:endCxn id="50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" name="Google Shape;513;p9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4" name="Google Shape;514;p9"/>
              <p:cNvCxnSpPr>
                <a:stCxn id="487" idx="0"/>
                <a:endCxn id="51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9"/>
              <p:cNvCxnSpPr>
                <a:stCxn id="488" idx="7"/>
                <a:endCxn id="51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6" name="Google Shape;516;p9"/>
            <p:cNvGrpSpPr/>
            <p:nvPr/>
          </p:nvGrpSpPr>
          <p:grpSpPr>
            <a:xfrm>
              <a:off x="4731484" y="3852908"/>
              <a:ext cx="4355179" cy="3513764"/>
              <a:chOff x="720009" y="3852908"/>
              <a:chExt cx="4355179" cy="3513764"/>
            </a:xfrm>
          </p:grpSpPr>
          <p:sp>
            <p:nvSpPr>
              <p:cNvPr id="517" name="Google Shape;517;p9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8" name="Google Shape;518;p9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9" name="Google Shape;519;p9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1" name="Google Shape;521;p9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2" name="Google Shape;522;p9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3" name="Google Shape;523;p9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4" name="Google Shape;524;p9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25" name="Google Shape;525;p9"/>
              <p:cNvCxnSpPr>
                <a:stCxn id="522" idx="4"/>
                <a:endCxn id="52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6" name="Google Shape;526;p9"/>
              <p:cNvCxnSpPr>
                <a:stCxn id="517" idx="7"/>
                <a:endCxn id="52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9"/>
              <p:cNvCxnSpPr>
                <a:stCxn id="521" idx="7"/>
                <a:endCxn id="52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9"/>
              <p:cNvCxnSpPr>
                <a:stCxn id="522" idx="6"/>
                <a:endCxn id="51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9"/>
              <p:cNvCxnSpPr>
                <a:stCxn id="520" idx="7"/>
                <a:endCxn id="51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9"/>
              <p:cNvCxnSpPr>
                <a:stCxn id="517" idx="6"/>
                <a:endCxn id="52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9"/>
              <p:cNvCxnSpPr>
                <a:stCxn id="523" idx="0"/>
                <a:endCxn id="52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9"/>
              <p:cNvCxnSpPr>
                <a:stCxn id="523" idx="5"/>
                <a:endCxn id="51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9"/>
              <p:cNvCxnSpPr>
                <a:stCxn id="519" idx="0"/>
                <a:endCxn id="52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9"/>
              <p:cNvCxnSpPr>
                <a:stCxn id="519" idx="7"/>
                <a:endCxn id="52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9"/>
              <p:cNvCxnSpPr>
                <a:stCxn id="520" idx="6"/>
                <a:endCxn id="52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9"/>
              <p:cNvCxnSpPr>
                <a:stCxn id="524" idx="0"/>
                <a:endCxn id="51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9"/>
              <p:cNvCxnSpPr>
                <a:stCxn id="522" idx="5"/>
                <a:endCxn id="52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9"/>
              <p:cNvCxnSpPr>
                <a:stCxn id="521" idx="6"/>
                <a:endCxn id="52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9"/>
              <p:cNvCxnSpPr>
                <a:stCxn id="521" idx="5"/>
                <a:endCxn id="52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9"/>
              <p:cNvCxnSpPr>
                <a:stCxn id="518" idx="4"/>
                <a:endCxn id="51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1" name="Google Shape;541;p9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2" name="Google Shape;542;p9"/>
              <p:cNvCxnSpPr>
                <a:stCxn id="524" idx="4"/>
                <a:endCxn id="54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9"/>
              <p:cNvCxnSpPr>
                <a:stCxn id="541" idx="1"/>
                <a:endCxn id="51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4" name="Google Shape;544;p9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5" name="Google Shape;545;p9"/>
              <p:cNvCxnSpPr>
                <a:stCxn id="541" idx="2"/>
                <a:endCxn id="54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9"/>
              <p:cNvCxnSpPr>
                <a:stCxn id="544" idx="1"/>
                <a:endCxn id="52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9"/>
              <p:cNvCxnSpPr>
                <a:stCxn id="544" idx="7"/>
                <a:endCxn id="51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9315464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"/>
          <p:cNvSpPr>
            <a:spLocks noGrp="1"/>
          </p:cNvSpPr>
          <p:nvPr>
            <p:ph type="pic" idx="2"/>
          </p:nvPr>
        </p:nvSpPr>
        <p:spPr>
          <a:xfrm>
            <a:off x="-25" y="-18300"/>
            <a:ext cx="9144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550" name="Google Shape;550;p10"/>
          <p:cNvSpPr txBox="1">
            <a:spLocks noGrp="1"/>
          </p:cNvSpPr>
          <p:nvPr>
            <p:ph type="title"/>
          </p:nvPr>
        </p:nvSpPr>
        <p:spPr>
          <a:xfrm>
            <a:off x="720000" y="5352600"/>
            <a:ext cx="7704000" cy="76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16130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286016"/>
            <a:ext cx="6576000" cy="16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53" name="Google Shape;553;p11"/>
          <p:cNvSpPr txBox="1">
            <a:spLocks noGrp="1"/>
          </p:cNvSpPr>
          <p:nvPr>
            <p:ph type="subTitle" idx="1"/>
          </p:nvPr>
        </p:nvSpPr>
        <p:spPr>
          <a:xfrm>
            <a:off x="1284000" y="3896384"/>
            <a:ext cx="65760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54" name="Google Shape;554;p11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555" name="Google Shape;555;p1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556" name="Google Shape;556;p1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7" name="Google Shape;557;p1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8" name="Google Shape;558;p1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9" name="Google Shape;559;p1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0" name="Google Shape;560;p1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1" name="Google Shape;561;p1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2" name="Google Shape;562;p1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3" name="Google Shape;563;p1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64" name="Google Shape;564;p11"/>
              <p:cNvCxnSpPr>
                <a:stCxn id="560" idx="5"/>
                <a:endCxn id="55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11"/>
              <p:cNvCxnSpPr>
                <a:stCxn id="561" idx="4"/>
                <a:endCxn id="55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11"/>
              <p:cNvCxnSpPr>
                <a:stCxn id="556" idx="6"/>
                <a:endCxn id="56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11"/>
              <p:cNvCxnSpPr>
                <a:stCxn id="560" idx="7"/>
                <a:endCxn id="56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11"/>
              <p:cNvCxnSpPr>
                <a:stCxn id="561" idx="6"/>
                <a:endCxn id="55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11"/>
              <p:cNvCxnSpPr>
                <a:stCxn id="559" idx="7"/>
                <a:endCxn id="55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11"/>
              <p:cNvCxnSpPr>
                <a:stCxn id="556" idx="6"/>
                <a:endCxn id="56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11"/>
              <p:cNvCxnSpPr>
                <a:stCxn id="562" idx="6"/>
                <a:endCxn id="55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11"/>
              <p:cNvCxnSpPr>
                <a:stCxn id="562" idx="6"/>
                <a:endCxn id="55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11"/>
              <p:cNvCxnSpPr>
                <a:stCxn id="558" idx="7"/>
                <a:endCxn id="56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11"/>
              <p:cNvCxnSpPr>
                <a:stCxn id="559" idx="6"/>
                <a:endCxn id="56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11"/>
              <p:cNvCxnSpPr>
                <a:stCxn id="563" idx="0"/>
                <a:endCxn id="55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11"/>
              <p:cNvCxnSpPr>
                <a:stCxn id="561" idx="5"/>
                <a:endCxn id="56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11"/>
              <p:cNvCxnSpPr>
                <a:stCxn id="560" idx="6"/>
                <a:endCxn id="56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11"/>
              <p:cNvCxnSpPr>
                <a:stCxn id="560" idx="4"/>
                <a:endCxn id="55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79" name="Google Shape;579;p1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0" name="Google Shape;580;p11"/>
              <p:cNvCxnSpPr>
                <a:stCxn id="563" idx="4"/>
                <a:endCxn id="57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11"/>
              <p:cNvCxnSpPr>
                <a:stCxn id="579" idx="1"/>
                <a:endCxn id="55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11"/>
              <p:cNvCxnSpPr>
                <a:stCxn id="579" idx="1"/>
                <a:endCxn id="55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83" name="Google Shape;583;p1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4" name="Google Shape;584;p11"/>
              <p:cNvCxnSpPr>
                <a:stCxn id="561" idx="0"/>
                <a:endCxn id="58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11"/>
              <p:cNvCxnSpPr>
                <a:stCxn id="557" idx="0"/>
                <a:endCxn id="58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86" name="Google Shape;586;p1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587" name="Google Shape;587;p1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9" name="Google Shape;589;p1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0" name="Google Shape;590;p1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1" name="Google Shape;591;p1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2" name="Google Shape;592;p1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4" name="Google Shape;594;p1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95" name="Google Shape;595;p11"/>
              <p:cNvCxnSpPr>
                <a:stCxn id="591" idx="5"/>
                <a:endCxn id="59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11"/>
              <p:cNvCxnSpPr>
                <a:stCxn id="592" idx="4"/>
                <a:endCxn id="59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11"/>
              <p:cNvCxnSpPr>
                <a:stCxn id="587" idx="6"/>
                <a:endCxn id="59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11"/>
              <p:cNvCxnSpPr>
                <a:stCxn id="587" idx="0"/>
                <a:endCxn id="59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11"/>
              <p:cNvCxnSpPr>
                <a:stCxn id="591" idx="7"/>
                <a:endCxn id="59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11"/>
              <p:cNvCxnSpPr>
                <a:stCxn id="592" idx="6"/>
                <a:endCxn id="58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1" name="Google Shape;601;p11"/>
              <p:cNvCxnSpPr>
                <a:stCxn id="590" idx="7"/>
                <a:endCxn id="58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Google Shape;602;p11"/>
              <p:cNvCxnSpPr>
                <a:stCxn id="587" idx="5"/>
                <a:endCxn id="59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3" name="Google Shape;603;p11"/>
              <p:cNvCxnSpPr>
                <a:stCxn id="593" idx="7"/>
                <a:endCxn id="59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11"/>
              <p:cNvCxnSpPr>
                <a:stCxn id="593" idx="7"/>
                <a:endCxn id="58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5" name="Google Shape;605;p11"/>
              <p:cNvCxnSpPr>
                <a:stCxn id="589" idx="0"/>
                <a:endCxn id="59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6" name="Google Shape;606;p11"/>
              <p:cNvCxnSpPr>
                <a:stCxn id="594" idx="1"/>
                <a:endCxn id="58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11"/>
              <p:cNvCxnSpPr>
                <a:stCxn id="591" idx="6"/>
                <a:endCxn id="59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11"/>
              <p:cNvCxnSpPr>
                <a:stCxn id="588" idx="4"/>
                <a:endCxn id="58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09" name="Google Shape;609;p1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0" name="Google Shape;610;p11"/>
              <p:cNvCxnSpPr>
                <a:stCxn id="594" idx="2"/>
                <a:endCxn id="60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1" name="Google Shape;611;p11"/>
              <p:cNvCxnSpPr>
                <a:stCxn id="609" idx="2"/>
                <a:endCxn id="58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2" name="Google Shape;612;p11"/>
              <p:cNvCxnSpPr>
                <a:stCxn id="609" idx="0"/>
                <a:endCxn id="58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3" name="Google Shape;613;p11"/>
              <p:cNvCxnSpPr>
                <a:stCxn id="609" idx="1"/>
                <a:endCxn id="59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4" name="Google Shape;614;p1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5" name="Google Shape;615;p11"/>
              <p:cNvCxnSpPr>
                <a:stCxn id="589" idx="3"/>
                <a:endCxn id="61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11"/>
              <p:cNvCxnSpPr>
                <a:stCxn id="614" idx="0"/>
                <a:endCxn id="59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7" name="Google Shape;617;p1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8" name="Google Shape;618;p11"/>
              <p:cNvCxnSpPr>
                <a:stCxn id="587" idx="6"/>
                <a:endCxn id="61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9" name="Google Shape;619;p11"/>
              <p:cNvCxnSpPr>
                <a:stCxn id="593" idx="0"/>
                <a:endCxn id="61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11"/>
              <p:cNvCxnSpPr>
                <a:stCxn id="617" idx="6"/>
                <a:endCxn id="59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1" name="Google Shape;621;p1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2" name="Google Shape;622;p11"/>
              <p:cNvCxnSpPr>
                <a:stCxn id="614" idx="5"/>
                <a:endCxn id="62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11"/>
              <p:cNvCxnSpPr>
                <a:stCxn id="621" idx="7"/>
                <a:endCxn id="58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4" name="Google Shape;624;p1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5" name="Google Shape;625;p11"/>
              <p:cNvCxnSpPr>
                <a:stCxn id="614" idx="0"/>
                <a:endCxn id="62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11"/>
              <p:cNvCxnSpPr>
                <a:stCxn id="624" idx="1"/>
                <a:endCxn id="59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1"/>
              <p:cNvCxnSpPr>
                <a:stCxn id="624" idx="6"/>
                <a:endCxn id="58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6928311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90144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3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31" name="Google Shape;631;p13"/>
          <p:cNvGrpSpPr/>
          <p:nvPr/>
        </p:nvGrpSpPr>
        <p:grpSpPr>
          <a:xfrm>
            <a:off x="119288" y="217651"/>
            <a:ext cx="8837200" cy="5851616"/>
            <a:chOff x="119288" y="163238"/>
            <a:chExt cx="8837200" cy="4388712"/>
          </a:xfrm>
        </p:grpSpPr>
        <p:grpSp>
          <p:nvGrpSpPr>
            <p:cNvPr id="632" name="Google Shape;632;p13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633" name="Google Shape;633;p1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36" name="Google Shape;636;p13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637" name="Google Shape;637;p13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641" name="Google Shape;641;p13"/>
          <p:cNvGrpSpPr/>
          <p:nvPr/>
        </p:nvGrpSpPr>
        <p:grpSpPr>
          <a:xfrm>
            <a:off x="-989788" y="-894955"/>
            <a:ext cx="10544675" cy="10807737"/>
            <a:chOff x="-989788" y="-671217"/>
            <a:chExt cx="10544675" cy="8105803"/>
          </a:xfrm>
        </p:grpSpPr>
        <p:grpSp>
          <p:nvGrpSpPr>
            <p:cNvPr id="642" name="Google Shape;642;p13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643" name="Google Shape;643;p13"/>
              <p:cNvCxnSpPr>
                <a:stCxn id="644" idx="6"/>
                <a:endCxn id="64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45" name="Google Shape;645;p13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50" name="Google Shape;650;p13"/>
              <p:cNvCxnSpPr>
                <a:stCxn id="649" idx="4"/>
                <a:endCxn id="647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13"/>
              <p:cNvCxnSpPr>
                <a:stCxn id="648" idx="4"/>
                <a:endCxn id="64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13"/>
              <p:cNvCxnSpPr>
                <a:stCxn id="648" idx="5"/>
                <a:endCxn id="649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13"/>
              <p:cNvCxnSpPr>
                <a:stCxn id="648" idx="0"/>
                <a:endCxn id="64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13"/>
              <p:cNvCxnSpPr>
                <a:stCxn id="648" idx="7"/>
                <a:endCxn id="64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13"/>
              <p:cNvCxnSpPr>
                <a:stCxn id="646" idx="5"/>
                <a:endCxn id="64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13"/>
              <p:cNvCxnSpPr>
                <a:stCxn id="646" idx="6"/>
                <a:endCxn id="64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13"/>
              <p:cNvCxnSpPr>
                <a:stCxn id="658" idx="1"/>
                <a:endCxn id="64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13"/>
              <p:cNvCxnSpPr>
                <a:stCxn id="649" idx="0"/>
                <a:endCxn id="644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13"/>
              <p:cNvCxnSpPr>
                <a:stCxn id="649" idx="0"/>
                <a:endCxn id="658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1" name="Google Shape;661;p13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2" name="Google Shape;662;p13"/>
              <p:cNvCxnSpPr>
                <a:stCxn id="646" idx="5"/>
                <a:endCxn id="66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13"/>
              <p:cNvCxnSpPr>
                <a:stCxn id="658" idx="7"/>
                <a:endCxn id="66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13"/>
              <p:cNvCxnSpPr>
                <a:stCxn id="661" idx="6"/>
                <a:endCxn id="64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5" name="Google Shape;665;p13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6" name="Google Shape;666;p13"/>
              <p:cNvCxnSpPr>
                <a:stCxn id="665" idx="0"/>
                <a:endCxn id="64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13"/>
              <p:cNvCxnSpPr>
                <a:stCxn id="665" idx="6"/>
                <a:endCxn id="64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13"/>
              <p:cNvCxnSpPr>
                <a:stCxn id="665" idx="5"/>
                <a:endCxn id="64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13"/>
              <p:cNvCxnSpPr>
                <a:stCxn id="665" idx="5"/>
                <a:endCxn id="64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58" name="Google Shape;658;p13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70" name="Google Shape;670;p13"/>
            <p:cNvGrpSpPr/>
            <p:nvPr/>
          </p:nvGrpSpPr>
          <p:grpSpPr>
            <a:xfrm rot="459949">
              <a:off x="-831023" y="4514858"/>
              <a:ext cx="4123087" cy="2656599"/>
              <a:chOff x="720013" y="4544655"/>
              <a:chExt cx="4122933" cy="2656500"/>
            </a:xfrm>
          </p:grpSpPr>
          <p:sp>
            <p:nvSpPr>
              <p:cNvPr id="671" name="Google Shape;671;p13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2" name="Google Shape;672;p13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3" name="Google Shape;673;p13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4" name="Google Shape;674;p13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5" name="Google Shape;675;p13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6" name="Google Shape;676;p13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7" name="Google Shape;677;p13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8" name="Google Shape;678;p13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79" name="Google Shape;679;p13"/>
              <p:cNvCxnSpPr>
                <a:stCxn id="675" idx="5"/>
                <a:endCxn id="674" idx="1"/>
              </p:cNvCxnSpPr>
              <p:nvPr/>
            </p:nvCxnSpPr>
            <p:spPr>
              <a:xfrm rot="10340870">
                <a:off x="3060066" y="6057182"/>
                <a:ext cx="335689" cy="8451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13"/>
              <p:cNvCxnSpPr>
                <a:stCxn id="676" idx="4"/>
                <a:endCxn id="674" idx="7"/>
              </p:cNvCxnSpPr>
              <p:nvPr/>
            </p:nvCxnSpPr>
            <p:spPr>
              <a:xfrm rot="-459755">
                <a:off x="1865221" y="6103386"/>
                <a:ext cx="1086704" cy="287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13"/>
              <p:cNvCxnSpPr>
                <a:stCxn id="671" idx="0"/>
                <a:endCxn id="675" idx="3"/>
              </p:cNvCxnSpPr>
              <p:nvPr/>
            </p:nvCxnSpPr>
            <p:spPr>
              <a:xfrm rot="-459979" flipH="1">
                <a:off x="3359205" y="4907332"/>
                <a:ext cx="1362781" cy="19040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13"/>
              <p:cNvCxnSpPr>
                <a:stCxn id="675" idx="7"/>
                <a:endCxn id="676" idx="2"/>
              </p:cNvCxnSpPr>
              <p:nvPr/>
            </p:nvCxnSpPr>
            <p:spPr>
              <a:xfrm rot="10340005">
                <a:off x="1943581" y="6132795"/>
                <a:ext cx="1436945" cy="88479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13"/>
              <p:cNvCxnSpPr>
                <a:stCxn id="676" idx="6"/>
                <a:endCxn id="672" idx="1"/>
              </p:cNvCxnSpPr>
              <p:nvPr/>
            </p:nvCxnSpPr>
            <p:spPr>
              <a:xfrm rot="10342167" flipH="1">
                <a:off x="1735733" y="5068157"/>
                <a:ext cx="189781" cy="112302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13"/>
              <p:cNvCxnSpPr>
                <a:stCxn id="674" idx="5"/>
                <a:endCxn id="672" idx="1"/>
              </p:cNvCxnSpPr>
              <p:nvPr/>
            </p:nvCxnSpPr>
            <p:spPr>
              <a:xfrm rot="10340111">
                <a:off x="1917642" y="4989902"/>
                <a:ext cx="987422" cy="10839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13"/>
              <p:cNvCxnSpPr>
                <a:stCxn id="671" idx="6"/>
                <a:endCxn id="677" idx="3"/>
              </p:cNvCxnSpPr>
              <p:nvPr/>
            </p:nvCxnSpPr>
            <p:spPr>
              <a:xfrm rot="10340667">
                <a:off x="3820904" y="4643394"/>
                <a:ext cx="727383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13"/>
              <p:cNvCxnSpPr>
                <a:stCxn id="671" idx="7"/>
                <a:endCxn id="674" idx="3"/>
              </p:cNvCxnSpPr>
              <p:nvPr/>
            </p:nvCxnSpPr>
            <p:spPr>
              <a:xfrm rot="-459621" flipH="1">
                <a:off x="2953399" y="4896950"/>
                <a:ext cx="1676663" cy="10228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13"/>
              <p:cNvCxnSpPr>
                <a:stCxn id="677" idx="7"/>
                <a:endCxn id="673" idx="3"/>
              </p:cNvCxnSpPr>
              <p:nvPr/>
            </p:nvCxnSpPr>
            <p:spPr>
              <a:xfrm rot="-458883" flipH="1">
                <a:off x="3256947" y="4756715"/>
                <a:ext cx="489151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13"/>
              <p:cNvCxnSpPr>
                <a:stCxn id="673" idx="0"/>
                <a:endCxn id="674" idx="5"/>
              </p:cNvCxnSpPr>
              <p:nvPr/>
            </p:nvCxnSpPr>
            <p:spPr>
              <a:xfrm rot="-457956" flipH="1">
                <a:off x="2913686" y="5119069"/>
                <a:ext cx="239421" cy="8721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13"/>
              <p:cNvCxnSpPr>
                <a:stCxn id="678" idx="2"/>
                <a:endCxn id="672" idx="6"/>
              </p:cNvCxnSpPr>
              <p:nvPr/>
            </p:nvCxnSpPr>
            <p:spPr>
              <a:xfrm rot="-459512">
                <a:off x="880378" y="4757982"/>
                <a:ext cx="871171" cy="2769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13"/>
              <p:cNvCxnSpPr>
                <a:stCxn id="675" idx="6"/>
                <a:endCxn id="678" idx="1"/>
              </p:cNvCxnSpPr>
              <p:nvPr/>
            </p:nvCxnSpPr>
            <p:spPr>
              <a:xfrm rot="10340068">
                <a:off x="977936" y="4687960"/>
                <a:ext cx="2307521" cy="236988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1" name="Google Shape;691;p13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2" name="Google Shape;692;p13"/>
              <p:cNvCxnSpPr>
                <a:stCxn id="678" idx="3"/>
                <a:endCxn id="691" idx="7"/>
              </p:cNvCxnSpPr>
              <p:nvPr/>
            </p:nvCxnSpPr>
            <p:spPr>
              <a:xfrm rot="-459667">
                <a:off x="868246" y="4693901"/>
                <a:ext cx="1093662" cy="10292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13"/>
              <p:cNvCxnSpPr>
                <a:stCxn id="691" idx="2"/>
                <a:endCxn id="673" idx="6"/>
              </p:cNvCxnSpPr>
              <p:nvPr/>
            </p:nvCxnSpPr>
            <p:spPr>
              <a:xfrm rot="-459508">
                <a:off x="2061896" y="4659992"/>
                <a:ext cx="943213" cy="3372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13"/>
              <p:cNvCxnSpPr>
                <a:stCxn id="691" idx="0"/>
                <a:endCxn id="672" idx="4"/>
              </p:cNvCxnSpPr>
              <p:nvPr/>
            </p:nvCxnSpPr>
            <p:spPr>
              <a:xfrm rot="-463310" flipH="1">
                <a:off x="1838574" y="4757163"/>
                <a:ext cx="160758" cy="1746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13"/>
              <p:cNvCxnSpPr>
                <a:stCxn id="691" idx="1"/>
                <a:endCxn id="674" idx="5"/>
              </p:cNvCxnSpPr>
              <p:nvPr/>
            </p:nvCxnSpPr>
            <p:spPr>
              <a:xfrm rot="-459275">
                <a:off x="2108012" y="4689612"/>
                <a:ext cx="777024" cy="137156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6" name="Google Shape;696;p13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7" name="Google Shape;697;p13"/>
              <p:cNvCxnSpPr>
                <a:stCxn id="673" idx="2"/>
                <a:endCxn id="696" idx="7"/>
              </p:cNvCxnSpPr>
              <p:nvPr/>
            </p:nvCxnSpPr>
            <p:spPr>
              <a:xfrm rot="-460738">
                <a:off x="3266626" y="4991469"/>
                <a:ext cx="673540" cy="22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13"/>
              <p:cNvCxnSpPr>
                <a:stCxn id="696" idx="3"/>
                <a:endCxn id="671" idx="7"/>
              </p:cNvCxnSpPr>
              <p:nvPr/>
            </p:nvCxnSpPr>
            <p:spPr>
              <a:xfrm rot="10340841" flipH="1">
                <a:off x="4051630" y="4823477"/>
                <a:ext cx="509135" cy="632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13"/>
              <p:cNvCxnSpPr>
                <a:stCxn id="674" idx="4"/>
                <a:endCxn id="696" idx="0"/>
              </p:cNvCxnSpPr>
              <p:nvPr/>
            </p:nvCxnSpPr>
            <p:spPr>
              <a:xfrm rot="10339578" flipH="1">
                <a:off x="2943686" y="5072692"/>
                <a:ext cx="1091878" cy="8617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103593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4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02" name="Google Shape;702;p14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703" name="Google Shape;703;p14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704" name="Google Shape;704;p14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5" name="Google Shape;705;p14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07" name="Google Shape;707;p14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708" name="Google Shape;708;p14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1" name="Google Shape;711;p14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12" name="Google Shape;712;p14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713" name="Google Shape;713;p14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714" name="Google Shape;714;p14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5" name="Google Shape;715;p14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6" name="Google Shape;716;p14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7" name="Google Shape;717;p14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8" name="Google Shape;718;p14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9" name="Google Shape;719;p14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0" name="Google Shape;720;p14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1" name="Google Shape;721;p14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22" name="Google Shape;722;p14"/>
              <p:cNvCxnSpPr>
                <a:stCxn id="718" idx="5"/>
                <a:endCxn id="71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14"/>
              <p:cNvCxnSpPr>
                <a:stCxn id="719" idx="4"/>
                <a:endCxn id="71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14"/>
              <p:cNvCxnSpPr>
                <a:stCxn id="714" idx="0"/>
                <a:endCxn id="71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14"/>
              <p:cNvCxnSpPr>
                <a:stCxn id="718" idx="6"/>
                <a:endCxn id="71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14"/>
              <p:cNvCxnSpPr>
                <a:stCxn id="719" idx="6"/>
                <a:endCxn id="71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14"/>
              <p:cNvCxnSpPr>
                <a:stCxn id="717" idx="6"/>
                <a:endCxn id="71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14"/>
              <p:cNvCxnSpPr>
                <a:stCxn id="714" idx="6"/>
                <a:endCxn id="72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14"/>
              <p:cNvCxnSpPr>
                <a:stCxn id="714" idx="7"/>
                <a:endCxn id="71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14"/>
              <p:cNvCxnSpPr>
                <a:stCxn id="720" idx="7"/>
                <a:endCxn id="71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14"/>
              <p:cNvCxnSpPr>
                <a:stCxn id="716" idx="0"/>
                <a:endCxn id="71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14"/>
              <p:cNvCxnSpPr>
                <a:stCxn id="721" idx="2"/>
                <a:endCxn id="71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14"/>
              <p:cNvCxnSpPr>
                <a:stCxn id="719" idx="7"/>
                <a:endCxn id="72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4" name="Google Shape;734;p14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5" name="Google Shape;735;p14"/>
              <p:cNvCxnSpPr>
                <a:stCxn id="721" idx="3"/>
                <a:endCxn id="73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14"/>
              <p:cNvCxnSpPr>
                <a:stCxn id="734" idx="2"/>
                <a:endCxn id="71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14"/>
              <p:cNvCxnSpPr>
                <a:stCxn id="734" idx="0"/>
                <a:endCxn id="71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14"/>
              <p:cNvCxnSpPr>
                <a:stCxn id="734" idx="1"/>
                <a:endCxn id="71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9" name="Google Shape;739;p14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0" name="Google Shape;740;p14"/>
              <p:cNvCxnSpPr>
                <a:stCxn id="716" idx="2"/>
                <a:endCxn id="73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14"/>
              <p:cNvCxnSpPr>
                <a:stCxn id="739" idx="3"/>
                <a:endCxn id="71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14"/>
              <p:cNvCxnSpPr>
                <a:stCxn id="717" idx="4"/>
                <a:endCxn id="73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3" name="Google Shape;743;p14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4" name="Google Shape;744;p14"/>
              <p:cNvCxnSpPr>
                <a:stCxn id="717" idx="0"/>
                <a:endCxn id="74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14"/>
              <p:cNvCxnSpPr>
                <a:stCxn id="718" idx="7"/>
                <a:endCxn id="74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46" name="Google Shape;746;p14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747" name="Google Shape;747;p14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8" name="Google Shape;748;p14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9" name="Google Shape;749;p14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0" name="Google Shape;750;p14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1" name="Google Shape;751;p14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2" name="Google Shape;752;p14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3" name="Google Shape;753;p14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4" name="Google Shape;754;p14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55" name="Google Shape;755;p14"/>
              <p:cNvCxnSpPr>
                <a:stCxn id="752" idx="4"/>
                <a:endCxn id="75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14"/>
              <p:cNvCxnSpPr>
                <a:stCxn id="747" idx="7"/>
                <a:endCxn id="75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7" name="Google Shape;757;p14"/>
              <p:cNvCxnSpPr>
                <a:stCxn id="751" idx="7"/>
                <a:endCxn id="75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8" name="Google Shape;758;p14"/>
              <p:cNvCxnSpPr>
                <a:stCxn id="752" idx="6"/>
                <a:endCxn id="74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14"/>
              <p:cNvCxnSpPr>
                <a:stCxn id="750" idx="7"/>
                <a:endCxn id="74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14"/>
              <p:cNvCxnSpPr>
                <a:stCxn id="747" idx="6"/>
                <a:endCxn id="75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14"/>
              <p:cNvCxnSpPr>
                <a:stCxn id="753" idx="0"/>
                <a:endCxn id="75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14"/>
              <p:cNvCxnSpPr>
                <a:stCxn id="753" idx="5"/>
                <a:endCxn id="74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14"/>
              <p:cNvCxnSpPr>
                <a:stCxn id="749" idx="0"/>
                <a:endCxn id="75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14"/>
              <p:cNvCxnSpPr>
                <a:stCxn id="749" idx="7"/>
                <a:endCxn id="75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14"/>
              <p:cNvCxnSpPr>
                <a:stCxn id="750" idx="6"/>
                <a:endCxn id="75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14"/>
              <p:cNvCxnSpPr>
                <a:stCxn id="754" idx="0"/>
                <a:endCxn id="74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14"/>
              <p:cNvCxnSpPr>
                <a:stCxn id="752" idx="5"/>
                <a:endCxn id="75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14"/>
              <p:cNvCxnSpPr>
                <a:stCxn id="751" idx="6"/>
                <a:endCxn id="75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14"/>
              <p:cNvCxnSpPr>
                <a:stCxn id="751" idx="5"/>
                <a:endCxn id="75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14"/>
              <p:cNvCxnSpPr>
                <a:stCxn id="748" idx="4"/>
                <a:endCxn id="74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1" name="Google Shape;771;p14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2" name="Google Shape;772;p14"/>
              <p:cNvCxnSpPr>
                <a:stCxn id="754" idx="4"/>
                <a:endCxn id="77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14"/>
              <p:cNvCxnSpPr>
                <a:stCxn id="771" idx="1"/>
                <a:endCxn id="74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4" name="Google Shape;774;p14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5" name="Google Shape;775;p14"/>
              <p:cNvCxnSpPr>
                <a:stCxn id="771" idx="2"/>
                <a:endCxn id="77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14"/>
              <p:cNvCxnSpPr>
                <a:stCxn id="774" idx="1"/>
                <a:endCxn id="75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14"/>
              <p:cNvCxnSpPr>
                <a:stCxn id="774" idx="7"/>
                <a:endCxn id="74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6343128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80" name="Google Shape;780;p15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781" name="Google Shape;781;p15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782" name="Google Shape;782;p1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3" name="Google Shape;783;p1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4" name="Google Shape;784;p1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85" name="Google Shape;785;p15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786" name="Google Shape;786;p15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7" name="Google Shape;787;p15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8" name="Google Shape;788;p15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9" name="Google Shape;789;p15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90" name="Google Shape;790;p15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791" name="Google Shape;791;p15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792" name="Google Shape;792;p15"/>
              <p:cNvCxnSpPr>
                <a:stCxn id="793" idx="7"/>
                <a:endCxn id="794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4" name="Google Shape;794;p15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5" name="Google Shape;795;p15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6" name="Google Shape;796;p15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7" name="Google Shape;797;p15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8" name="Google Shape;798;p15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9" name="Google Shape;799;p15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00" name="Google Shape;800;p15"/>
              <p:cNvCxnSpPr>
                <a:stCxn id="799" idx="4"/>
                <a:endCxn id="796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1" name="Google Shape;801;p15"/>
              <p:cNvCxnSpPr>
                <a:stCxn id="798" idx="4"/>
                <a:endCxn id="796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2" name="Google Shape;802;p15"/>
              <p:cNvCxnSpPr>
                <a:stCxn id="798" idx="5"/>
                <a:endCxn id="799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3" name="Google Shape;803;p15"/>
              <p:cNvCxnSpPr>
                <a:stCxn id="798" idx="0"/>
                <a:endCxn id="795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4" name="Google Shape;804;p15"/>
              <p:cNvCxnSpPr>
                <a:stCxn id="798" idx="7"/>
                <a:endCxn id="793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5" name="Google Shape;805;p15"/>
              <p:cNvCxnSpPr>
                <a:stCxn id="795" idx="5"/>
                <a:endCxn id="793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6" name="Google Shape;806;p15"/>
              <p:cNvCxnSpPr>
                <a:stCxn id="795" idx="6"/>
                <a:endCxn id="794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7" name="Google Shape;807;p15"/>
              <p:cNvCxnSpPr>
                <a:stCxn id="797" idx="2"/>
                <a:endCxn id="795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8" name="Google Shape;808;p15"/>
              <p:cNvCxnSpPr>
                <a:stCxn id="799" idx="0"/>
                <a:endCxn id="793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9" name="Google Shape;809;p15"/>
              <p:cNvCxnSpPr>
                <a:stCxn id="799" idx="0"/>
                <a:endCxn id="797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3" name="Google Shape;793;p15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10" name="Google Shape;810;p15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811" name="Google Shape;811;p15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2" name="Google Shape;812;p15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3" name="Google Shape;813;p15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4" name="Google Shape;814;p15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5" name="Google Shape;815;p15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6" name="Google Shape;816;p15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7" name="Google Shape;817;p15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8" name="Google Shape;818;p15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19" name="Google Shape;819;p15"/>
              <p:cNvCxnSpPr>
                <a:stCxn id="815" idx="5"/>
                <a:endCxn id="814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15"/>
              <p:cNvCxnSpPr>
                <a:stCxn id="816" idx="4"/>
                <a:endCxn id="814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1" name="Google Shape;821;p15"/>
              <p:cNvCxnSpPr>
                <a:stCxn id="811" idx="6"/>
                <a:endCxn id="814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2" name="Google Shape;822;p15"/>
              <p:cNvCxnSpPr>
                <a:stCxn id="811" idx="0"/>
                <a:endCxn id="815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3" name="Google Shape;823;p15"/>
              <p:cNvCxnSpPr>
                <a:stCxn id="815" idx="7"/>
                <a:endCxn id="816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4" name="Google Shape;824;p15"/>
              <p:cNvCxnSpPr>
                <a:stCxn id="816" idx="6"/>
                <a:endCxn id="812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5" name="Google Shape;825;p15"/>
              <p:cNvCxnSpPr>
                <a:stCxn id="814" idx="7"/>
                <a:endCxn id="812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6" name="Google Shape;826;p15"/>
              <p:cNvCxnSpPr>
                <a:stCxn id="811" idx="5"/>
                <a:endCxn id="817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7" name="Google Shape;827;p15"/>
              <p:cNvCxnSpPr>
                <a:stCxn id="817" idx="7"/>
                <a:endCxn id="814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8" name="Google Shape;828;p15"/>
              <p:cNvCxnSpPr>
                <a:stCxn id="817" idx="5"/>
                <a:endCxn id="813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9" name="Google Shape;829;p15"/>
              <p:cNvCxnSpPr>
                <a:stCxn id="813" idx="0"/>
                <a:endCxn id="814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15"/>
              <p:cNvCxnSpPr>
                <a:stCxn id="813" idx="7"/>
                <a:endCxn id="818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1" name="Google Shape;831;p15"/>
              <p:cNvCxnSpPr>
                <a:stCxn id="814" idx="6"/>
                <a:endCxn id="818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2" name="Google Shape;832;p15"/>
              <p:cNvCxnSpPr>
                <a:stCxn id="818" idx="0"/>
                <a:endCxn id="812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3" name="Google Shape;833;p15"/>
              <p:cNvCxnSpPr>
                <a:stCxn id="815" idx="4"/>
                <a:endCxn id="813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4" name="Google Shape;834;p15"/>
              <p:cNvCxnSpPr>
                <a:stCxn id="812" idx="4"/>
                <a:endCxn id="813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5" name="Google Shape;835;p15"/>
              <p:cNvCxnSpPr>
                <a:stCxn id="811" idx="5"/>
                <a:endCxn id="813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36" name="Google Shape;836;p15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37" name="Google Shape;837;p15"/>
              <p:cNvCxnSpPr>
                <a:stCxn id="818" idx="4"/>
                <a:endCxn id="836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15"/>
              <p:cNvCxnSpPr>
                <a:stCxn id="836" idx="2"/>
                <a:endCxn id="813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15"/>
              <p:cNvCxnSpPr>
                <a:stCxn id="836" idx="0"/>
                <a:endCxn id="812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0" name="Google Shape;840;p15"/>
              <p:cNvCxnSpPr>
                <a:stCxn id="836" idx="1"/>
                <a:endCxn id="814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1" name="Google Shape;841;p15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42" name="Google Shape;842;p15"/>
              <p:cNvCxnSpPr>
                <a:stCxn id="836" idx="2"/>
                <a:endCxn id="841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3" name="Google Shape;843;p15"/>
              <p:cNvCxnSpPr>
                <a:stCxn id="841" idx="1"/>
                <a:endCxn id="817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7007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2" name="Google Shape;232;p5"/>
          <p:cNvSpPr txBox="1">
            <a:spLocks noGrp="1"/>
          </p:cNvSpPr>
          <p:nvPr>
            <p:ph type="subTitle" idx="1"/>
          </p:nvPr>
        </p:nvSpPr>
        <p:spPr>
          <a:xfrm>
            <a:off x="4951702" y="3479969"/>
            <a:ext cx="31419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3" name="Google Shape;233;p5"/>
          <p:cNvSpPr txBox="1">
            <a:spLocks noGrp="1"/>
          </p:cNvSpPr>
          <p:nvPr>
            <p:ph type="subTitle" idx="2"/>
          </p:nvPr>
        </p:nvSpPr>
        <p:spPr>
          <a:xfrm>
            <a:off x="1050400" y="3479969"/>
            <a:ext cx="31419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" name="Google Shape;234;p5"/>
          <p:cNvSpPr txBox="1">
            <a:spLocks noGrp="1"/>
          </p:cNvSpPr>
          <p:nvPr>
            <p:ph type="subTitle" idx="3"/>
          </p:nvPr>
        </p:nvSpPr>
        <p:spPr>
          <a:xfrm>
            <a:off x="1050400" y="2428167"/>
            <a:ext cx="3141900" cy="11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5" name="Google Shape;235;p5"/>
          <p:cNvSpPr txBox="1">
            <a:spLocks noGrp="1"/>
          </p:cNvSpPr>
          <p:nvPr>
            <p:ph type="subTitle" idx="4"/>
          </p:nvPr>
        </p:nvSpPr>
        <p:spPr>
          <a:xfrm>
            <a:off x="4951707" y="2428167"/>
            <a:ext cx="3141900" cy="11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36" name="Google Shape;236;p5"/>
          <p:cNvGrpSpPr/>
          <p:nvPr/>
        </p:nvGrpSpPr>
        <p:grpSpPr>
          <a:xfrm>
            <a:off x="-497962" y="-3203376"/>
            <a:ext cx="9442425" cy="10646168"/>
            <a:chOff x="-497962" y="-2402532"/>
            <a:chExt cx="9442425" cy="7984626"/>
          </a:xfrm>
        </p:grpSpPr>
        <p:grpSp>
          <p:nvGrpSpPr>
            <p:cNvPr id="237" name="Google Shape;237;p5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238" name="Google Shape;238;p5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46" name="Google Shape;246;p5"/>
              <p:cNvCxnSpPr>
                <a:stCxn id="242" idx="5"/>
                <a:endCxn id="24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5"/>
              <p:cNvCxnSpPr>
                <a:stCxn id="243" idx="4"/>
                <a:endCxn id="24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5"/>
              <p:cNvCxnSpPr>
                <a:stCxn id="238" idx="6"/>
                <a:endCxn id="24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5"/>
              <p:cNvCxnSpPr>
                <a:stCxn id="242" idx="7"/>
                <a:endCxn id="24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5"/>
              <p:cNvCxnSpPr>
                <a:stCxn id="243" idx="6"/>
                <a:endCxn id="23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5"/>
              <p:cNvCxnSpPr>
                <a:stCxn id="241" idx="7"/>
                <a:endCxn id="23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5"/>
              <p:cNvCxnSpPr>
                <a:stCxn id="238" idx="6"/>
                <a:endCxn id="24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5"/>
              <p:cNvCxnSpPr>
                <a:stCxn id="244" idx="6"/>
                <a:endCxn id="24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5"/>
              <p:cNvCxnSpPr>
                <a:stCxn id="244" idx="5"/>
                <a:endCxn id="24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5"/>
              <p:cNvCxnSpPr>
                <a:stCxn id="240" idx="0"/>
                <a:endCxn id="24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5"/>
              <p:cNvCxnSpPr>
                <a:stCxn id="240" idx="7"/>
                <a:endCxn id="24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5"/>
              <p:cNvCxnSpPr>
                <a:stCxn id="241" idx="6"/>
                <a:endCxn id="24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5"/>
              <p:cNvCxnSpPr>
                <a:stCxn id="245" idx="0"/>
                <a:endCxn id="23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5"/>
              <p:cNvCxnSpPr>
                <a:stCxn id="243" idx="5"/>
                <a:endCxn id="24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5"/>
              <p:cNvCxnSpPr>
                <a:stCxn id="242" idx="6"/>
                <a:endCxn id="24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5"/>
              <p:cNvCxnSpPr>
                <a:stCxn id="242" idx="4"/>
                <a:endCxn id="24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5"/>
              <p:cNvCxnSpPr>
                <a:stCxn id="239" idx="4"/>
                <a:endCxn id="24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3" name="Google Shape;263;p5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4" name="Google Shape;264;p5"/>
              <p:cNvCxnSpPr>
                <a:stCxn id="245" idx="4"/>
                <a:endCxn id="26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5"/>
              <p:cNvCxnSpPr>
                <a:stCxn id="263" idx="1"/>
                <a:endCxn id="24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5"/>
              <p:cNvCxnSpPr>
                <a:stCxn id="263" idx="0"/>
                <a:endCxn id="23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5"/>
              <p:cNvCxnSpPr>
                <a:stCxn id="263" idx="1"/>
                <a:endCxn id="24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8" name="Google Shape;268;p5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9" name="Google Shape;269;p5"/>
              <p:cNvCxnSpPr>
                <a:stCxn id="263" idx="2"/>
                <a:endCxn id="26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5"/>
              <p:cNvCxnSpPr>
                <a:stCxn id="268" idx="1"/>
                <a:endCxn id="24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5"/>
              <p:cNvCxnSpPr>
                <a:stCxn id="268" idx="7"/>
                <a:endCxn id="24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2" name="Google Shape;272;p5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273" name="Google Shape;273;p5"/>
              <p:cNvCxnSpPr>
                <a:stCxn id="274" idx="6"/>
                <a:endCxn id="27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5" name="Google Shape;275;p5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80" name="Google Shape;280;p5"/>
              <p:cNvCxnSpPr>
                <a:stCxn id="279" idx="4"/>
                <a:endCxn id="27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5"/>
              <p:cNvCxnSpPr>
                <a:stCxn id="278" idx="4"/>
                <a:endCxn id="27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5"/>
              <p:cNvCxnSpPr>
                <a:stCxn id="278" idx="5"/>
                <a:endCxn id="27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5"/>
              <p:cNvCxnSpPr>
                <a:stCxn id="278" idx="0"/>
                <a:endCxn id="27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5"/>
              <p:cNvCxnSpPr>
                <a:stCxn id="278" idx="7"/>
                <a:endCxn id="27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5"/>
              <p:cNvCxnSpPr>
                <a:stCxn id="276" idx="5"/>
                <a:endCxn id="27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5"/>
              <p:cNvCxnSpPr>
                <a:stCxn id="276" idx="6"/>
                <a:endCxn id="27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5"/>
              <p:cNvCxnSpPr>
                <a:stCxn id="288" idx="1"/>
                <a:endCxn id="27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5"/>
              <p:cNvCxnSpPr>
                <a:stCxn id="279" idx="0"/>
                <a:endCxn id="27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5"/>
              <p:cNvCxnSpPr>
                <a:stCxn id="279" idx="0"/>
                <a:endCxn id="28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1" name="Google Shape;291;p5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2" name="Google Shape;292;p5"/>
              <p:cNvCxnSpPr>
                <a:stCxn id="276" idx="5"/>
                <a:endCxn id="29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5"/>
              <p:cNvCxnSpPr>
                <a:stCxn id="288" idx="7"/>
                <a:endCxn id="29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5"/>
              <p:cNvCxnSpPr>
                <a:stCxn id="291" idx="6"/>
                <a:endCxn id="27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5" name="Google Shape;295;p5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6" name="Google Shape;296;p5"/>
              <p:cNvCxnSpPr>
                <a:stCxn id="295" idx="0"/>
                <a:endCxn id="27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5"/>
              <p:cNvCxnSpPr>
                <a:stCxn id="295" idx="6"/>
                <a:endCxn id="27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5"/>
              <p:cNvCxnSpPr>
                <a:stCxn id="295" idx="5"/>
                <a:endCxn id="27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5"/>
              <p:cNvCxnSpPr>
                <a:stCxn id="295" idx="5"/>
                <a:endCxn id="27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8" name="Google Shape;288;p5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00" name="Google Shape;300;p5"/>
          <p:cNvGrpSpPr/>
          <p:nvPr/>
        </p:nvGrpSpPr>
        <p:grpSpPr>
          <a:xfrm>
            <a:off x="3132451" y="4852585"/>
            <a:ext cx="5812012" cy="1887983"/>
            <a:chOff x="3132451" y="3639438"/>
            <a:chExt cx="5812012" cy="1415987"/>
          </a:xfrm>
        </p:grpSpPr>
        <p:grpSp>
          <p:nvGrpSpPr>
            <p:cNvPr id="301" name="Google Shape;301;p5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302" name="Google Shape;302;p5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06" name="Google Shape;306;p5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307" name="Google Shape;307;p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8" name="Google Shape;308;p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9" name="Google Shape;309;p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6201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6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46" name="Google Shape;846;p16"/>
          <p:cNvGrpSpPr/>
          <p:nvPr/>
        </p:nvGrpSpPr>
        <p:grpSpPr>
          <a:xfrm>
            <a:off x="3132451" y="4852585"/>
            <a:ext cx="5812012" cy="1887983"/>
            <a:chOff x="3132451" y="3639438"/>
            <a:chExt cx="5812012" cy="1415987"/>
          </a:xfrm>
        </p:grpSpPr>
        <p:grpSp>
          <p:nvGrpSpPr>
            <p:cNvPr id="847" name="Google Shape;847;p16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848" name="Google Shape;848;p1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49" name="Google Shape;849;p1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0" name="Google Shape;850;p16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52" name="Google Shape;852;p16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853" name="Google Shape;853;p1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4" name="Google Shape;854;p1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5" name="Google Shape;855;p1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856" name="Google Shape;856;p16"/>
          <p:cNvGrpSpPr/>
          <p:nvPr/>
        </p:nvGrpSpPr>
        <p:grpSpPr>
          <a:xfrm>
            <a:off x="-497962" y="-3203376"/>
            <a:ext cx="9442425" cy="10646168"/>
            <a:chOff x="-497962" y="-2402532"/>
            <a:chExt cx="9442425" cy="7984626"/>
          </a:xfrm>
        </p:grpSpPr>
        <p:grpSp>
          <p:nvGrpSpPr>
            <p:cNvPr id="857" name="Google Shape;857;p16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858" name="Google Shape;858;p16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3" name="Google Shape;863;p16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66" name="Google Shape;866;p16"/>
              <p:cNvCxnSpPr>
                <a:stCxn id="862" idx="5"/>
                <a:endCxn id="86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7" name="Google Shape;867;p16"/>
              <p:cNvCxnSpPr>
                <a:stCxn id="863" idx="4"/>
                <a:endCxn id="86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16"/>
              <p:cNvCxnSpPr>
                <a:stCxn id="858" idx="6"/>
                <a:endCxn id="86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16"/>
              <p:cNvCxnSpPr>
                <a:stCxn id="862" idx="7"/>
                <a:endCxn id="86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16"/>
              <p:cNvCxnSpPr>
                <a:stCxn id="863" idx="6"/>
                <a:endCxn id="85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16"/>
              <p:cNvCxnSpPr>
                <a:stCxn id="861" idx="7"/>
                <a:endCxn id="85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16"/>
              <p:cNvCxnSpPr>
                <a:stCxn id="858" idx="6"/>
                <a:endCxn id="86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16"/>
              <p:cNvCxnSpPr>
                <a:stCxn id="864" idx="6"/>
                <a:endCxn id="86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4" name="Google Shape;874;p16"/>
              <p:cNvCxnSpPr>
                <a:stCxn id="864" idx="5"/>
                <a:endCxn id="86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16"/>
              <p:cNvCxnSpPr>
                <a:stCxn id="860" idx="0"/>
                <a:endCxn id="86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16"/>
              <p:cNvCxnSpPr>
                <a:stCxn id="860" idx="7"/>
                <a:endCxn id="86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16"/>
              <p:cNvCxnSpPr>
                <a:stCxn id="861" idx="6"/>
                <a:endCxn id="86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16"/>
              <p:cNvCxnSpPr>
                <a:stCxn id="865" idx="0"/>
                <a:endCxn id="85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16"/>
              <p:cNvCxnSpPr>
                <a:stCxn id="863" idx="5"/>
                <a:endCxn id="86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16"/>
              <p:cNvCxnSpPr>
                <a:stCxn id="862" idx="6"/>
                <a:endCxn id="86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1" name="Google Shape;881;p16"/>
              <p:cNvCxnSpPr>
                <a:stCxn id="862" idx="4"/>
                <a:endCxn id="86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2" name="Google Shape;882;p16"/>
              <p:cNvCxnSpPr>
                <a:stCxn id="859" idx="4"/>
                <a:endCxn id="86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3" name="Google Shape;883;p16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4" name="Google Shape;884;p16"/>
              <p:cNvCxnSpPr>
                <a:stCxn id="865" idx="4"/>
                <a:endCxn id="88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16"/>
              <p:cNvCxnSpPr>
                <a:stCxn id="883" idx="1"/>
                <a:endCxn id="86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16"/>
              <p:cNvCxnSpPr>
                <a:stCxn id="883" idx="0"/>
                <a:endCxn id="85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16"/>
              <p:cNvCxnSpPr>
                <a:stCxn id="883" idx="1"/>
                <a:endCxn id="86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8" name="Google Shape;888;p16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9" name="Google Shape;889;p16"/>
              <p:cNvCxnSpPr>
                <a:stCxn id="883" idx="2"/>
                <a:endCxn id="88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16"/>
              <p:cNvCxnSpPr>
                <a:stCxn id="888" idx="1"/>
                <a:endCxn id="86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16"/>
              <p:cNvCxnSpPr>
                <a:stCxn id="888" idx="7"/>
                <a:endCxn id="86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92" name="Google Shape;892;p16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893" name="Google Shape;893;p16"/>
              <p:cNvCxnSpPr>
                <a:stCxn id="894" idx="6"/>
                <a:endCxn id="89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5" name="Google Shape;895;p16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6" name="Google Shape;896;p16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7" name="Google Shape;897;p16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8" name="Google Shape;898;p16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9" name="Google Shape;899;p16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00" name="Google Shape;900;p16"/>
              <p:cNvCxnSpPr>
                <a:stCxn id="899" idx="4"/>
                <a:endCxn id="89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16"/>
              <p:cNvCxnSpPr>
                <a:stCxn id="898" idx="4"/>
                <a:endCxn id="89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16"/>
              <p:cNvCxnSpPr>
                <a:stCxn id="898" idx="5"/>
                <a:endCxn id="89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6"/>
              <p:cNvCxnSpPr>
                <a:stCxn id="898" idx="0"/>
                <a:endCxn id="89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16"/>
              <p:cNvCxnSpPr>
                <a:stCxn id="898" idx="7"/>
                <a:endCxn id="89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16"/>
              <p:cNvCxnSpPr>
                <a:stCxn id="896" idx="5"/>
                <a:endCxn id="89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16"/>
              <p:cNvCxnSpPr>
                <a:stCxn id="896" idx="6"/>
                <a:endCxn id="89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16"/>
              <p:cNvCxnSpPr>
                <a:stCxn id="908" idx="1"/>
                <a:endCxn id="89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16"/>
              <p:cNvCxnSpPr>
                <a:stCxn id="899" idx="0"/>
                <a:endCxn id="89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16"/>
              <p:cNvCxnSpPr>
                <a:stCxn id="899" idx="0"/>
                <a:endCxn id="90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1" name="Google Shape;911;p16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2" name="Google Shape;912;p16"/>
              <p:cNvCxnSpPr>
                <a:stCxn id="896" idx="5"/>
                <a:endCxn id="91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16"/>
              <p:cNvCxnSpPr>
                <a:stCxn id="908" idx="7"/>
                <a:endCxn id="91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16"/>
              <p:cNvCxnSpPr>
                <a:stCxn id="911" idx="6"/>
                <a:endCxn id="89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5" name="Google Shape;915;p16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6" name="Google Shape;916;p16"/>
              <p:cNvCxnSpPr>
                <a:stCxn id="915" idx="0"/>
                <a:endCxn id="89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16"/>
              <p:cNvCxnSpPr>
                <a:stCxn id="915" idx="6"/>
                <a:endCxn id="89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16"/>
              <p:cNvCxnSpPr>
                <a:stCxn id="915" idx="5"/>
                <a:endCxn id="89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16"/>
              <p:cNvCxnSpPr>
                <a:stCxn id="915" idx="5"/>
                <a:endCxn id="89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8" name="Google Shape;908;p16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4" name="Google Shape;894;p1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82677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7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2" name="Google Shape;922;p17"/>
          <p:cNvSpPr txBox="1">
            <a:spLocks noGrp="1"/>
          </p:cNvSpPr>
          <p:nvPr>
            <p:ph type="body" idx="1"/>
          </p:nvPr>
        </p:nvSpPr>
        <p:spPr>
          <a:xfrm>
            <a:off x="720000" y="1621001"/>
            <a:ext cx="77040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23" name="Google Shape;923;p17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924" name="Google Shape;924;p17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925" name="Google Shape;925;p17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6" name="Google Shape;926;p17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7" name="Google Shape;927;p17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28" name="Google Shape;928;p17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929" name="Google Shape;929;p17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0" name="Google Shape;930;p17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1" name="Google Shape;931;p17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2" name="Google Shape;932;p17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933" name="Google Shape;933;p17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934" name="Google Shape;934;p17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935" name="Google Shape;935;p17"/>
              <p:cNvCxnSpPr>
                <a:stCxn id="936" idx="7"/>
                <a:endCxn id="937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7" name="Google Shape;937;p17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8" name="Google Shape;938;p17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9" name="Google Shape;939;p17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0" name="Google Shape;940;p17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1" name="Google Shape;941;p17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2" name="Google Shape;942;p17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3" name="Google Shape;943;p17"/>
              <p:cNvCxnSpPr>
                <a:stCxn id="942" idx="4"/>
                <a:endCxn id="939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4" name="Google Shape;944;p17"/>
              <p:cNvCxnSpPr>
                <a:stCxn id="941" idx="4"/>
                <a:endCxn id="939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5" name="Google Shape;945;p17"/>
              <p:cNvCxnSpPr>
                <a:stCxn id="941" idx="5"/>
                <a:endCxn id="942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6" name="Google Shape;946;p17"/>
              <p:cNvCxnSpPr>
                <a:stCxn id="941" idx="0"/>
                <a:endCxn id="938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7"/>
              <p:cNvCxnSpPr>
                <a:stCxn id="941" idx="7"/>
                <a:endCxn id="936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17"/>
              <p:cNvCxnSpPr>
                <a:stCxn id="938" idx="5"/>
                <a:endCxn id="936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9" name="Google Shape;949;p17"/>
              <p:cNvCxnSpPr>
                <a:stCxn id="938" idx="6"/>
                <a:endCxn id="937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0" name="Google Shape;950;p17"/>
              <p:cNvCxnSpPr>
                <a:stCxn id="940" idx="2"/>
                <a:endCxn id="938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17"/>
              <p:cNvCxnSpPr>
                <a:stCxn id="942" idx="0"/>
                <a:endCxn id="936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2" name="Google Shape;952;p17"/>
              <p:cNvCxnSpPr>
                <a:stCxn id="942" idx="0"/>
                <a:endCxn id="940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6" name="Google Shape;936;p17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53" name="Google Shape;953;p17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954" name="Google Shape;954;p17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5" name="Google Shape;955;p17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6" name="Google Shape;956;p17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7" name="Google Shape;957;p17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0" name="Google Shape;960;p17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1" name="Google Shape;961;p17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62" name="Google Shape;962;p17"/>
              <p:cNvCxnSpPr>
                <a:stCxn id="958" idx="5"/>
                <a:endCxn id="957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17"/>
              <p:cNvCxnSpPr>
                <a:stCxn id="959" idx="4"/>
                <a:endCxn id="957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17"/>
              <p:cNvCxnSpPr>
                <a:stCxn id="954" idx="6"/>
                <a:endCxn id="957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17"/>
              <p:cNvCxnSpPr>
                <a:stCxn id="954" idx="0"/>
                <a:endCxn id="958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17"/>
              <p:cNvCxnSpPr>
                <a:stCxn id="958" idx="7"/>
                <a:endCxn id="959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17"/>
              <p:cNvCxnSpPr>
                <a:stCxn id="959" idx="6"/>
                <a:endCxn id="955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7"/>
              <p:cNvCxnSpPr>
                <a:stCxn id="957" idx="7"/>
                <a:endCxn id="955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17"/>
              <p:cNvCxnSpPr>
                <a:stCxn id="954" idx="5"/>
                <a:endCxn id="960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17"/>
              <p:cNvCxnSpPr>
                <a:stCxn id="960" idx="7"/>
                <a:endCxn id="957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17"/>
              <p:cNvCxnSpPr>
                <a:stCxn id="960" idx="5"/>
                <a:endCxn id="956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17"/>
              <p:cNvCxnSpPr>
                <a:stCxn id="956" idx="0"/>
                <a:endCxn id="957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17"/>
              <p:cNvCxnSpPr>
                <a:stCxn id="956" idx="7"/>
                <a:endCxn id="961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17"/>
              <p:cNvCxnSpPr>
                <a:stCxn id="957" idx="6"/>
                <a:endCxn id="961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17"/>
              <p:cNvCxnSpPr>
                <a:stCxn id="961" idx="0"/>
                <a:endCxn id="955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17"/>
              <p:cNvCxnSpPr>
                <a:stCxn id="958" idx="4"/>
                <a:endCxn id="956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17"/>
              <p:cNvCxnSpPr>
                <a:stCxn id="955" idx="4"/>
                <a:endCxn id="956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17"/>
              <p:cNvCxnSpPr>
                <a:stCxn id="954" idx="5"/>
                <a:endCxn id="956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79" name="Google Shape;979;p17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0" name="Google Shape;980;p17"/>
              <p:cNvCxnSpPr>
                <a:stCxn id="961" idx="4"/>
                <a:endCxn id="979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17"/>
              <p:cNvCxnSpPr>
                <a:stCxn id="979" idx="2"/>
                <a:endCxn id="956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17"/>
              <p:cNvCxnSpPr>
                <a:stCxn id="979" idx="0"/>
                <a:endCxn id="955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17"/>
              <p:cNvCxnSpPr>
                <a:stCxn id="979" idx="1"/>
                <a:endCxn id="957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84" name="Google Shape;984;p17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5" name="Google Shape;985;p17"/>
              <p:cNvCxnSpPr>
                <a:stCxn id="979" idx="2"/>
                <a:endCxn id="984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17"/>
              <p:cNvCxnSpPr>
                <a:stCxn id="984" idx="1"/>
                <a:endCxn id="960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2302450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8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9" name="Google Shape;989;p18"/>
          <p:cNvSpPr txBox="1">
            <a:spLocks noGrp="1"/>
          </p:cNvSpPr>
          <p:nvPr>
            <p:ph type="subTitle" idx="1"/>
          </p:nvPr>
        </p:nvSpPr>
        <p:spPr>
          <a:xfrm>
            <a:off x="1200900" y="2275403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0" name="Google Shape;990;p18"/>
          <p:cNvSpPr txBox="1">
            <a:spLocks noGrp="1"/>
          </p:cNvSpPr>
          <p:nvPr>
            <p:ph type="subTitle" idx="2"/>
          </p:nvPr>
        </p:nvSpPr>
        <p:spPr>
          <a:xfrm>
            <a:off x="1200900" y="3701069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1" name="Google Shape;991;p18"/>
          <p:cNvSpPr txBox="1">
            <a:spLocks noGrp="1"/>
          </p:cNvSpPr>
          <p:nvPr>
            <p:ph type="subTitle" idx="3"/>
          </p:nvPr>
        </p:nvSpPr>
        <p:spPr>
          <a:xfrm>
            <a:off x="1200900" y="5126732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2" name="Google Shape;992;p18"/>
          <p:cNvSpPr txBox="1">
            <a:spLocks noGrp="1"/>
          </p:cNvSpPr>
          <p:nvPr>
            <p:ph type="subTitle" idx="4"/>
          </p:nvPr>
        </p:nvSpPr>
        <p:spPr>
          <a:xfrm>
            <a:off x="1200900" y="1658533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3" name="Google Shape;993;p18"/>
          <p:cNvSpPr txBox="1">
            <a:spLocks noGrp="1"/>
          </p:cNvSpPr>
          <p:nvPr>
            <p:ph type="subTitle" idx="5"/>
          </p:nvPr>
        </p:nvSpPr>
        <p:spPr>
          <a:xfrm>
            <a:off x="1200900" y="3084200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4" name="Google Shape;994;p18"/>
          <p:cNvSpPr txBox="1">
            <a:spLocks noGrp="1"/>
          </p:cNvSpPr>
          <p:nvPr>
            <p:ph type="subTitle" idx="6"/>
          </p:nvPr>
        </p:nvSpPr>
        <p:spPr>
          <a:xfrm>
            <a:off x="1200900" y="4509851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95" name="Google Shape;995;p18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996" name="Google Shape;996;p18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997" name="Google Shape;997;p18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8" name="Google Shape;998;p18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9" name="Google Shape;999;p18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00" name="Google Shape;1000;p18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001" name="Google Shape;1001;p18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2" name="Google Shape;1002;p18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3" name="Google Shape;1003;p18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4" name="Google Shape;1004;p18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05" name="Google Shape;1005;p18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1006" name="Google Shape;1006;p18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007" name="Google Shape;1007;p18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8" name="Google Shape;1008;p18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9" name="Google Shape;1009;p18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0" name="Google Shape;1010;p18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1" name="Google Shape;1011;p18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2" name="Google Shape;1012;p18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3" name="Google Shape;1013;p18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4" name="Google Shape;1014;p18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15" name="Google Shape;1015;p18"/>
              <p:cNvCxnSpPr>
                <a:stCxn id="1011" idx="5"/>
                <a:endCxn id="1010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18"/>
              <p:cNvCxnSpPr>
                <a:stCxn id="1012" idx="4"/>
                <a:endCxn id="1010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18"/>
              <p:cNvCxnSpPr>
                <a:stCxn id="1007" idx="0"/>
                <a:endCxn id="1011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18"/>
              <p:cNvCxnSpPr>
                <a:stCxn id="1011" idx="6"/>
                <a:endCxn id="1012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18"/>
              <p:cNvCxnSpPr>
                <a:stCxn id="1012" idx="6"/>
                <a:endCxn id="1008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18"/>
              <p:cNvCxnSpPr>
                <a:stCxn id="1010" idx="6"/>
                <a:endCxn id="1008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18"/>
              <p:cNvCxnSpPr>
                <a:stCxn id="1007" idx="6"/>
                <a:endCxn id="1013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18"/>
              <p:cNvCxnSpPr>
                <a:stCxn id="1007" idx="7"/>
                <a:endCxn id="1010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18"/>
              <p:cNvCxnSpPr>
                <a:stCxn id="1013" idx="7"/>
                <a:endCxn id="1009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18"/>
              <p:cNvCxnSpPr>
                <a:stCxn id="1009" idx="0"/>
                <a:endCxn id="1010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18"/>
              <p:cNvCxnSpPr>
                <a:stCxn id="1014" idx="2"/>
                <a:endCxn id="1008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18"/>
              <p:cNvCxnSpPr>
                <a:stCxn id="1012" idx="7"/>
                <a:endCxn id="1014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7" name="Google Shape;1027;p18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28" name="Google Shape;1028;p18"/>
              <p:cNvCxnSpPr>
                <a:stCxn id="1014" idx="3"/>
                <a:endCxn id="1027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9" name="Google Shape;1029;p18"/>
              <p:cNvCxnSpPr>
                <a:stCxn id="1027" idx="2"/>
                <a:endCxn id="1009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0" name="Google Shape;1030;p18"/>
              <p:cNvCxnSpPr>
                <a:stCxn id="1027" idx="0"/>
                <a:endCxn id="1008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1" name="Google Shape;1031;p18"/>
              <p:cNvCxnSpPr>
                <a:stCxn id="1027" idx="1"/>
                <a:endCxn id="1010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2" name="Google Shape;1032;p18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3" name="Google Shape;1033;p18"/>
              <p:cNvCxnSpPr>
                <a:stCxn id="1009" idx="2"/>
                <a:endCxn id="1032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4" name="Google Shape;1034;p18"/>
              <p:cNvCxnSpPr>
                <a:stCxn id="1032" idx="3"/>
                <a:endCxn id="1007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5" name="Google Shape;1035;p18"/>
              <p:cNvCxnSpPr>
                <a:stCxn id="1010" idx="4"/>
                <a:endCxn id="1032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6" name="Google Shape;1036;p18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7" name="Google Shape;1037;p18"/>
              <p:cNvCxnSpPr>
                <a:stCxn id="1010" idx="0"/>
                <a:endCxn id="1036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8" name="Google Shape;1038;p18"/>
              <p:cNvCxnSpPr>
                <a:stCxn id="1011" idx="7"/>
                <a:endCxn id="1036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9" name="Google Shape;1039;p18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040" name="Google Shape;1040;p18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1" name="Google Shape;1041;p18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2" name="Google Shape;1042;p18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3" name="Google Shape;1043;p18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4" name="Google Shape;1044;p18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5" name="Google Shape;1045;p18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6" name="Google Shape;1046;p18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7" name="Google Shape;1047;p18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48" name="Google Shape;1048;p18"/>
              <p:cNvCxnSpPr>
                <a:stCxn id="1045" idx="4"/>
                <a:endCxn id="1043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9" name="Google Shape;1049;p18"/>
              <p:cNvCxnSpPr>
                <a:stCxn id="1040" idx="7"/>
                <a:endCxn id="1044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0" name="Google Shape;1050;p18"/>
              <p:cNvCxnSpPr>
                <a:stCxn id="1044" idx="7"/>
                <a:endCxn id="1045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1" name="Google Shape;1051;p18"/>
              <p:cNvCxnSpPr>
                <a:stCxn id="1045" idx="6"/>
                <a:endCxn id="1041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2" name="Google Shape;1052;p18"/>
              <p:cNvCxnSpPr>
                <a:stCxn id="1043" idx="7"/>
                <a:endCxn id="1041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3" name="Google Shape;1053;p18"/>
              <p:cNvCxnSpPr>
                <a:stCxn id="1040" idx="6"/>
                <a:endCxn id="1046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4" name="Google Shape;1054;p18"/>
              <p:cNvCxnSpPr>
                <a:stCxn id="1046" idx="0"/>
                <a:endCxn id="1043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5" name="Google Shape;1055;p18"/>
              <p:cNvCxnSpPr>
                <a:stCxn id="1046" idx="5"/>
                <a:endCxn id="1042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6" name="Google Shape;1056;p18"/>
              <p:cNvCxnSpPr>
                <a:stCxn id="1042" idx="0"/>
                <a:endCxn id="1043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7" name="Google Shape;1057;p18"/>
              <p:cNvCxnSpPr>
                <a:stCxn id="1042" idx="7"/>
                <a:endCxn id="1047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8" name="Google Shape;1058;p18"/>
              <p:cNvCxnSpPr>
                <a:stCxn id="1043" idx="6"/>
                <a:endCxn id="1047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9" name="Google Shape;1059;p18"/>
              <p:cNvCxnSpPr>
                <a:stCxn id="1047" idx="0"/>
                <a:endCxn id="1041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0" name="Google Shape;1060;p18"/>
              <p:cNvCxnSpPr>
                <a:stCxn id="1045" idx="5"/>
                <a:endCxn id="1047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1" name="Google Shape;1061;p18"/>
              <p:cNvCxnSpPr>
                <a:stCxn id="1044" idx="6"/>
                <a:endCxn id="1047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2" name="Google Shape;1062;p18"/>
              <p:cNvCxnSpPr>
                <a:stCxn id="1044" idx="5"/>
                <a:endCxn id="1046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3" name="Google Shape;1063;p18"/>
              <p:cNvCxnSpPr>
                <a:stCxn id="1041" idx="4"/>
                <a:endCxn id="1042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4" name="Google Shape;1064;p18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5" name="Google Shape;1065;p18"/>
              <p:cNvCxnSpPr>
                <a:stCxn id="1047" idx="4"/>
                <a:endCxn id="1064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6" name="Google Shape;1066;p18"/>
              <p:cNvCxnSpPr>
                <a:stCxn id="1064" idx="1"/>
                <a:endCxn id="1042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7" name="Google Shape;1067;p18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8" name="Google Shape;1068;p18"/>
              <p:cNvCxnSpPr>
                <a:stCxn id="1064" idx="2"/>
                <a:endCxn id="1067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9" name="Google Shape;1069;p18"/>
              <p:cNvCxnSpPr>
                <a:stCxn id="1067" idx="1"/>
                <a:endCxn id="1046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0" name="Google Shape;1070;p18"/>
              <p:cNvCxnSpPr>
                <a:stCxn id="1067" idx="7"/>
                <a:endCxn id="1042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2035175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3" name="Google Shape;1073;p19"/>
          <p:cNvSpPr txBox="1">
            <a:spLocks noGrp="1"/>
          </p:cNvSpPr>
          <p:nvPr>
            <p:ph type="subTitle" idx="1"/>
          </p:nvPr>
        </p:nvSpPr>
        <p:spPr>
          <a:xfrm>
            <a:off x="1574375" y="2742391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4" name="Google Shape;1074;p19"/>
          <p:cNvSpPr txBox="1">
            <a:spLocks noGrp="1"/>
          </p:cNvSpPr>
          <p:nvPr>
            <p:ph type="subTitle" idx="2"/>
          </p:nvPr>
        </p:nvSpPr>
        <p:spPr>
          <a:xfrm>
            <a:off x="5500976" y="2742391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5" name="Google Shape;1075;p19"/>
          <p:cNvSpPr txBox="1">
            <a:spLocks noGrp="1"/>
          </p:cNvSpPr>
          <p:nvPr>
            <p:ph type="subTitle" idx="3"/>
          </p:nvPr>
        </p:nvSpPr>
        <p:spPr>
          <a:xfrm>
            <a:off x="1574375" y="4951700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6" name="Google Shape;1076;p19"/>
          <p:cNvSpPr txBox="1">
            <a:spLocks noGrp="1"/>
          </p:cNvSpPr>
          <p:nvPr>
            <p:ph type="subTitle" idx="4"/>
          </p:nvPr>
        </p:nvSpPr>
        <p:spPr>
          <a:xfrm>
            <a:off x="5500976" y="4951700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7" name="Google Shape;1077;p19"/>
          <p:cNvSpPr txBox="1">
            <a:spLocks noGrp="1"/>
          </p:cNvSpPr>
          <p:nvPr>
            <p:ph type="title" idx="5" hasCustomPrompt="1"/>
          </p:nvPr>
        </p:nvSpPr>
        <p:spPr>
          <a:xfrm>
            <a:off x="758225" y="1702967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8" name="Google Shape;1078;p19"/>
          <p:cNvSpPr txBox="1">
            <a:spLocks noGrp="1"/>
          </p:cNvSpPr>
          <p:nvPr>
            <p:ph type="title" idx="6" hasCustomPrompt="1"/>
          </p:nvPr>
        </p:nvSpPr>
        <p:spPr>
          <a:xfrm>
            <a:off x="758225" y="3911600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9" name="Google Shape;1079;p19"/>
          <p:cNvSpPr txBox="1">
            <a:spLocks noGrp="1"/>
          </p:cNvSpPr>
          <p:nvPr>
            <p:ph type="title" idx="7" hasCustomPrompt="1"/>
          </p:nvPr>
        </p:nvSpPr>
        <p:spPr>
          <a:xfrm>
            <a:off x="4685025" y="1702967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0" name="Google Shape;1080;p19"/>
          <p:cNvSpPr txBox="1">
            <a:spLocks noGrp="1"/>
          </p:cNvSpPr>
          <p:nvPr>
            <p:ph type="title" idx="8" hasCustomPrompt="1"/>
          </p:nvPr>
        </p:nvSpPr>
        <p:spPr>
          <a:xfrm>
            <a:off x="4685025" y="3911600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1" name="Google Shape;1081;p19"/>
          <p:cNvSpPr txBox="1">
            <a:spLocks noGrp="1"/>
          </p:cNvSpPr>
          <p:nvPr>
            <p:ph type="subTitle" idx="9"/>
          </p:nvPr>
        </p:nvSpPr>
        <p:spPr>
          <a:xfrm>
            <a:off x="1574375" y="1702967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2" name="Google Shape;1082;p19"/>
          <p:cNvSpPr txBox="1">
            <a:spLocks noGrp="1"/>
          </p:cNvSpPr>
          <p:nvPr>
            <p:ph type="subTitle" idx="13"/>
          </p:nvPr>
        </p:nvSpPr>
        <p:spPr>
          <a:xfrm>
            <a:off x="5500975" y="1702967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3" name="Google Shape;1083;p19"/>
          <p:cNvSpPr txBox="1">
            <a:spLocks noGrp="1"/>
          </p:cNvSpPr>
          <p:nvPr>
            <p:ph type="subTitle" idx="14"/>
          </p:nvPr>
        </p:nvSpPr>
        <p:spPr>
          <a:xfrm>
            <a:off x="1574375" y="3911601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4" name="Google Shape;1084;p19"/>
          <p:cNvSpPr txBox="1">
            <a:spLocks noGrp="1"/>
          </p:cNvSpPr>
          <p:nvPr>
            <p:ph type="subTitle" idx="15"/>
          </p:nvPr>
        </p:nvSpPr>
        <p:spPr>
          <a:xfrm>
            <a:off x="5500975" y="3911601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85" name="Google Shape;1085;p19"/>
          <p:cNvGrpSpPr/>
          <p:nvPr/>
        </p:nvGrpSpPr>
        <p:grpSpPr>
          <a:xfrm>
            <a:off x="119288" y="217651"/>
            <a:ext cx="8837200" cy="5851616"/>
            <a:chOff x="119288" y="163238"/>
            <a:chExt cx="8837200" cy="4388712"/>
          </a:xfrm>
        </p:grpSpPr>
        <p:grpSp>
          <p:nvGrpSpPr>
            <p:cNvPr id="1086" name="Google Shape;1086;p19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1087" name="Google Shape;1087;p1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8" name="Google Shape;1088;p1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9" name="Google Shape;1089;p1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90" name="Google Shape;1090;p19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1091" name="Google Shape;1091;p19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2" name="Google Shape;1092;p1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3" name="Google Shape;1093;p1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4" name="Google Shape;1094;p1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95" name="Google Shape;1095;p19"/>
          <p:cNvGrpSpPr/>
          <p:nvPr/>
        </p:nvGrpSpPr>
        <p:grpSpPr>
          <a:xfrm>
            <a:off x="-977947" y="-894956"/>
            <a:ext cx="10532835" cy="10595613"/>
            <a:chOff x="-977947" y="-671217"/>
            <a:chExt cx="10532835" cy="7946710"/>
          </a:xfrm>
        </p:grpSpPr>
        <p:grpSp>
          <p:nvGrpSpPr>
            <p:cNvPr id="1096" name="Google Shape;1096;p19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1097" name="Google Shape;1097;p19"/>
              <p:cNvCxnSpPr>
                <a:stCxn id="1098" idx="6"/>
                <a:endCxn id="1099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9" name="Google Shape;1099;p19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0" name="Google Shape;1100;p19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1" name="Google Shape;1101;p19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2" name="Google Shape;1102;p19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3" name="Google Shape;1103;p19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4" name="Google Shape;1104;p19"/>
              <p:cNvCxnSpPr>
                <a:stCxn id="1103" idx="4"/>
                <a:endCxn id="1101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5" name="Google Shape;1105;p19"/>
              <p:cNvCxnSpPr>
                <a:stCxn id="1102" idx="4"/>
                <a:endCxn id="1101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6" name="Google Shape;1106;p19"/>
              <p:cNvCxnSpPr>
                <a:stCxn id="1102" idx="5"/>
                <a:endCxn id="1103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19"/>
              <p:cNvCxnSpPr>
                <a:stCxn id="1102" idx="0"/>
                <a:endCxn id="1100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9"/>
              <p:cNvCxnSpPr>
                <a:stCxn id="1102" idx="7"/>
                <a:endCxn id="1098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9" name="Google Shape;1109;p19"/>
              <p:cNvCxnSpPr>
                <a:stCxn id="1100" idx="5"/>
                <a:endCxn id="1098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0" name="Google Shape;1110;p19"/>
              <p:cNvCxnSpPr>
                <a:stCxn id="1100" idx="6"/>
                <a:endCxn id="1099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1" name="Google Shape;1111;p19"/>
              <p:cNvCxnSpPr>
                <a:stCxn id="1112" idx="1"/>
                <a:endCxn id="1100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3" name="Google Shape;1113;p19"/>
              <p:cNvCxnSpPr>
                <a:stCxn id="1103" idx="0"/>
                <a:endCxn id="1098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4" name="Google Shape;1114;p19"/>
              <p:cNvCxnSpPr>
                <a:stCxn id="1103" idx="0"/>
                <a:endCxn id="1112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5" name="Google Shape;1115;p19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16" name="Google Shape;1116;p19"/>
              <p:cNvCxnSpPr>
                <a:stCxn id="1100" idx="5"/>
                <a:endCxn id="1115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19"/>
              <p:cNvCxnSpPr>
                <a:stCxn id="1112" idx="7"/>
                <a:endCxn id="1115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19"/>
              <p:cNvCxnSpPr>
                <a:stCxn id="1115" idx="6"/>
                <a:endCxn id="1099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9" name="Google Shape;1119;p19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20" name="Google Shape;1120;p19"/>
              <p:cNvCxnSpPr>
                <a:stCxn id="1119" idx="0"/>
                <a:endCxn id="1100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19"/>
              <p:cNvCxnSpPr>
                <a:stCxn id="1119" idx="6"/>
                <a:endCxn id="1098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19"/>
              <p:cNvCxnSpPr>
                <a:stCxn id="1119" idx="5"/>
                <a:endCxn id="1102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19"/>
              <p:cNvCxnSpPr>
                <a:stCxn id="1119" idx="5"/>
                <a:endCxn id="1101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2" name="Google Shape;1112;p19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8" name="Google Shape;1098;p19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24" name="Google Shape;1124;p19"/>
            <p:cNvGrpSpPr/>
            <p:nvPr/>
          </p:nvGrpSpPr>
          <p:grpSpPr>
            <a:xfrm rot="339523">
              <a:off x="-863991" y="4569268"/>
              <a:ext cx="4061023" cy="2512132"/>
              <a:chOff x="720013" y="4616655"/>
              <a:chExt cx="4061133" cy="2512200"/>
            </a:xfrm>
          </p:grpSpPr>
          <p:sp>
            <p:nvSpPr>
              <p:cNvPr id="1125" name="Google Shape;1125;p19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6" name="Google Shape;1126;p19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7" name="Google Shape;1127;p19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8" name="Google Shape;1128;p19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9" name="Google Shape;1129;p19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0" name="Google Shape;1130;p19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1" name="Google Shape;1131;p19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2" name="Google Shape;1132;p19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33" name="Google Shape;1133;p19"/>
              <p:cNvCxnSpPr>
                <a:stCxn id="1129" idx="5"/>
                <a:endCxn id="1128" idx="1"/>
              </p:cNvCxnSpPr>
              <p:nvPr/>
            </p:nvCxnSpPr>
            <p:spPr>
              <a:xfrm rot="10460456">
                <a:off x="3045371" y="6063279"/>
                <a:ext cx="365079" cy="8329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19"/>
              <p:cNvCxnSpPr>
                <a:stCxn id="1130" idx="4"/>
                <a:endCxn id="1128" idx="7"/>
              </p:cNvCxnSpPr>
              <p:nvPr/>
            </p:nvCxnSpPr>
            <p:spPr>
              <a:xfrm rot="10460763" flipH="1">
                <a:off x="1865029" y="6113097"/>
                <a:ext cx="1087089" cy="934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19"/>
              <p:cNvCxnSpPr>
                <a:stCxn id="1125" idx="0"/>
                <a:endCxn id="1129" idx="3"/>
              </p:cNvCxnSpPr>
              <p:nvPr/>
            </p:nvCxnSpPr>
            <p:spPr>
              <a:xfrm rot="-339783" flipH="1">
                <a:off x="3393035" y="4884097"/>
                <a:ext cx="1295121" cy="19508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19"/>
              <p:cNvCxnSpPr>
                <a:stCxn id="1129" idx="7"/>
                <a:endCxn id="1130" idx="2"/>
              </p:cNvCxnSpPr>
              <p:nvPr/>
            </p:nvCxnSpPr>
            <p:spPr>
              <a:xfrm rot="10460582">
                <a:off x="1928581" y="6158259"/>
                <a:ext cx="1466944" cy="8338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19"/>
              <p:cNvCxnSpPr>
                <a:stCxn id="1130" idx="6"/>
                <a:endCxn id="1126" idx="1"/>
              </p:cNvCxnSpPr>
              <p:nvPr/>
            </p:nvCxnSpPr>
            <p:spPr>
              <a:xfrm rot="10462833" flipH="1">
                <a:off x="1755412" y="5065169"/>
                <a:ext cx="150121" cy="11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19"/>
              <p:cNvCxnSpPr>
                <a:stCxn id="1128" idx="5"/>
                <a:endCxn id="1126" idx="1"/>
              </p:cNvCxnSpPr>
              <p:nvPr/>
            </p:nvCxnSpPr>
            <p:spPr>
              <a:xfrm rot="10460368">
                <a:off x="1898704" y="5007487"/>
                <a:ext cx="1024998" cy="10488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19"/>
              <p:cNvCxnSpPr>
                <a:stCxn id="1125" idx="6"/>
                <a:endCxn id="1131" idx="3"/>
              </p:cNvCxnSpPr>
              <p:nvPr/>
            </p:nvCxnSpPr>
            <p:spPr>
              <a:xfrm rot="10459888">
                <a:off x="3818606" y="4656348"/>
                <a:ext cx="731979" cy="1205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19"/>
              <p:cNvCxnSpPr>
                <a:stCxn id="1125" idx="7"/>
                <a:endCxn id="1128" idx="3"/>
              </p:cNvCxnSpPr>
              <p:nvPr/>
            </p:nvCxnSpPr>
            <p:spPr>
              <a:xfrm rot="-339569" flipH="1">
                <a:off x="2971884" y="4867995"/>
                <a:ext cx="1639693" cy="10810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19"/>
              <p:cNvCxnSpPr>
                <a:stCxn id="1131" idx="7"/>
                <a:endCxn id="1127" idx="3"/>
              </p:cNvCxnSpPr>
              <p:nvPr/>
            </p:nvCxnSpPr>
            <p:spPr>
              <a:xfrm rot="-339665" flipH="1">
                <a:off x="3259894" y="4748265"/>
                <a:ext cx="483558" cy="1631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19"/>
              <p:cNvCxnSpPr>
                <a:stCxn id="1127" idx="0"/>
                <a:endCxn id="1128" idx="5"/>
              </p:cNvCxnSpPr>
              <p:nvPr/>
            </p:nvCxnSpPr>
            <p:spPr>
              <a:xfrm rot="-341652" flipH="1">
                <a:off x="2929081" y="5115280"/>
                <a:ext cx="208629" cy="8799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19"/>
              <p:cNvCxnSpPr>
                <a:stCxn id="1132" idx="2"/>
                <a:endCxn id="1126" idx="6"/>
              </p:cNvCxnSpPr>
              <p:nvPr/>
            </p:nvCxnSpPr>
            <p:spPr>
              <a:xfrm rot="-339023">
                <a:off x="875824" y="4773316"/>
                <a:ext cx="880579" cy="24630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19"/>
              <p:cNvCxnSpPr>
                <a:stCxn id="1129" idx="6"/>
                <a:endCxn id="1132" idx="1"/>
              </p:cNvCxnSpPr>
              <p:nvPr/>
            </p:nvCxnSpPr>
            <p:spPr>
              <a:xfrm rot="10460586">
                <a:off x="937128" y="4728830"/>
                <a:ext cx="2389135" cy="22878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45" name="Google Shape;1145;p19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6" name="Google Shape;1146;p19"/>
              <p:cNvCxnSpPr>
                <a:stCxn id="1132" idx="3"/>
                <a:endCxn id="1145" idx="7"/>
              </p:cNvCxnSpPr>
              <p:nvPr/>
            </p:nvCxnSpPr>
            <p:spPr>
              <a:xfrm rot="-339173">
                <a:off x="866711" y="4713112"/>
                <a:ext cx="1096432" cy="648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7" name="Google Shape;1147;p19"/>
              <p:cNvCxnSpPr>
                <a:stCxn id="1145" idx="2"/>
                <a:endCxn id="1127" idx="6"/>
              </p:cNvCxnSpPr>
              <p:nvPr/>
            </p:nvCxnSpPr>
            <p:spPr>
              <a:xfrm rot="-339840">
                <a:off x="2056272" y="4676508"/>
                <a:ext cx="954460" cy="3038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8" name="Google Shape;1148;p19"/>
              <p:cNvCxnSpPr>
                <a:stCxn id="1145" idx="0"/>
                <a:endCxn id="1126" idx="4"/>
              </p:cNvCxnSpPr>
              <p:nvPr/>
            </p:nvCxnSpPr>
            <p:spPr>
              <a:xfrm rot="-340645" flipH="1">
                <a:off x="1841473" y="4754364"/>
                <a:ext cx="154659" cy="1799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9" name="Google Shape;1149;p19"/>
              <p:cNvCxnSpPr>
                <a:stCxn id="1145" idx="1"/>
                <a:endCxn id="1128" idx="5"/>
              </p:cNvCxnSpPr>
              <p:nvPr/>
            </p:nvCxnSpPr>
            <p:spPr>
              <a:xfrm rot="-339524">
                <a:off x="2084265" y="4703564"/>
                <a:ext cx="824518" cy="13436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50" name="Google Shape;1150;p19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51" name="Google Shape;1151;p19"/>
              <p:cNvCxnSpPr>
                <a:stCxn id="1127" idx="2"/>
                <a:endCxn id="1150" idx="7"/>
              </p:cNvCxnSpPr>
              <p:nvPr/>
            </p:nvCxnSpPr>
            <p:spPr>
              <a:xfrm rot="10459800" flipH="1">
                <a:off x="3266347" y="5001756"/>
                <a:ext cx="674098" cy="153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9"/>
              <p:cNvCxnSpPr>
                <a:stCxn id="1150" idx="3"/>
                <a:endCxn id="1125" idx="7"/>
              </p:cNvCxnSpPr>
              <p:nvPr/>
            </p:nvCxnSpPr>
            <p:spPr>
              <a:xfrm rot="10459592" flipH="1">
                <a:off x="4052806" y="4814404"/>
                <a:ext cx="506782" cy="81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3" name="Google Shape;1153;p19"/>
              <p:cNvCxnSpPr>
                <a:stCxn id="1128" idx="4"/>
                <a:endCxn id="1150" idx="0"/>
              </p:cNvCxnSpPr>
              <p:nvPr/>
            </p:nvCxnSpPr>
            <p:spPr>
              <a:xfrm rot="10460266" flipH="1">
                <a:off x="2959037" y="5053792"/>
                <a:ext cx="1061178" cy="8995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8198549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0"/>
          <p:cNvSpPr txBox="1">
            <a:spLocks noGrp="1"/>
          </p:cNvSpPr>
          <p:nvPr>
            <p:ph type="title"/>
          </p:nvPr>
        </p:nvSpPr>
        <p:spPr>
          <a:xfrm>
            <a:off x="720000" y="592600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6" name="Google Shape;1156;p20"/>
          <p:cNvSpPr txBox="1">
            <a:spLocks noGrp="1"/>
          </p:cNvSpPr>
          <p:nvPr>
            <p:ph type="subTitle" idx="1"/>
          </p:nvPr>
        </p:nvSpPr>
        <p:spPr>
          <a:xfrm>
            <a:off x="720000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7" name="Google Shape;1157;p20"/>
          <p:cNvSpPr txBox="1">
            <a:spLocks noGrp="1"/>
          </p:cNvSpPr>
          <p:nvPr>
            <p:ph type="subTitle" idx="2"/>
          </p:nvPr>
        </p:nvSpPr>
        <p:spPr>
          <a:xfrm>
            <a:off x="3378225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8" name="Google Shape;1158;p20"/>
          <p:cNvSpPr txBox="1">
            <a:spLocks noGrp="1"/>
          </p:cNvSpPr>
          <p:nvPr>
            <p:ph type="subTitle" idx="3"/>
          </p:nvPr>
        </p:nvSpPr>
        <p:spPr>
          <a:xfrm>
            <a:off x="720000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9" name="Google Shape;1159;p20"/>
          <p:cNvSpPr txBox="1">
            <a:spLocks noGrp="1"/>
          </p:cNvSpPr>
          <p:nvPr>
            <p:ph type="subTitle" idx="4"/>
          </p:nvPr>
        </p:nvSpPr>
        <p:spPr>
          <a:xfrm>
            <a:off x="3378225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0" name="Google Shape;1160;p20"/>
          <p:cNvSpPr txBox="1">
            <a:spLocks noGrp="1"/>
          </p:cNvSpPr>
          <p:nvPr>
            <p:ph type="subTitle" idx="5"/>
          </p:nvPr>
        </p:nvSpPr>
        <p:spPr>
          <a:xfrm>
            <a:off x="6036450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1" name="Google Shape;1161;p20"/>
          <p:cNvSpPr txBox="1">
            <a:spLocks noGrp="1"/>
          </p:cNvSpPr>
          <p:nvPr>
            <p:ph type="subTitle" idx="6"/>
          </p:nvPr>
        </p:nvSpPr>
        <p:spPr>
          <a:xfrm>
            <a:off x="6036450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2" name="Google Shape;1162;p20"/>
          <p:cNvSpPr txBox="1">
            <a:spLocks noGrp="1"/>
          </p:cNvSpPr>
          <p:nvPr>
            <p:ph type="subTitle" idx="7"/>
          </p:nvPr>
        </p:nvSpPr>
        <p:spPr>
          <a:xfrm>
            <a:off x="721075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3" name="Google Shape;1163;p20"/>
          <p:cNvSpPr txBox="1">
            <a:spLocks noGrp="1"/>
          </p:cNvSpPr>
          <p:nvPr>
            <p:ph type="subTitle" idx="8"/>
          </p:nvPr>
        </p:nvSpPr>
        <p:spPr>
          <a:xfrm>
            <a:off x="3379300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4" name="Google Shape;1164;p20"/>
          <p:cNvSpPr txBox="1">
            <a:spLocks noGrp="1"/>
          </p:cNvSpPr>
          <p:nvPr>
            <p:ph type="subTitle" idx="9"/>
          </p:nvPr>
        </p:nvSpPr>
        <p:spPr>
          <a:xfrm>
            <a:off x="6037525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5" name="Google Shape;1165;p20"/>
          <p:cNvSpPr txBox="1">
            <a:spLocks noGrp="1"/>
          </p:cNvSpPr>
          <p:nvPr>
            <p:ph type="subTitle" idx="13"/>
          </p:nvPr>
        </p:nvSpPr>
        <p:spPr>
          <a:xfrm>
            <a:off x="721075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6" name="Google Shape;1166;p20"/>
          <p:cNvSpPr txBox="1">
            <a:spLocks noGrp="1"/>
          </p:cNvSpPr>
          <p:nvPr>
            <p:ph type="subTitle" idx="14"/>
          </p:nvPr>
        </p:nvSpPr>
        <p:spPr>
          <a:xfrm>
            <a:off x="3379300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7" name="Google Shape;1167;p20"/>
          <p:cNvSpPr txBox="1">
            <a:spLocks noGrp="1"/>
          </p:cNvSpPr>
          <p:nvPr>
            <p:ph type="subTitle" idx="15"/>
          </p:nvPr>
        </p:nvSpPr>
        <p:spPr>
          <a:xfrm>
            <a:off x="6037525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68" name="Google Shape;1168;p20"/>
          <p:cNvGrpSpPr/>
          <p:nvPr/>
        </p:nvGrpSpPr>
        <p:grpSpPr>
          <a:xfrm>
            <a:off x="-204864" y="-3265581"/>
            <a:ext cx="10500633" cy="10670172"/>
            <a:chOff x="-204864" y="-2449186"/>
            <a:chExt cx="10500633" cy="8002629"/>
          </a:xfrm>
        </p:grpSpPr>
        <p:grpSp>
          <p:nvGrpSpPr>
            <p:cNvPr id="1169" name="Google Shape;1169;p20"/>
            <p:cNvGrpSpPr/>
            <p:nvPr/>
          </p:nvGrpSpPr>
          <p:grpSpPr>
            <a:xfrm rot="10800000" flipH="1">
              <a:off x="-204864" y="-2449186"/>
              <a:ext cx="3687215" cy="3485542"/>
              <a:chOff x="80886" y="4084964"/>
              <a:chExt cx="3687215" cy="3485542"/>
            </a:xfrm>
          </p:grpSpPr>
          <p:sp>
            <p:nvSpPr>
              <p:cNvPr id="1170" name="Google Shape;1170;p20"/>
              <p:cNvSpPr/>
              <p:nvPr/>
            </p:nvSpPr>
            <p:spPr>
              <a:xfrm rot="-1101027">
                <a:off x="720342" y="7424885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1" name="Google Shape;1171;p20"/>
              <p:cNvSpPr/>
              <p:nvPr/>
            </p:nvSpPr>
            <p:spPr>
              <a:xfrm rot="-1100132">
                <a:off x="2615973" y="5125770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2" name="Google Shape;1172;p20"/>
              <p:cNvSpPr/>
              <p:nvPr/>
            </p:nvSpPr>
            <p:spPr>
              <a:xfrm rot="-1104870">
                <a:off x="1609040" y="6221539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3" name="Google Shape;1173;p20"/>
              <p:cNvSpPr/>
              <p:nvPr/>
            </p:nvSpPr>
            <p:spPr>
              <a:xfrm rot="-1091019">
                <a:off x="1005158" y="526072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4" name="Google Shape;1174;p20"/>
              <p:cNvSpPr/>
              <p:nvPr/>
            </p:nvSpPr>
            <p:spPr>
              <a:xfrm rot="-1100623">
                <a:off x="96609" y="4792852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5" name="Google Shape;1175;p20"/>
              <p:cNvSpPr/>
              <p:nvPr/>
            </p:nvSpPr>
            <p:spPr>
              <a:xfrm rot="1492351">
                <a:off x="1849708" y="4917709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6" name="Google Shape;1176;p20"/>
              <p:cNvSpPr/>
              <p:nvPr/>
            </p:nvSpPr>
            <p:spPr>
              <a:xfrm rot="-1091019">
                <a:off x="1409399" y="693391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7" name="Google Shape;1177;p20"/>
              <p:cNvSpPr/>
              <p:nvPr/>
            </p:nvSpPr>
            <p:spPr>
              <a:xfrm rot="-1101100">
                <a:off x="3620332" y="4787157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78" name="Google Shape;1178;p20"/>
              <p:cNvCxnSpPr>
                <a:stCxn id="1174" idx="5"/>
                <a:endCxn id="1173" idx="1"/>
              </p:cNvCxnSpPr>
              <p:nvPr/>
            </p:nvCxnSpPr>
            <p:spPr>
              <a:xfrm>
                <a:off x="209432" y="4879158"/>
                <a:ext cx="800400" cy="40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20"/>
              <p:cNvCxnSpPr>
                <a:stCxn id="1175" idx="4"/>
                <a:endCxn id="1173" idx="6"/>
              </p:cNvCxnSpPr>
              <p:nvPr/>
            </p:nvCxnSpPr>
            <p:spPr>
              <a:xfrm flipH="1">
                <a:off x="1089610" y="500001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20"/>
              <p:cNvCxnSpPr>
                <a:stCxn id="1170" idx="0"/>
                <a:endCxn id="1174" idx="4"/>
              </p:cNvCxnSpPr>
              <p:nvPr/>
            </p:nvCxnSpPr>
            <p:spPr>
              <a:xfrm rot="10800000">
                <a:off x="174913" y="4909056"/>
                <a:ext cx="589500" cy="25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20"/>
              <p:cNvCxnSpPr>
                <a:stCxn id="1174" idx="6"/>
                <a:endCxn id="1175" idx="2"/>
              </p:cNvCxnSpPr>
              <p:nvPr/>
            </p:nvCxnSpPr>
            <p:spPr>
              <a:xfrm>
                <a:off x="212736" y="4833679"/>
                <a:ext cx="1641000" cy="10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20"/>
              <p:cNvCxnSpPr>
                <a:stCxn id="1175" idx="6"/>
                <a:endCxn id="1171" idx="1"/>
              </p:cNvCxnSpPr>
              <p:nvPr/>
            </p:nvCxnSpPr>
            <p:spPr>
              <a:xfrm>
                <a:off x="1932010" y="4979012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20"/>
              <p:cNvCxnSpPr>
                <a:stCxn id="1173" idx="6"/>
                <a:endCxn id="1171" idx="1"/>
              </p:cNvCxnSpPr>
              <p:nvPr/>
            </p:nvCxnSpPr>
            <p:spPr>
              <a:xfrm rot="10800000" flipH="1">
                <a:off x="1089518" y="517108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20"/>
              <p:cNvCxnSpPr>
                <a:stCxn id="1170" idx="6"/>
                <a:endCxn id="1176" idx="3"/>
              </p:cNvCxnSpPr>
              <p:nvPr/>
            </p:nvCxnSpPr>
            <p:spPr>
              <a:xfrm rot="10800000" flipH="1">
                <a:off x="845713" y="701565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20"/>
              <p:cNvCxnSpPr>
                <a:stCxn id="1170" idx="7"/>
                <a:endCxn id="1173" idx="4"/>
              </p:cNvCxnSpPr>
              <p:nvPr/>
            </p:nvCxnSpPr>
            <p:spPr>
              <a:xfrm rot="10800000" flipH="1">
                <a:off x="813513" y="534521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20"/>
              <p:cNvCxnSpPr>
                <a:stCxn id="1176" idx="7"/>
                <a:endCxn id="1172" idx="3"/>
              </p:cNvCxnSpPr>
              <p:nvPr/>
            </p:nvCxnSpPr>
            <p:spPr>
              <a:xfrm rot="10800000" flipH="1">
                <a:off x="1472176" y="647326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20"/>
              <p:cNvCxnSpPr>
                <a:stCxn id="1172" idx="0"/>
                <a:endCxn id="1173" idx="4"/>
              </p:cNvCxnSpPr>
              <p:nvPr/>
            </p:nvCxnSpPr>
            <p:spPr>
              <a:xfrm rot="10800000">
                <a:off x="1061898" y="534514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20"/>
              <p:cNvCxnSpPr>
                <a:stCxn id="1177" idx="2"/>
                <a:endCxn id="1171" idx="6"/>
              </p:cNvCxnSpPr>
              <p:nvPr/>
            </p:nvCxnSpPr>
            <p:spPr>
              <a:xfrm flipH="1">
                <a:off x="2775852" y="4872976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20"/>
              <p:cNvCxnSpPr>
                <a:stCxn id="1175" idx="7"/>
                <a:endCxn id="1177" idx="1"/>
              </p:cNvCxnSpPr>
              <p:nvPr/>
            </p:nvCxnSpPr>
            <p:spPr>
              <a:xfrm rot="10800000" flipH="1">
                <a:off x="1933378" y="4823012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0" name="Google Shape;1190;p20"/>
              <p:cNvSpPr/>
              <p:nvPr/>
            </p:nvSpPr>
            <p:spPr>
              <a:xfrm rot="-1091019">
                <a:off x="2738925" y="5764844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1" name="Google Shape;1191;p20"/>
              <p:cNvCxnSpPr>
                <a:stCxn id="1177" idx="3"/>
                <a:endCxn id="1190" idx="6"/>
              </p:cNvCxnSpPr>
              <p:nvPr/>
            </p:nvCxnSpPr>
            <p:spPr>
              <a:xfrm flipH="1">
                <a:off x="2823227" y="491076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20"/>
              <p:cNvCxnSpPr>
                <a:stCxn id="1190" idx="2"/>
                <a:endCxn id="1172" idx="6"/>
              </p:cNvCxnSpPr>
              <p:nvPr/>
            </p:nvCxnSpPr>
            <p:spPr>
              <a:xfrm flipH="1">
                <a:off x="1868085" y="582160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20"/>
              <p:cNvCxnSpPr>
                <a:stCxn id="1190" idx="0"/>
                <a:endCxn id="1171" idx="4"/>
              </p:cNvCxnSpPr>
              <p:nvPr/>
            </p:nvCxnSpPr>
            <p:spPr>
              <a:xfrm rot="10800000">
                <a:off x="2723685" y="528550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20"/>
              <p:cNvCxnSpPr>
                <a:stCxn id="1190" idx="1"/>
                <a:endCxn id="1173" idx="5"/>
              </p:cNvCxnSpPr>
              <p:nvPr/>
            </p:nvCxnSpPr>
            <p:spPr>
              <a:xfrm rot="10800000">
                <a:off x="1086977" y="532358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5" name="Google Shape;1195;p20"/>
              <p:cNvSpPr/>
              <p:nvPr/>
            </p:nvSpPr>
            <p:spPr>
              <a:xfrm rot="-1101027">
                <a:off x="1064264" y="6883862"/>
                <a:ext cx="128642" cy="12864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6" name="Google Shape;1196;p20"/>
              <p:cNvCxnSpPr>
                <a:stCxn id="1172" idx="2"/>
                <a:endCxn id="1195" idx="7"/>
              </p:cNvCxnSpPr>
              <p:nvPr/>
            </p:nvCxnSpPr>
            <p:spPr>
              <a:xfrm flipH="1">
                <a:off x="1157448" y="639649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20"/>
              <p:cNvCxnSpPr>
                <a:stCxn id="1195" idx="3"/>
                <a:endCxn id="1170" idx="7"/>
              </p:cNvCxnSpPr>
              <p:nvPr/>
            </p:nvCxnSpPr>
            <p:spPr>
              <a:xfrm flipH="1">
                <a:off x="813535" y="700567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20"/>
              <p:cNvCxnSpPr>
                <a:stCxn id="1173" idx="4"/>
                <a:endCxn id="1195" idx="0"/>
              </p:cNvCxnSpPr>
              <p:nvPr/>
            </p:nvCxnSpPr>
            <p:spPr>
              <a:xfrm>
                <a:off x="1061918" y="534508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9" name="Google Shape;1199;p20"/>
              <p:cNvSpPr/>
              <p:nvPr/>
            </p:nvSpPr>
            <p:spPr>
              <a:xfrm rot="-1099262">
                <a:off x="127866" y="4116417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0" name="Google Shape;1200;p20"/>
              <p:cNvCxnSpPr>
                <a:stCxn id="1173" idx="0"/>
                <a:endCxn id="1199" idx="5"/>
              </p:cNvCxnSpPr>
              <p:nvPr/>
            </p:nvCxnSpPr>
            <p:spPr>
              <a:xfrm rot="10800000">
                <a:off x="353618" y="4289386"/>
                <a:ext cx="68130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20"/>
              <p:cNvCxnSpPr>
                <a:stCxn id="1199" idx="3"/>
                <a:endCxn id="1174" idx="7"/>
              </p:cNvCxnSpPr>
              <p:nvPr/>
            </p:nvCxnSpPr>
            <p:spPr>
              <a:xfrm flipH="1">
                <a:off x="182800" y="4342310"/>
                <a:ext cx="10800" cy="45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2" name="Google Shape;1202;p20"/>
            <p:cNvGrpSpPr/>
            <p:nvPr/>
          </p:nvGrpSpPr>
          <p:grpSpPr>
            <a:xfrm rot="-421830">
              <a:off x="8598623" y="3360541"/>
              <a:ext cx="1574274" cy="2104471"/>
              <a:chOff x="9029676" y="1522075"/>
              <a:chExt cx="1574244" cy="2104431"/>
            </a:xfrm>
          </p:grpSpPr>
          <p:sp>
            <p:nvSpPr>
              <p:cNvPr id="1203" name="Google Shape;1203;p20"/>
              <p:cNvSpPr/>
              <p:nvPr/>
            </p:nvSpPr>
            <p:spPr>
              <a:xfrm rot="-7641847">
                <a:off x="10370037" y="3392622"/>
                <a:ext cx="194767" cy="19476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4" name="Google Shape;1204;p20"/>
              <p:cNvSpPr/>
              <p:nvPr/>
            </p:nvSpPr>
            <p:spPr>
              <a:xfrm rot="-7638918">
                <a:off x="9590149" y="1602649"/>
                <a:ext cx="401352" cy="40135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5" name="Google Shape;1205;p20"/>
              <p:cNvSpPr/>
              <p:nvPr/>
            </p:nvSpPr>
            <p:spPr>
              <a:xfrm rot="-7645431">
                <a:off x="9064532" y="1872415"/>
                <a:ext cx="130326" cy="1303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6" name="Google Shape;1206;p20"/>
              <p:cNvSpPr/>
              <p:nvPr/>
            </p:nvSpPr>
            <p:spPr>
              <a:xfrm rot="-7642235">
                <a:off x="9124887" y="2772190"/>
                <a:ext cx="254050" cy="2540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7" name="Google Shape;1207;p20"/>
              <p:cNvSpPr/>
              <p:nvPr/>
            </p:nvSpPr>
            <p:spPr>
              <a:xfrm rot="-8032821">
                <a:off x="10277840" y="2872634"/>
                <a:ext cx="130274" cy="13027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8" name="Google Shape;1208;p20"/>
              <p:cNvCxnSpPr>
                <a:stCxn id="1206" idx="5"/>
                <a:endCxn id="1205" idx="1"/>
              </p:cNvCxnSpPr>
              <p:nvPr/>
            </p:nvCxnSpPr>
            <p:spPr>
              <a:xfrm rot="-10379402">
                <a:off x="9074526" y="2014202"/>
                <a:ext cx="240901" cy="7472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20"/>
              <p:cNvCxnSpPr>
                <a:stCxn id="1203" idx="6"/>
                <a:endCxn id="1206" idx="3"/>
              </p:cNvCxnSpPr>
              <p:nvPr/>
            </p:nvCxnSpPr>
            <p:spPr>
              <a:xfrm rot="-10378283">
                <a:off x="9351249" y="2981020"/>
                <a:ext cx="1083643" cy="3666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20"/>
              <p:cNvCxnSpPr>
                <a:stCxn id="1203" idx="6"/>
                <a:endCxn id="1207" idx="1"/>
              </p:cNvCxnSpPr>
              <p:nvPr/>
            </p:nvCxnSpPr>
            <p:spPr>
              <a:xfrm rot="-10382393">
                <a:off x="10316842" y="3008650"/>
                <a:ext cx="116357" cy="3984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20"/>
              <p:cNvCxnSpPr>
                <a:stCxn id="1207" idx="6"/>
                <a:endCxn id="1205" idx="2"/>
              </p:cNvCxnSpPr>
              <p:nvPr/>
            </p:nvCxnSpPr>
            <p:spPr>
              <a:xfrm rot="-10378114">
                <a:off x="9118550" y="2061771"/>
                <a:ext cx="1230253" cy="75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20"/>
              <p:cNvCxnSpPr>
                <a:stCxn id="1207" idx="6"/>
                <a:endCxn id="1204" idx="2"/>
              </p:cNvCxnSpPr>
              <p:nvPr/>
            </p:nvCxnSpPr>
            <p:spPr>
              <a:xfrm rot="-10378946">
                <a:off x="9857069" y="1989946"/>
                <a:ext cx="496016" cy="8738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20"/>
              <p:cNvCxnSpPr>
                <a:stCxn id="1206" idx="4"/>
                <a:endCxn id="1204" idx="1"/>
              </p:cNvCxnSpPr>
              <p:nvPr/>
            </p:nvCxnSpPr>
            <p:spPr>
              <a:xfrm rot="-10376656" flipH="1">
                <a:off x="9404647" y="1980058"/>
                <a:ext cx="307730" cy="8642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20"/>
              <p:cNvCxnSpPr>
                <a:stCxn id="1204" idx="7"/>
                <a:endCxn id="1205" idx="4"/>
              </p:cNvCxnSpPr>
              <p:nvPr/>
            </p:nvCxnSpPr>
            <p:spPr>
              <a:xfrm rot="421311" flipH="1">
                <a:off x="9190279" y="1751843"/>
                <a:ext cx="392645" cy="170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15" name="Google Shape;1215;p20"/>
          <p:cNvGrpSpPr/>
          <p:nvPr/>
        </p:nvGrpSpPr>
        <p:grpSpPr>
          <a:xfrm>
            <a:off x="1055213" y="2997119"/>
            <a:ext cx="7966392" cy="3892040"/>
            <a:chOff x="1055213" y="2247839"/>
            <a:chExt cx="7966392" cy="2919030"/>
          </a:xfrm>
        </p:grpSpPr>
        <p:grpSp>
          <p:nvGrpSpPr>
            <p:cNvPr id="1216" name="Google Shape;1216;p20"/>
            <p:cNvGrpSpPr/>
            <p:nvPr/>
          </p:nvGrpSpPr>
          <p:grpSpPr>
            <a:xfrm rot="6922716">
              <a:off x="8564424" y="2352598"/>
              <a:ext cx="435969" cy="322677"/>
              <a:chOff x="8529533" y="681525"/>
              <a:chExt cx="435967" cy="322675"/>
            </a:xfrm>
          </p:grpSpPr>
          <p:sp>
            <p:nvSpPr>
              <p:cNvPr id="1217" name="Google Shape;1217;p20"/>
              <p:cNvSpPr/>
              <p:nvPr/>
            </p:nvSpPr>
            <p:spPr>
              <a:xfrm rot="10800000">
                <a:off x="8529533" y="886943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8" name="Google Shape;1218;p20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9" name="Google Shape;1219;p20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20" name="Google Shape;1220;p20"/>
            <p:cNvGrpSpPr/>
            <p:nvPr/>
          </p:nvGrpSpPr>
          <p:grpSpPr>
            <a:xfrm rot="-4339891">
              <a:off x="1182221" y="4606017"/>
              <a:ext cx="406263" cy="563558"/>
              <a:chOff x="-4893474" y="4104039"/>
              <a:chExt cx="406275" cy="563575"/>
            </a:xfrm>
          </p:grpSpPr>
          <p:sp>
            <p:nvSpPr>
              <p:cNvPr id="1221" name="Google Shape;1221;p20"/>
              <p:cNvSpPr/>
              <p:nvPr/>
            </p:nvSpPr>
            <p:spPr>
              <a:xfrm rot="10800000">
                <a:off x="-4893474" y="4104039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2" name="Google Shape;1222;p20"/>
              <p:cNvSpPr/>
              <p:nvPr/>
            </p:nvSpPr>
            <p:spPr>
              <a:xfrm rot="10800000">
                <a:off x="-4735299" y="4421139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3" name="Google Shape;1223;p20"/>
              <p:cNvSpPr/>
              <p:nvPr/>
            </p:nvSpPr>
            <p:spPr>
              <a:xfrm rot="10800000">
                <a:off x="-4538499" y="4616314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4" name="Google Shape;1224;p20"/>
              <p:cNvSpPr/>
              <p:nvPr/>
            </p:nvSpPr>
            <p:spPr>
              <a:xfrm rot="10800000">
                <a:off x="-4868574" y="4421139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99840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21"/>
          <p:cNvSpPr txBox="1">
            <a:spLocks noGrp="1"/>
          </p:cNvSpPr>
          <p:nvPr>
            <p:ph type="title"/>
          </p:nvPr>
        </p:nvSpPr>
        <p:spPr>
          <a:xfrm>
            <a:off x="2347938" y="752833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7" name="Google Shape;1227;p21"/>
          <p:cNvSpPr txBox="1">
            <a:spLocks noGrp="1"/>
          </p:cNvSpPr>
          <p:nvPr>
            <p:ph type="subTitle" idx="1"/>
          </p:nvPr>
        </p:nvSpPr>
        <p:spPr>
          <a:xfrm>
            <a:off x="2347900" y="2203133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8" name="Google Shape;1228;p21"/>
          <p:cNvSpPr txBox="1"/>
          <p:nvPr/>
        </p:nvSpPr>
        <p:spPr>
          <a:xfrm>
            <a:off x="2741050" y="4550840"/>
            <a:ext cx="3661800" cy="10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sz="1200" b="1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1229" name="Google Shape;1229;p21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1230" name="Google Shape;1230;p2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1231" name="Google Shape;1231;p2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2" name="Google Shape;1232;p2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3" name="Google Shape;1233;p2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4" name="Google Shape;1234;p2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5" name="Google Shape;1235;p2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6" name="Google Shape;1236;p2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7" name="Google Shape;1237;p2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8" name="Google Shape;1238;p2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39" name="Google Shape;1239;p21"/>
              <p:cNvCxnSpPr>
                <a:stCxn id="1235" idx="5"/>
                <a:endCxn id="1234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21"/>
              <p:cNvCxnSpPr>
                <a:stCxn id="1236" idx="4"/>
                <a:endCxn id="1234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21"/>
              <p:cNvCxnSpPr>
                <a:stCxn id="1231" idx="6"/>
                <a:endCxn id="1235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21"/>
              <p:cNvCxnSpPr>
                <a:stCxn id="1235" idx="7"/>
                <a:endCxn id="1236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21"/>
              <p:cNvCxnSpPr>
                <a:stCxn id="1236" idx="6"/>
                <a:endCxn id="1232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21"/>
              <p:cNvCxnSpPr>
                <a:stCxn id="1234" idx="7"/>
                <a:endCxn id="1232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21"/>
              <p:cNvCxnSpPr>
                <a:stCxn id="1231" idx="6"/>
                <a:endCxn id="1237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21"/>
              <p:cNvCxnSpPr>
                <a:stCxn id="1237" idx="6"/>
                <a:endCxn id="1234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21"/>
              <p:cNvCxnSpPr>
                <a:stCxn id="1237" idx="6"/>
                <a:endCxn id="1233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21"/>
              <p:cNvCxnSpPr>
                <a:stCxn id="1233" idx="7"/>
                <a:endCxn id="1238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21"/>
              <p:cNvCxnSpPr>
                <a:stCxn id="1234" idx="6"/>
                <a:endCxn id="1238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21"/>
              <p:cNvCxnSpPr>
                <a:stCxn id="1238" idx="0"/>
                <a:endCxn id="1232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1" name="Google Shape;1251;p21"/>
              <p:cNvCxnSpPr>
                <a:stCxn id="1236" idx="5"/>
                <a:endCxn id="1238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2" name="Google Shape;1252;p21"/>
              <p:cNvCxnSpPr>
                <a:stCxn id="1235" idx="6"/>
                <a:endCxn id="1238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21"/>
              <p:cNvCxnSpPr>
                <a:stCxn id="1235" idx="4"/>
                <a:endCxn id="1233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4" name="Google Shape;1254;p2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5" name="Google Shape;1255;p21"/>
              <p:cNvCxnSpPr>
                <a:stCxn id="1238" idx="4"/>
                <a:endCxn id="1254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21"/>
              <p:cNvCxnSpPr>
                <a:stCxn id="1254" idx="1"/>
                <a:endCxn id="1233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21"/>
              <p:cNvCxnSpPr>
                <a:stCxn id="1254" idx="1"/>
                <a:endCxn id="1234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8" name="Google Shape;1258;p2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9" name="Google Shape;1259;p21"/>
              <p:cNvCxnSpPr>
                <a:stCxn id="1236" idx="0"/>
                <a:endCxn id="1258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21"/>
              <p:cNvCxnSpPr>
                <a:stCxn id="1232" idx="0"/>
                <a:endCxn id="1258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61" name="Google Shape;1261;p2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262" name="Google Shape;1262;p2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3" name="Google Shape;1263;p2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4" name="Google Shape;1264;p2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5" name="Google Shape;1265;p2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6" name="Google Shape;1266;p2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7" name="Google Shape;1267;p2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8" name="Google Shape;1268;p2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9" name="Google Shape;1269;p2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70" name="Google Shape;1270;p21"/>
              <p:cNvCxnSpPr>
                <a:stCxn id="1266" idx="5"/>
                <a:endCxn id="1265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1" name="Google Shape;1271;p21"/>
              <p:cNvCxnSpPr>
                <a:stCxn id="1267" idx="4"/>
                <a:endCxn id="1265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2" name="Google Shape;1272;p21"/>
              <p:cNvCxnSpPr>
                <a:stCxn id="1262" idx="6"/>
                <a:endCxn id="1265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3" name="Google Shape;1273;p21"/>
              <p:cNvCxnSpPr>
                <a:stCxn id="1262" idx="0"/>
                <a:endCxn id="1266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4" name="Google Shape;1274;p21"/>
              <p:cNvCxnSpPr>
                <a:stCxn id="1266" idx="7"/>
                <a:endCxn id="1267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5" name="Google Shape;1275;p21"/>
              <p:cNvCxnSpPr>
                <a:stCxn id="1267" idx="6"/>
                <a:endCxn id="1263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6" name="Google Shape;1276;p21"/>
              <p:cNvCxnSpPr>
                <a:stCxn id="1265" idx="7"/>
                <a:endCxn id="1263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7" name="Google Shape;1277;p21"/>
              <p:cNvCxnSpPr>
                <a:stCxn id="1262" idx="5"/>
                <a:endCxn id="1268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21"/>
              <p:cNvCxnSpPr>
                <a:stCxn id="1268" idx="7"/>
                <a:endCxn id="1265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21"/>
              <p:cNvCxnSpPr>
                <a:stCxn id="1268" idx="7"/>
                <a:endCxn id="1264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0" name="Google Shape;1280;p21"/>
              <p:cNvCxnSpPr>
                <a:stCxn id="1264" idx="0"/>
                <a:endCxn id="1265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1" name="Google Shape;1281;p21"/>
              <p:cNvCxnSpPr>
                <a:stCxn id="1269" idx="1"/>
                <a:endCxn id="1263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2" name="Google Shape;1282;p21"/>
              <p:cNvCxnSpPr>
                <a:stCxn id="1266" idx="6"/>
                <a:endCxn id="1269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21"/>
              <p:cNvCxnSpPr>
                <a:stCxn id="1263" idx="4"/>
                <a:endCxn id="1264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4" name="Google Shape;1284;p2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85" name="Google Shape;1285;p21"/>
              <p:cNvCxnSpPr>
                <a:stCxn id="1269" idx="2"/>
                <a:endCxn id="1284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21"/>
              <p:cNvCxnSpPr>
                <a:stCxn id="1284" idx="2"/>
                <a:endCxn id="1264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21"/>
              <p:cNvCxnSpPr>
                <a:stCxn id="1284" idx="0"/>
                <a:endCxn id="1263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21"/>
              <p:cNvCxnSpPr>
                <a:stCxn id="1284" idx="1"/>
                <a:endCxn id="1265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9" name="Google Shape;1289;p2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0" name="Google Shape;1290;p21"/>
              <p:cNvCxnSpPr>
                <a:stCxn id="1264" idx="3"/>
                <a:endCxn id="1289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1" name="Google Shape;1291;p21"/>
              <p:cNvCxnSpPr>
                <a:stCxn id="1289" idx="0"/>
                <a:endCxn id="1268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2" name="Google Shape;1292;p2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3" name="Google Shape;1293;p21"/>
              <p:cNvCxnSpPr>
                <a:stCxn id="1262" idx="6"/>
                <a:endCxn id="1292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Google Shape;1294;p21"/>
              <p:cNvCxnSpPr>
                <a:stCxn id="1268" idx="0"/>
                <a:endCxn id="1292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5" name="Google Shape;1295;p21"/>
              <p:cNvCxnSpPr>
                <a:stCxn id="1292" idx="6"/>
                <a:endCxn id="1265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6" name="Google Shape;1296;p2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7" name="Google Shape;1297;p21"/>
              <p:cNvCxnSpPr>
                <a:stCxn id="1289" idx="5"/>
                <a:endCxn id="1296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21"/>
              <p:cNvCxnSpPr>
                <a:stCxn id="1296" idx="7"/>
                <a:endCxn id="1264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9" name="Google Shape;1299;p2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00" name="Google Shape;1300;p21"/>
              <p:cNvCxnSpPr>
                <a:stCxn id="1289" idx="0"/>
                <a:endCxn id="1299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21"/>
              <p:cNvCxnSpPr>
                <a:stCxn id="1299" idx="1"/>
                <a:endCxn id="1268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2" name="Google Shape;1302;p21"/>
              <p:cNvCxnSpPr>
                <a:stCxn id="1299" idx="6"/>
                <a:endCxn id="1264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4939367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22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1305" name="Google Shape;1305;p22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1306" name="Google Shape;1306;p22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7" name="Google Shape;1307;p22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8" name="Google Shape;1308;p22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09" name="Google Shape;1309;p22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1310" name="Google Shape;1310;p22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1" name="Google Shape;1311;p22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2" name="Google Shape;1312;p22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3" name="Google Shape;1313;p22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14" name="Google Shape;1314;p22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1315" name="Google Shape;1315;p22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1316" name="Google Shape;1316;p22"/>
              <p:cNvCxnSpPr>
                <a:stCxn id="1317" idx="7"/>
                <a:endCxn id="1318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8" name="Google Shape;1318;p22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9" name="Google Shape;1319;p22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0" name="Google Shape;1320;p22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1" name="Google Shape;1321;p22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2" name="Google Shape;1322;p22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3" name="Google Shape;1323;p22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24" name="Google Shape;1324;p22"/>
              <p:cNvCxnSpPr>
                <a:stCxn id="1323" idx="4"/>
                <a:endCxn id="1320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22"/>
              <p:cNvCxnSpPr>
                <a:stCxn id="1322" idx="4"/>
                <a:endCxn id="1320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22"/>
              <p:cNvCxnSpPr>
                <a:stCxn id="1322" idx="5"/>
                <a:endCxn id="1323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22"/>
              <p:cNvCxnSpPr>
                <a:stCxn id="1322" idx="0"/>
                <a:endCxn id="1319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8" name="Google Shape;1328;p22"/>
              <p:cNvCxnSpPr>
                <a:stCxn id="1322" idx="7"/>
                <a:endCxn id="1317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9" name="Google Shape;1329;p22"/>
              <p:cNvCxnSpPr>
                <a:stCxn id="1319" idx="5"/>
                <a:endCxn id="1317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0" name="Google Shape;1330;p22"/>
              <p:cNvCxnSpPr>
                <a:stCxn id="1319" idx="6"/>
                <a:endCxn id="1318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1" name="Google Shape;1331;p22"/>
              <p:cNvCxnSpPr>
                <a:stCxn id="1321" idx="2"/>
                <a:endCxn id="1319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2" name="Google Shape;1332;p22"/>
              <p:cNvCxnSpPr>
                <a:stCxn id="1323" idx="0"/>
                <a:endCxn id="1317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3" name="Google Shape;1333;p22"/>
              <p:cNvCxnSpPr>
                <a:stCxn id="1323" idx="0"/>
                <a:endCxn id="1321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7" name="Google Shape;1317;p22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34" name="Google Shape;1334;p22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1335" name="Google Shape;1335;p22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6" name="Google Shape;1336;p22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7" name="Google Shape;1337;p22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8" name="Google Shape;1338;p22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9" name="Google Shape;1339;p22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0" name="Google Shape;1340;p22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1" name="Google Shape;1341;p22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2" name="Google Shape;1342;p22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43" name="Google Shape;1343;p22"/>
              <p:cNvCxnSpPr>
                <a:stCxn id="1339" idx="5"/>
                <a:endCxn id="1338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4" name="Google Shape;1344;p22"/>
              <p:cNvCxnSpPr>
                <a:stCxn id="1340" idx="4"/>
                <a:endCxn id="1338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5" name="Google Shape;1345;p22"/>
              <p:cNvCxnSpPr>
                <a:stCxn id="1335" idx="6"/>
                <a:endCxn id="1338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6" name="Google Shape;1346;p22"/>
              <p:cNvCxnSpPr>
                <a:stCxn id="1335" idx="0"/>
                <a:endCxn id="1339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7" name="Google Shape;1347;p22"/>
              <p:cNvCxnSpPr>
                <a:stCxn id="1339" idx="7"/>
                <a:endCxn id="1340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8" name="Google Shape;1348;p22"/>
              <p:cNvCxnSpPr>
                <a:stCxn id="1340" idx="6"/>
                <a:endCxn id="1336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9" name="Google Shape;1349;p22"/>
              <p:cNvCxnSpPr>
                <a:stCxn id="1338" idx="7"/>
                <a:endCxn id="1336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0" name="Google Shape;1350;p22"/>
              <p:cNvCxnSpPr>
                <a:stCxn id="1335" idx="5"/>
                <a:endCxn id="1341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1" name="Google Shape;1351;p22"/>
              <p:cNvCxnSpPr>
                <a:stCxn id="1341" idx="7"/>
                <a:endCxn id="1338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2" name="Google Shape;1352;p22"/>
              <p:cNvCxnSpPr>
                <a:stCxn id="1341" idx="5"/>
                <a:endCxn id="1337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3" name="Google Shape;1353;p22"/>
              <p:cNvCxnSpPr>
                <a:stCxn id="1337" idx="0"/>
                <a:endCxn id="1338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4" name="Google Shape;1354;p22"/>
              <p:cNvCxnSpPr>
                <a:stCxn id="1337" idx="7"/>
                <a:endCxn id="1342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5" name="Google Shape;1355;p22"/>
              <p:cNvCxnSpPr>
                <a:stCxn id="1338" idx="6"/>
                <a:endCxn id="1342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6" name="Google Shape;1356;p22"/>
              <p:cNvCxnSpPr>
                <a:stCxn id="1342" idx="0"/>
                <a:endCxn id="1336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7" name="Google Shape;1357;p22"/>
              <p:cNvCxnSpPr>
                <a:stCxn id="1339" idx="4"/>
                <a:endCxn id="1337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22"/>
              <p:cNvCxnSpPr>
                <a:stCxn id="1336" idx="4"/>
                <a:endCxn id="1337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9" name="Google Shape;1359;p22"/>
              <p:cNvCxnSpPr>
                <a:stCxn id="1335" idx="5"/>
                <a:endCxn id="1337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0" name="Google Shape;1360;p22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1" name="Google Shape;1361;p22"/>
              <p:cNvCxnSpPr>
                <a:stCxn id="1342" idx="4"/>
                <a:endCxn id="1360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22"/>
              <p:cNvCxnSpPr>
                <a:stCxn id="1360" idx="2"/>
                <a:endCxn id="1337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3" name="Google Shape;1363;p22"/>
              <p:cNvCxnSpPr>
                <a:stCxn id="1360" idx="0"/>
                <a:endCxn id="1336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4" name="Google Shape;1364;p22"/>
              <p:cNvCxnSpPr>
                <a:stCxn id="1360" idx="1"/>
                <a:endCxn id="1338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5" name="Google Shape;1365;p22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6" name="Google Shape;1366;p22"/>
              <p:cNvCxnSpPr>
                <a:stCxn id="1360" idx="2"/>
                <a:endCxn id="1365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7" name="Google Shape;1367;p22"/>
              <p:cNvCxnSpPr>
                <a:stCxn id="1365" idx="1"/>
                <a:endCxn id="1341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1010404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23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1370" name="Google Shape;1370;p23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1371" name="Google Shape;1371;p2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74" name="Google Shape;1374;p23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375" name="Google Shape;1375;p23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79" name="Google Shape;1379;p23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1380" name="Google Shape;1380;p23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381" name="Google Shape;1381;p23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89" name="Google Shape;1389;p23"/>
              <p:cNvCxnSpPr>
                <a:stCxn id="1385" idx="5"/>
                <a:endCxn id="1384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0" name="Google Shape;1390;p23"/>
              <p:cNvCxnSpPr>
                <a:stCxn id="1386" idx="4"/>
                <a:endCxn id="1384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23"/>
              <p:cNvCxnSpPr>
                <a:stCxn id="1381" idx="0"/>
                <a:endCxn id="1385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23"/>
              <p:cNvCxnSpPr>
                <a:stCxn id="1385" idx="6"/>
                <a:endCxn id="1386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23"/>
              <p:cNvCxnSpPr>
                <a:stCxn id="1386" idx="6"/>
                <a:endCxn id="1382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23"/>
              <p:cNvCxnSpPr>
                <a:stCxn id="1384" idx="6"/>
                <a:endCxn id="1382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23"/>
              <p:cNvCxnSpPr>
                <a:stCxn id="1381" idx="6"/>
                <a:endCxn id="1387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23"/>
              <p:cNvCxnSpPr>
                <a:stCxn id="1381" idx="7"/>
                <a:endCxn id="1384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23"/>
              <p:cNvCxnSpPr>
                <a:stCxn id="1387" idx="7"/>
                <a:endCxn id="1383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8" name="Google Shape;1398;p23"/>
              <p:cNvCxnSpPr>
                <a:stCxn id="1383" idx="0"/>
                <a:endCxn id="1384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9" name="Google Shape;1399;p23"/>
              <p:cNvCxnSpPr>
                <a:stCxn id="1388" idx="2"/>
                <a:endCxn id="1382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23"/>
              <p:cNvCxnSpPr>
                <a:stCxn id="1386" idx="7"/>
                <a:endCxn id="1388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1" name="Google Shape;1401;p23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2" name="Google Shape;1402;p23"/>
              <p:cNvCxnSpPr>
                <a:stCxn id="1388" idx="3"/>
                <a:endCxn id="1401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23"/>
              <p:cNvCxnSpPr>
                <a:stCxn id="1401" idx="2"/>
                <a:endCxn id="1383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23"/>
              <p:cNvCxnSpPr>
                <a:stCxn id="1401" idx="0"/>
                <a:endCxn id="1382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23"/>
              <p:cNvCxnSpPr>
                <a:stCxn id="1401" idx="1"/>
                <a:endCxn id="1384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6" name="Google Shape;1406;p23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7" name="Google Shape;1407;p23"/>
              <p:cNvCxnSpPr>
                <a:stCxn id="1383" idx="2"/>
                <a:endCxn id="1406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8" name="Google Shape;1408;p23"/>
              <p:cNvCxnSpPr>
                <a:stCxn id="1406" idx="3"/>
                <a:endCxn id="1381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9" name="Google Shape;1409;p23"/>
              <p:cNvCxnSpPr>
                <a:stCxn id="1384" idx="4"/>
                <a:endCxn id="1406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0" name="Google Shape;1410;p23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11" name="Google Shape;1411;p23"/>
              <p:cNvCxnSpPr>
                <a:stCxn id="1384" idx="0"/>
                <a:endCxn id="1410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23"/>
              <p:cNvCxnSpPr>
                <a:stCxn id="1385" idx="7"/>
                <a:endCxn id="1410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13" name="Google Shape;1413;p23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414" name="Google Shape;1414;p23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22" name="Google Shape;1422;p23"/>
              <p:cNvCxnSpPr>
                <a:stCxn id="1419" idx="4"/>
                <a:endCxn id="1417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23"/>
              <p:cNvCxnSpPr>
                <a:stCxn id="1414" idx="7"/>
                <a:endCxn id="1418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23"/>
              <p:cNvCxnSpPr>
                <a:stCxn id="1418" idx="7"/>
                <a:endCxn id="1419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23"/>
              <p:cNvCxnSpPr>
                <a:stCxn id="1419" idx="6"/>
                <a:endCxn id="1415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23"/>
              <p:cNvCxnSpPr>
                <a:stCxn id="1417" idx="7"/>
                <a:endCxn id="1415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23"/>
              <p:cNvCxnSpPr>
                <a:stCxn id="1414" idx="6"/>
                <a:endCxn id="1420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23"/>
              <p:cNvCxnSpPr>
                <a:stCxn id="1420" idx="0"/>
                <a:endCxn id="1417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23"/>
              <p:cNvCxnSpPr>
                <a:stCxn id="1420" idx="5"/>
                <a:endCxn id="1416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23"/>
              <p:cNvCxnSpPr>
                <a:stCxn id="1416" idx="0"/>
                <a:endCxn id="1417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23"/>
              <p:cNvCxnSpPr>
                <a:stCxn id="1416" idx="7"/>
                <a:endCxn id="1421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23"/>
              <p:cNvCxnSpPr>
                <a:stCxn id="1417" idx="6"/>
                <a:endCxn id="1421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23"/>
              <p:cNvCxnSpPr>
                <a:stCxn id="1421" idx="0"/>
                <a:endCxn id="1415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23"/>
              <p:cNvCxnSpPr>
                <a:stCxn id="1419" idx="5"/>
                <a:endCxn id="1421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23"/>
              <p:cNvCxnSpPr>
                <a:stCxn id="1418" idx="6"/>
                <a:endCxn id="1421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23"/>
              <p:cNvCxnSpPr>
                <a:stCxn id="1418" idx="5"/>
                <a:endCxn id="1420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23"/>
              <p:cNvCxnSpPr>
                <a:stCxn id="1415" idx="4"/>
                <a:endCxn id="1416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38" name="Google Shape;1438;p23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39" name="Google Shape;1439;p23"/>
              <p:cNvCxnSpPr>
                <a:stCxn id="1421" idx="4"/>
                <a:endCxn id="1438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23"/>
              <p:cNvCxnSpPr>
                <a:stCxn id="1438" idx="1"/>
                <a:endCxn id="1416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1" name="Google Shape;1441;p23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42" name="Google Shape;1442;p23"/>
              <p:cNvCxnSpPr>
                <a:stCxn id="1438" idx="2"/>
                <a:endCxn id="1441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3" name="Google Shape;1443;p23"/>
              <p:cNvCxnSpPr>
                <a:stCxn id="1441" idx="1"/>
                <a:endCxn id="1420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4" name="Google Shape;1444;p23"/>
              <p:cNvCxnSpPr>
                <a:stCxn id="1441" idx="7"/>
                <a:endCxn id="1416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76844774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415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89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12" name="Google Shape;312;p6"/>
          <p:cNvCxnSpPr>
            <a:stCxn id="313" idx="6"/>
            <a:endCxn id="314" idx="2"/>
          </p:cNvCxnSpPr>
          <p:nvPr/>
        </p:nvCxnSpPr>
        <p:spPr>
          <a:xfrm rot="10800000" flipH="1">
            <a:off x="193201" y="374491"/>
            <a:ext cx="388800" cy="1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5" name="Google Shape;315;p6"/>
          <p:cNvGrpSpPr/>
          <p:nvPr/>
        </p:nvGrpSpPr>
        <p:grpSpPr>
          <a:xfrm>
            <a:off x="-378324" y="-276370"/>
            <a:ext cx="9969999" cy="7616971"/>
            <a:chOff x="-378324" y="-207277"/>
            <a:chExt cx="9969999" cy="5712728"/>
          </a:xfrm>
        </p:grpSpPr>
        <p:grpSp>
          <p:nvGrpSpPr>
            <p:cNvPr id="316" name="Google Shape;316;p6"/>
            <p:cNvGrpSpPr/>
            <p:nvPr/>
          </p:nvGrpSpPr>
          <p:grpSpPr>
            <a:xfrm>
              <a:off x="-378324" y="-207277"/>
              <a:ext cx="1762174" cy="2641456"/>
              <a:chOff x="-149724" y="-192037"/>
              <a:chExt cx="1762174" cy="2641456"/>
            </a:xfrm>
          </p:grpSpPr>
          <p:cxnSp>
            <p:nvCxnSpPr>
              <p:cNvPr id="317" name="Google Shape;317;p6"/>
              <p:cNvCxnSpPr>
                <a:stCxn id="314" idx="7"/>
                <a:endCxn id="318" idx="2"/>
              </p:cNvCxnSpPr>
              <p:nvPr/>
            </p:nvCxnSpPr>
            <p:spPr>
              <a:xfrm rot="10800000" flipH="1">
                <a:off x="936740" y="3228"/>
                <a:ext cx="518100" cy="24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8" name="Google Shape;318;p6"/>
              <p:cNvSpPr/>
              <p:nvPr/>
            </p:nvSpPr>
            <p:spPr>
              <a:xfrm>
                <a:off x="1454950" y="-75631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9" name="Google Shape;319;p6"/>
              <p:cNvSpPr/>
              <p:nvPr/>
            </p:nvSpPr>
            <p:spPr>
              <a:xfrm>
                <a:off x="-1497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>
                <a:off x="2538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>
                <a:off x="810500" y="222169"/>
                <a:ext cx="147900" cy="147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64625" y="886726"/>
                <a:ext cx="147900" cy="147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" name="Google Shape;322;p6"/>
              <p:cNvSpPr/>
              <p:nvPr/>
            </p:nvSpPr>
            <p:spPr>
              <a:xfrm>
                <a:off x="368276" y="1058087"/>
                <a:ext cx="86700" cy="86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23" name="Google Shape;323;p6"/>
              <p:cNvCxnSpPr>
                <a:stCxn id="322" idx="4"/>
                <a:endCxn id="320" idx="0"/>
              </p:cNvCxnSpPr>
              <p:nvPr/>
            </p:nvCxnSpPr>
            <p:spPr>
              <a:xfrm flipH="1">
                <a:off x="332426" y="1144787"/>
                <a:ext cx="79200" cy="11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6"/>
              <p:cNvCxnSpPr>
                <a:stCxn id="321" idx="4"/>
                <a:endCxn id="320" idx="0"/>
              </p:cNvCxnSpPr>
              <p:nvPr/>
            </p:nvCxnSpPr>
            <p:spPr>
              <a:xfrm>
                <a:off x="138575" y="1034626"/>
                <a:ext cx="194100" cy="125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6"/>
              <p:cNvCxnSpPr>
                <a:stCxn id="321" idx="5"/>
                <a:endCxn id="322" idx="1"/>
              </p:cNvCxnSpPr>
              <p:nvPr/>
            </p:nvCxnSpPr>
            <p:spPr>
              <a:xfrm>
                <a:off x="190866" y="1012967"/>
                <a:ext cx="190200" cy="5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6"/>
              <p:cNvCxnSpPr>
                <a:stCxn id="321" idx="0"/>
                <a:endCxn id="319" idx="4"/>
              </p:cNvCxnSpPr>
              <p:nvPr/>
            </p:nvCxnSpPr>
            <p:spPr>
              <a:xfrm rot="10800000">
                <a:off x="-99625" y="-92174"/>
                <a:ext cx="2382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6"/>
              <p:cNvCxnSpPr>
                <a:stCxn id="321" idx="0"/>
                <a:endCxn id="313" idx="3"/>
              </p:cNvCxnSpPr>
              <p:nvPr/>
            </p:nvCxnSpPr>
            <p:spPr>
              <a:xfrm rot="10800000" flipH="1">
                <a:off x="138575" y="443626"/>
                <a:ext cx="209100" cy="4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6"/>
              <p:cNvCxnSpPr>
                <a:stCxn id="319" idx="5"/>
                <a:endCxn id="313" idx="1"/>
              </p:cNvCxnSpPr>
              <p:nvPr/>
            </p:nvCxnSpPr>
            <p:spPr>
              <a:xfrm>
                <a:off x="-644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6"/>
              <p:cNvCxnSpPr>
                <a:stCxn id="319" idx="6"/>
                <a:endCxn id="318" idx="2"/>
              </p:cNvCxnSpPr>
              <p:nvPr/>
            </p:nvCxnSpPr>
            <p:spPr>
              <a:xfrm>
                <a:off x="-49824" y="-142087"/>
                <a:ext cx="15048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6"/>
              <p:cNvCxnSpPr>
                <a:stCxn id="314" idx="1"/>
                <a:endCxn id="319" idx="5"/>
              </p:cNvCxnSpPr>
              <p:nvPr/>
            </p:nvCxnSpPr>
            <p:spPr>
              <a:xfrm rot="10800000">
                <a:off x="-64541" y="-106872"/>
                <a:ext cx="896700" cy="3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6"/>
              <p:cNvCxnSpPr>
                <a:stCxn id="322" idx="0"/>
                <a:endCxn id="313" idx="4"/>
              </p:cNvCxnSpPr>
              <p:nvPr/>
            </p:nvCxnSpPr>
            <p:spPr>
              <a:xfrm rot="10800000">
                <a:off x="378326" y="456587"/>
                <a:ext cx="333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6"/>
              <p:cNvCxnSpPr>
                <a:stCxn id="322" idx="0"/>
                <a:endCxn id="314" idx="3"/>
              </p:cNvCxnSpPr>
              <p:nvPr/>
            </p:nvCxnSpPr>
            <p:spPr>
              <a:xfrm rot="10800000" flipH="1">
                <a:off x="411626" y="348287"/>
                <a:ext cx="420600" cy="70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3" name="Google Shape;313;p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33" name="Google Shape;333;p6"/>
            <p:cNvGrpSpPr/>
            <p:nvPr/>
          </p:nvGrpSpPr>
          <p:grpSpPr>
            <a:xfrm>
              <a:off x="7337626" y="2995575"/>
              <a:ext cx="2254049" cy="2509875"/>
              <a:chOff x="7261426" y="2919375"/>
              <a:chExt cx="2254049" cy="2509875"/>
            </a:xfrm>
          </p:grpSpPr>
          <p:sp>
            <p:nvSpPr>
              <p:cNvPr id="334" name="Google Shape;334;p6"/>
              <p:cNvSpPr/>
              <p:nvPr/>
            </p:nvSpPr>
            <p:spPr>
              <a:xfrm rot="10800000">
                <a:off x="7261426" y="4782419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 rot="10800000">
                <a:off x="8680175" y="3577975"/>
                <a:ext cx="99900" cy="99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 rot="10800000">
                <a:off x="8751276" y="4850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 rot="10800000">
                <a:off x="7746475" y="5224950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 rot="10800000">
                <a:off x="8236400" y="4653675"/>
                <a:ext cx="137400" cy="137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 rot="10800000">
                <a:off x="8814525" y="4221650"/>
                <a:ext cx="129900" cy="13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 rot="10800000">
                <a:off x="8879025" y="2919375"/>
                <a:ext cx="141600" cy="14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41" name="Google Shape;341;p6"/>
              <p:cNvCxnSpPr>
                <a:stCxn id="340" idx="7"/>
                <a:endCxn id="335" idx="4"/>
              </p:cNvCxnSpPr>
              <p:nvPr/>
            </p:nvCxnSpPr>
            <p:spPr>
              <a:xfrm flipH="1">
                <a:off x="8730262" y="3040238"/>
                <a:ext cx="169500" cy="53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6"/>
              <p:cNvCxnSpPr>
                <a:stCxn id="335" idx="0"/>
                <a:endCxn id="339" idx="5"/>
              </p:cNvCxnSpPr>
              <p:nvPr/>
            </p:nvCxnSpPr>
            <p:spPr>
              <a:xfrm>
                <a:off x="8730125" y="3677875"/>
                <a:ext cx="103500" cy="56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6"/>
              <p:cNvCxnSpPr>
                <a:stCxn id="340" idx="0"/>
                <a:endCxn id="339" idx="4"/>
              </p:cNvCxnSpPr>
              <p:nvPr/>
            </p:nvCxnSpPr>
            <p:spPr>
              <a:xfrm flipH="1">
                <a:off x="8879625" y="3060975"/>
                <a:ext cx="70200" cy="11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6"/>
              <p:cNvCxnSpPr>
                <a:stCxn id="336" idx="4"/>
                <a:endCxn id="339" idx="0"/>
              </p:cNvCxnSpPr>
              <p:nvPr/>
            </p:nvCxnSpPr>
            <p:spPr>
              <a:xfrm rot="10800000" flipH="1">
                <a:off x="8830026" y="4351769"/>
                <a:ext cx="49500" cy="49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6"/>
              <p:cNvCxnSpPr>
                <a:stCxn id="338" idx="2"/>
                <a:endCxn id="336" idx="6"/>
              </p:cNvCxnSpPr>
              <p:nvPr/>
            </p:nvCxnSpPr>
            <p:spPr>
              <a:xfrm>
                <a:off x="8373800" y="4722375"/>
                <a:ext cx="377400" cy="20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6"/>
              <p:cNvCxnSpPr>
                <a:stCxn id="337" idx="2"/>
                <a:endCxn id="336" idx="6"/>
              </p:cNvCxnSpPr>
              <p:nvPr/>
            </p:nvCxnSpPr>
            <p:spPr>
              <a:xfrm rot="10800000" flipH="1">
                <a:off x="7833175" y="4929600"/>
                <a:ext cx="918000" cy="33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6"/>
              <p:cNvCxnSpPr>
                <a:stCxn id="334" idx="1"/>
                <a:endCxn id="337" idx="5"/>
              </p:cNvCxnSpPr>
              <p:nvPr/>
            </p:nvCxnSpPr>
            <p:spPr>
              <a:xfrm>
                <a:off x="7395861" y="4916854"/>
                <a:ext cx="363300" cy="32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6"/>
              <p:cNvCxnSpPr>
                <a:stCxn id="334" idx="2"/>
                <a:endCxn id="338" idx="6"/>
              </p:cNvCxnSpPr>
              <p:nvPr/>
            </p:nvCxnSpPr>
            <p:spPr>
              <a:xfrm rot="10800000" flipH="1">
                <a:off x="7418926" y="4722269"/>
                <a:ext cx="817500" cy="13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6"/>
              <p:cNvCxnSpPr>
                <a:stCxn id="337" idx="3"/>
                <a:endCxn id="338" idx="7"/>
              </p:cNvCxnSpPr>
              <p:nvPr/>
            </p:nvCxnSpPr>
            <p:spPr>
              <a:xfrm rot="10800000" flipH="1">
                <a:off x="7820478" y="4770847"/>
                <a:ext cx="435900" cy="4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6"/>
              <p:cNvCxnSpPr>
                <a:stCxn id="338" idx="3"/>
                <a:endCxn id="335" idx="7"/>
              </p:cNvCxnSpPr>
              <p:nvPr/>
            </p:nvCxnSpPr>
            <p:spPr>
              <a:xfrm rot="10800000" flipH="1">
                <a:off x="8353678" y="3663097"/>
                <a:ext cx="341100" cy="10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1" name="Google Shape;351;p6"/>
              <p:cNvSpPr/>
              <p:nvPr/>
            </p:nvSpPr>
            <p:spPr>
              <a:xfrm rot="10800000">
                <a:off x="9220200" y="3517875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2" name="Google Shape;352;p6"/>
              <p:cNvCxnSpPr>
                <a:endCxn id="351" idx="5"/>
              </p:cNvCxnSpPr>
              <p:nvPr/>
            </p:nvCxnSpPr>
            <p:spPr>
              <a:xfrm>
                <a:off x="9001130" y="3057605"/>
                <a:ext cx="233700" cy="47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6"/>
              <p:cNvCxnSpPr>
                <a:stCxn id="339" idx="3"/>
                <a:endCxn id="351" idx="7"/>
              </p:cNvCxnSpPr>
              <p:nvPr/>
            </p:nvCxnSpPr>
            <p:spPr>
              <a:xfrm rot="10800000" flipH="1">
                <a:off x="8925402" y="3603217"/>
                <a:ext cx="309300" cy="63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4" name="Google Shape;354;p6"/>
              <p:cNvSpPr/>
              <p:nvPr/>
            </p:nvSpPr>
            <p:spPr>
              <a:xfrm rot="10800000">
                <a:off x="9334875" y="5218350"/>
                <a:ext cx="180600" cy="210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5" name="Google Shape;355;p6"/>
              <p:cNvCxnSpPr>
                <a:stCxn id="339" idx="1"/>
                <a:endCxn id="354" idx="5"/>
              </p:cNvCxnSpPr>
              <p:nvPr/>
            </p:nvCxnSpPr>
            <p:spPr>
              <a:xfrm>
                <a:off x="8925402" y="4332783"/>
                <a:ext cx="435900" cy="91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6"/>
              <p:cNvCxnSpPr>
                <a:stCxn id="351" idx="0"/>
                <a:endCxn id="354" idx="4"/>
              </p:cNvCxnSpPr>
              <p:nvPr/>
            </p:nvCxnSpPr>
            <p:spPr>
              <a:xfrm>
                <a:off x="9270150" y="3617775"/>
                <a:ext cx="155100" cy="160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6"/>
              <p:cNvCxnSpPr>
                <a:stCxn id="336" idx="2"/>
                <a:endCxn id="354" idx="6"/>
              </p:cNvCxnSpPr>
              <p:nvPr/>
            </p:nvCxnSpPr>
            <p:spPr>
              <a:xfrm>
                <a:off x="8908776" y="4929719"/>
                <a:ext cx="426000" cy="3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6"/>
              <p:cNvCxnSpPr>
                <a:stCxn id="337" idx="2"/>
                <a:endCxn id="354" idx="6"/>
              </p:cNvCxnSpPr>
              <p:nvPr/>
            </p:nvCxnSpPr>
            <p:spPr>
              <a:xfrm>
                <a:off x="7833175" y="5268300"/>
                <a:ext cx="1501800" cy="5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6"/>
              <p:cNvCxnSpPr>
                <a:stCxn id="334" idx="2"/>
                <a:endCxn id="336" idx="6"/>
              </p:cNvCxnSpPr>
              <p:nvPr/>
            </p:nvCxnSpPr>
            <p:spPr>
              <a:xfrm>
                <a:off x="7418926" y="4861169"/>
                <a:ext cx="1332300" cy="6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6"/>
          <p:cNvGrpSpPr/>
          <p:nvPr/>
        </p:nvGrpSpPr>
        <p:grpSpPr>
          <a:xfrm>
            <a:off x="194976" y="908700"/>
            <a:ext cx="8770525" cy="5757467"/>
            <a:chOff x="194975" y="681525"/>
            <a:chExt cx="8770525" cy="4318100"/>
          </a:xfrm>
        </p:grpSpPr>
        <p:grpSp>
          <p:nvGrpSpPr>
            <p:cNvPr id="361" name="Google Shape;361;p6"/>
            <p:cNvGrpSpPr/>
            <p:nvPr/>
          </p:nvGrpSpPr>
          <p:grpSpPr>
            <a:xfrm>
              <a:off x="194975" y="4436050"/>
              <a:ext cx="462250" cy="563575"/>
              <a:chOff x="140150" y="4340075"/>
              <a:chExt cx="462250" cy="563575"/>
            </a:xfrm>
          </p:grpSpPr>
          <p:sp>
            <p:nvSpPr>
              <p:cNvPr id="362" name="Google Shape;362;p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" name="Google Shape;364;p6"/>
              <p:cNvSpPr/>
              <p:nvPr/>
            </p:nvSpPr>
            <p:spPr>
              <a:xfrm rot="10800000">
                <a:off x="495000" y="4796250"/>
                <a:ext cx="107400" cy="107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66" name="Google Shape;366;p6"/>
            <p:cNvGrpSpPr/>
            <p:nvPr/>
          </p:nvGrpSpPr>
          <p:grpSpPr>
            <a:xfrm>
              <a:off x="8667225" y="681525"/>
              <a:ext cx="298275" cy="322675"/>
              <a:chOff x="8667225" y="681525"/>
              <a:chExt cx="298275" cy="322675"/>
            </a:xfrm>
          </p:grpSpPr>
          <p:sp>
            <p:nvSpPr>
              <p:cNvPr id="367" name="Google Shape;367;p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8" name="Google Shape;368;p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83028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26"/>
          <p:cNvSpPr txBox="1">
            <a:spLocks noGrp="1"/>
          </p:cNvSpPr>
          <p:nvPr>
            <p:ph type="title"/>
          </p:nvPr>
        </p:nvSpPr>
        <p:spPr>
          <a:xfrm>
            <a:off x="723450" y="681367"/>
            <a:ext cx="76971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968609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00325" y="1958500"/>
            <a:ext cx="7543800" cy="23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75875" y="4265100"/>
            <a:ext cx="4592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817341" y="-1162757"/>
            <a:ext cx="10581139" cy="10007385"/>
            <a:chOff x="-817341" y="-872068"/>
            <a:chExt cx="10581139" cy="7505539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353534" y="3189744"/>
              <a:ext cx="5410264" cy="3443726"/>
              <a:chOff x="4353534" y="3189744"/>
              <a:chExt cx="5410264" cy="3443726"/>
            </a:xfrm>
          </p:grpSpPr>
          <p:sp>
            <p:nvSpPr>
              <p:cNvPr id="13" name="Google Shape;13;p2"/>
              <p:cNvSpPr/>
              <p:nvPr/>
            </p:nvSpPr>
            <p:spPr>
              <a:xfrm rot="10800000">
                <a:off x="9569398" y="53129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10800000">
                <a:off x="7135026" y="62323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>
                <a:off x="7563119" y="37512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10800000">
                <a:off x="8060378" y="53449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10800000">
                <a:off x="9245065" y="6281371"/>
                <a:ext cx="96300" cy="96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0800000">
                <a:off x="8060378" y="65029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>
                <a:off x="8948809" y="4403302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>
                <a:off x="4353534" y="46833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" name="Google Shape;21;p2"/>
              <p:cNvCxnSpPr>
                <a:stCxn id="17" idx="5"/>
                <a:endCxn id="16" idx="1"/>
              </p:cNvCxnSpPr>
              <p:nvPr/>
            </p:nvCxnSpPr>
            <p:spPr>
              <a:xfrm rot="10800000">
                <a:off x="8171668" y="54563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>
                <a:stCxn id="18" idx="4"/>
                <a:endCxn id="16" idx="0"/>
              </p:cNvCxnSpPr>
              <p:nvPr/>
            </p:nvCxnSpPr>
            <p:spPr>
              <a:xfrm rot="10800000">
                <a:off x="8125628" y="54754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>
                <a:stCxn id="13" idx="6"/>
                <a:endCxn id="16" idx="2"/>
              </p:cNvCxnSpPr>
              <p:nvPr/>
            </p:nvCxnSpPr>
            <p:spPr>
              <a:xfrm rot="10800000">
                <a:off x="8190898" y="54101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>
                <a:stCxn id="13" idx="0"/>
                <a:endCxn id="17" idx="3"/>
              </p:cNvCxnSpPr>
              <p:nvPr/>
            </p:nvCxnSpPr>
            <p:spPr>
              <a:xfrm flipH="1">
                <a:off x="9327298" y="55073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>
                <a:stCxn id="17" idx="7"/>
                <a:endCxn id="18" idx="2"/>
              </p:cNvCxnSpPr>
              <p:nvPr/>
            </p:nvCxnSpPr>
            <p:spPr>
              <a:xfrm flipH="1">
                <a:off x="8190868" y="63635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>
                <a:stCxn id="18" idx="6"/>
                <a:endCxn id="14" idx="2"/>
              </p:cNvCxnSpPr>
              <p:nvPr/>
            </p:nvCxnSpPr>
            <p:spPr>
              <a:xfrm rot="10800000">
                <a:off x="7329278" y="63294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>
                <a:stCxn id="16" idx="7"/>
                <a:endCxn id="14" idx="3"/>
              </p:cNvCxnSpPr>
              <p:nvPr/>
            </p:nvCxnSpPr>
            <p:spPr>
              <a:xfrm flipH="1">
                <a:off x="7300989" y="54563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>
                <a:stCxn id="13" idx="5"/>
                <a:endCxn id="19" idx="1"/>
              </p:cNvCxnSpPr>
              <p:nvPr/>
            </p:nvCxnSpPr>
            <p:spPr>
              <a:xfrm rot="10800000">
                <a:off x="9060267" y="45146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>
                <a:stCxn id="19" idx="7"/>
                <a:endCxn id="16" idx="3"/>
              </p:cNvCxnSpPr>
              <p:nvPr/>
            </p:nvCxnSpPr>
            <p:spPr>
              <a:xfrm flipH="1">
                <a:off x="8171720" y="45146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>
                <a:stCxn id="19" idx="7"/>
                <a:endCxn id="15" idx="1"/>
              </p:cNvCxnSpPr>
              <p:nvPr/>
            </p:nvCxnSpPr>
            <p:spPr>
              <a:xfrm rot="10800000">
                <a:off x="7905620" y="4093791"/>
                <a:ext cx="1062300" cy="4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>
                <a:stCxn id="15" idx="0"/>
                <a:endCxn id="16" idx="5"/>
              </p:cNvCxnSpPr>
              <p:nvPr/>
            </p:nvCxnSpPr>
            <p:spPr>
              <a:xfrm>
                <a:off x="7763819" y="4152640"/>
                <a:ext cx="315600" cy="121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>
                <a:stCxn id="15" idx="7"/>
                <a:endCxn id="20" idx="2"/>
              </p:cNvCxnSpPr>
              <p:nvPr/>
            </p:nvCxnSpPr>
            <p:spPr>
              <a:xfrm flipH="1">
                <a:off x="4449703" y="4093857"/>
                <a:ext cx="3172200" cy="63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>
                <a:stCxn id="20" idx="1"/>
                <a:endCxn id="14" idx="5"/>
              </p:cNvCxnSpPr>
              <p:nvPr/>
            </p:nvCxnSpPr>
            <p:spPr>
              <a:xfrm>
                <a:off x="4435731" y="47655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>
                <a:stCxn id="17" idx="6"/>
                <a:endCxn id="20" idx="1"/>
              </p:cNvCxnSpPr>
              <p:nvPr/>
            </p:nvCxnSpPr>
            <p:spPr>
              <a:xfrm rot="10800000">
                <a:off x="4435765" y="47656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>
                <a:stCxn id="14" idx="4"/>
                <a:endCxn id="15" idx="0"/>
              </p:cNvCxnSpPr>
              <p:nvPr/>
            </p:nvCxnSpPr>
            <p:spPr>
              <a:xfrm rot="10800000" flipH="1">
                <a:off x="7232226" y="4152748"/>
                <a:ext cx="5316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>
                <a:stCxn id="13" idx="5"/>
                <a:endCxn id="15" idx="0"/>
              </p:cNvCxnSpPr>
              <p:nvPr/>
            </p:nvCxnSpPr>
            <p:spPr>
              <a:xfrm rot="10800000">
                <a:off x="7763967" y="4152565"/>
                <a:ext cx="1833900" cy="118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7" name="Google Shape;37;p2"/>
              <p:cNvSpPr/>
              <p:nvPr/>
            </p:nvSpPr>
            <p:spPr>
              <a:xfrm rot="10800000">
                <a:off x="5902359" y="40694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8" name="Google Shape;38;p2"/>
              <p:cNvCxnSpPr>
                <a:stCxn id="20" idx="2"/>
                <a:endCxn id="37" idx="7"/>
              </p:cNvCxnSpPr>
              <p:nvPr/>
            </p:nvCxnSpPr>
            <p:spPr>
              <a:xfrm rot="10800000" flipH="1">
                <a:off x="4449834" y="41807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>
                <a:stCxn id="37" idx="2"/>
                <a:endCxn id="15" idx="6"/>
              </p:cNvCxnSpPr>
              <p:nvPr/>
            </p:nvCxnSpPr>
            <p:spPr>
              <a:xfrm rot="10800000" flipH="1">
                <a:off x="6032859" y="3952013"/>
                <a:ext cx="15303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>
                <a:stCxn id="37" idx="0"/>
                <a:endCxn id="14" idx="4"/>
              </p:cNvCxnSpPr>
              <p:nvPr/>
            </p:nvCxnSpPr>
            <p:spPr>
              <a:xfrm>
                <a:off x="5967609" y="41999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>
                <a:stCxn id="37" idx="1"/>
                <a:endCxn id="16" idx="5"/>
              </p:cNvCxnSpPr>
              <p:nvPr/>
            </p:nvCxnSpPr>
            <p:spPr>
              <a:xfrm>
                <a:off x="6013748" y="41808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" name="Google Shape;42;p2"/>
              <p:cNvSpPr/>
              <p:nvPr/>
            </p:nvSpPr>
            <p:spPr>
              <a:xfrm rot="10800000">
                <a:off x="8782916" y="31897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" name="Google Shape;43;p2"/>
              <p:cNvCxnSpPr>
                <a:stCxn id="15" idx="2"/>
                <a:endCxn id="42" idx="6"/>
              </p:cNvCxnSpPr>
              <p:nvPr/>
            </p:nvCxnSpPr>
            <p:spPr>
              <a:xfrm rot="10800000" flipH="1">
                <a:off x="7964519" y="3286840"/>
                <a:ext cx="818400" cy="66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>
                <a:stCxn id="42" idx="1"/>
                <a:endCxn id="19" idx="5"/>
              </p:cNvCxnSpPr>
              <p:nvPr/>
            </p:nvCxnSpPr>
            <p:spPr>
              <a:xfrm>
                <a:off x="8948847" y="3355675"/>
                <a:ext cx="19200" cy="10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" name="Google Shape;45;p2"/>
            <p:cNvGrpSpPr/>
            <p:nvPr/>
          </p:nvGrpSpPr>
          <p:grpSpPr>
            <a:xfrm>
              <a:off x="-817341" y="-872068"/>
              <a:ext cx="4052739" cy="3509076"/>
              <a:chOff x="-817341" y="-872068"/>
              <a:chExt cx="4052739" cy="3509076"/>
            </a:xfrm>
          </p:grpSpPr>
          <p:sp>
            <p:nvSpPr>
              <p:cNvPr id="46" name="Google Shape;46;p2"/>
              <p:cNvSpPr/>
              <p:nvPr/>
            </p:nvSpPr>
            <p:spPr>
              <a:xfrm rot="10800000">
                <a:off x="3040998" y="322921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>
                <a:off x="-550449" y="1549860"/>
                <a:ext cx="194400" cy="194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>
                <a:off x="-58406" y="-586660"/>
                <a:ext cx="401400" cy="401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>
                <a:off x="374903" y="662437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>
                <a:off x="1102390" y="1217883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>
                <a:off x="288828" y="2506508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>
                <a:off x="1455496" y="369115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>
                <a:off x="-817341" y="534290"/>
                <a:ext cx="96300" cy="96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" name="Google Shape;54;p2"/>
              <p:cNvCxnSpPr>
                <a:stCxn id="50" idx="5"/>
                <a:endCxn id="49" idx="1"/>
              </p:cNvCxnSpPr>
              <p:nvPr/>
            </p:nvCxnSpPr>
            <p:spPr>
              <a:xfrm rot="10800000">
                <a:off x="486193" y="773886"/>
                <a:ext cx="630300" cy="45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>
                <a:stCxn id="51" idx="4"/>
                <a:endCxn id="49" idx="0"/>
              </p:cNvCxnSpPr>
              <p:nvPr/>
            </p:nvCxnSpPr>
            <p:spPr>
              <a:xfrm rot="10800000" flipH="1">
                <a:off x="354078" y="792908"/>
                <a:ext cx="86100" cy="171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>
                <a:stCxn id="46" idx="6"/>
                <a:endCxn id="50" idx="3"/>
              </p:cNvCxnSpPr>
              <p:nvPr/>
            </p:nvCxnSpPr>
            <p:spPr>
              <a:xfrm flipH="1">
                <a:off x="1184598" y="420121"/>
                <a:ext cx="1856400" cy="81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>
                <a:stCxn id="50" idx="7"/>
                <a:endCxn id="51" idx="2"/>
              </p:cNvCxnSpPr>
              <p:nvPr/>
            </p:nvCxnSpPr>
            <p:spPr>
              <a:xfrm flipH="1">
                <a:off x="419293" y="1300080"/>
                <a:ext cx="697200" cy="12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>
                <a:stCxn id="51" idx="6"/>
                <a:endCxn id="47" idx="1"/>
              </p:cNvCxnSpPr>
              <p:nvPr/>
            </p:nvCxnSpPr>
            <p:spPr>
              <a:xfrm rot="10800000">
                <a:off x="-384372" y="1715858"/>
                <a:ext cx="673200" cy="8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>
                <a:stCxn id="49" idx="7"/>
                <a:endCxn id="47" idx="3"/>
              </p:cNvCxnSpPr>
              <p:nvPr/>
            </p:nvCxnSpPr>
            <p:spPr>
              <a:xfrm flipH="1">
                <a:off x="-384486" y="773825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>
                <a:stCxn id="46" idx="6"/>
                <a:endCxn id="52" idx="1"/>
              </p:cNvCxnSpPr>
              <p:nvPr/>
            </p:nvCxnSpPr>
            <p:spPr>
              <a:xfrm flipH="1">
                <a:off x="1566798" y="420121"/>
                <a:ext cx="1474200" cy="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>
                <a:stCxn id="52" idx="7"/>
                <a:endCxn id="49" idx="2"/>
              </p:cNvCxnSpPr>
              <p:nvPr/>
            </p:nvCxnSpPr>
            <p:spPr>
              <a:xfrm flipH="1">
                <a:off x="505308" y="480503"/>
                <a:ext cx="969300" cy="2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>
                <a:stCxn id="52" idx="5"/>
                <a:endCxn id="48" idx="2"/>
              </p:cNvCxnSpPr>
              <p:nvPr/>
            </p:nvCxnSpPr>
            <p:spPr>
              <a:xfrm rot="10800000">
                <a:off x="343008" y="-386074"/>
                <a:ext cx="1131600" cy="77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>
                <a:stCxn id="48" idx="0"/>
                <a:endCxn id="49" idx="5"/>
              </p:cNvCxnSpPr>
              <p:nvPr/>
            </p:nvCxnSpPr>
            <p:spPr>
              <a:xfrm>
                <a:off x="142294" y="-185260"/>
                <a:ext cx="251700" cy="8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>
                <a:stCxn id="48" idx="7"/>
                <a:endCxn id="53" idx="3"/>
              </p:cNvCxnSpPr>
              <p:nvPr/>
            </p:nvCxnSpPr>
            <p:spPr>
              <a:xfrm flipH="1">
                <a:off x="-735222" y="-244043"/>
                <a:ext cx="735600" cy="79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>
                <a:stCxn id="49" idx="6"/>
                <a:endCxn id="53" idx="2"/>
              </p:cNvCxnSpPr>
              <p:nvPr/>
            </p:nvCxnSpPr>
            <p:spPr>
              <a:xfrm rot="10800000">
                <a:off x="-720997" y="582487"/>
                <a:ext cx="10959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>
                <a:stCxn id="53" idx="0"/>
                <a:endCxn id="47" idx="5"/>
              </p:cNvCxnSpPr>
              <p:nvPr/>
            </p:nvCxnSpPr>
            <p:spPr>
              <a:xfrm>
                <a:off x="-769191" y="630590"/>
                <a:ext cx="247200" cy="9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>
                <a:stCxn id="51" idx="5"/>
                <a:endCxn id="53" idx="1"/>
              </p:cNvCxnSpPr>
              <p:nvPr/>
            </p:nvCxnSpPr>
            <p:spPr>
              <a:xfrm rot="10800000">
                <a:off x="-735161" y="616419"/>
                <a:ext cx="1043100" cy="190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>
                <a:stCxn id="50" idx="6"/>
                <a:endCxn id="53" idx="1"/>
              </p:cNvCxnSpPr>
              <p:nvPr/>
            </p:nvCxnSpPr>
            <p:spPr>
              <a:xfrm rot="10800000">
                <a:off x="-735110" y="616533"/>
                <a:ext cx="18375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>
                <a:stCxn id="50" idx="4"/>
                <a:endCxn id="48" idx="1"/>
              </p:cNvCxnSpPr>
              <p:nvPr/>
            </p:nvCxnSpPr>
            <p:spPr>
              <a:xfrm rot="10800000">
                <a:off x="284140" y="-244017"/>
                <a:ext cx="866400" cy="146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>
                <a:stCxn id="47" idx="4"/>
                <a:endCxn id="48" idx="7"/>
              </p:cNvCxnSpPr>
              <p:nvPr/>
            </p:nvCxnSpPr>
            <p:spPr>
              <a:xfrm rot="10800000" flipH="1">
                <a:off x="-453249" y="-244140"/>
                <a:ext cx="453600" cy="179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>
                <a:stCxn id="46" idx="6"/>
                <a:endCxn id="48" idx="1"/>
              </p:cNvCxnSpPr>
              <p:nvPr/>
            </p:nvCxnSpPr>
            <p:spPr>
              <a:xfrm rot="10800000">
                <a:off x="284298" y="-244079"/>
                <a:ext cx="2756700" cy="66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" name="Google Shape;72;p2"/>
              <p:cNvSpPr/>
              <p:nvPr/>
            </p:nvSpPr>
            <p:spPr>
              <a:xfrm rot="10800000">
                <a:off x="-769166" y="-840100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" name="Google Shape;73;p2"/>
              <p:cNvCxnSpPr>
                <a:stCxn id="53" idx="4"/>
                <a:endCxn id="72" idx="7"/>
              </p:cNvCxnSpPr>
              <p:nvPr/>
            </p:nvCxnSpPr>
            <p:spPr>
              <a:xfrm rot="10800000" flipH="1">
                <a:off x="-769191" y="-728710"/>
                <a:ext cx="19200" cy="126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>
                <a:stCxn id="72" idx="2"/>
                <a:endCxn id="48" idx="5"/>
              </p:cNvCxnSpPr>
              <p:nvPr/>
            </p:nvCxnSpPr>
            <p:spPr>
              <a:xfrm>
                <a:off x="-638666" y="-774850"/>
                <a:ext cx="6390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>
                <a:stCxn id="72" idx="0"/>
                <a:endCxn id="47" idx="4"/>
              </p:cNvCxnSpPr>
              <p:nvPr/>
            </p:nvCxnSpPr>
            <p:spPr>
              <a:xfrm>
                <a:off x="-703916" y="-709600"/>
                <a:ext cx="250800" cy="225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>
                <a:stCxn id="72" idx="1"/>
                <a:endCxn id="49" idx="5"/>
              </p:cNvCxnSpPr>
              <p:nvPr/>
            </p:nvCxnSpPr>
            <p:spPr>
              <a:xfrm>
                <a:off x="-657777" y="-728711"/>
                <a:ext cx="1051800" cy="141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" name="Google Shape;77;p2"/>
              <p:cNvSpPr/>
              <p:nvPr/>
            </p:nvSpPr>
            <p:spPr>
              <a:xfrm rot="10800000">
                <a:off x="374866" y="-872068"/>
                <a:ext cx="194400" cy="194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8" name="Google Shape;78;p2"/>
              <p:cNvCxnSpPr>
                <a:stCxn id="72" idx="2"/>
                <a:endCxn id="77" idx="6"/>
              </p:cNvCxnSpPr>
              <p:nvPr/>
            </p:nvCxnSpPr>
            <p:spPr>
              <a:xfrm>
                <a:off x="-638666" y="-774850"/>
                <a:ext cx="101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>
                <a:stCxn id="77" idx="1"/>
                <a:endCxn id="52" idx="5"/>
              </p:cNvCxnSpPr>
              <p:nvPr/>
            </p:nvCxnSpPr>
            <p:spPr>
              <a:xfrm>
                <a:off x="540797" y="-706138"/>
                <a:ext cx="933900" cy="109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F77505-1553-8E21-3D64-24261F4866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435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1463100" y="2728333"/>
            <a:ext cx="6217800" cy="22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title" idx="2" hasCustomPrompt="1"/>
          </p:nvPr>
        </p:nvSpPr>
        <p:spPr>
          <a:xfrm>
            <a:off x="3745950" y="1079500"/>
            <a:ext cx="1652100" cy="15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3"/>
          <p:cNvSpPr txBox="1">
            <a:spLocks noGrp="1"/>
          </p:cNvSpPr>
          <p:nvPr>
            <p:ph type="subTitle" idx="1"/>
          </p:nvPr>
        </p:nvSpPr>
        <p:spPr>
          <a:xfrm>
            <a:off x="1463100" y="5063000"/>
            <a:ext cx="62178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4" name="Google Shape;84;p3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85" name="Google Shape;85;p3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86" name="Google Shape;86;p3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" name="Google Shape;94;p3"/>
              <p:cNvCxnSpPr>
                <a:stCxn id="90" idx="5"/>
                <a:endCxn id="8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>
                <a:stCxn id="91" idx="4"/>
                <a:endCxn id="8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>
                <a:stCxn id="86" idx="6"/>
                <a:endCxn id="9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>
                <a:stCxn id="90" idx="7"/>
                <a:endCxn id="9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>
                <a:stCxn id="91" idx="6"/>
                <a:endCxn id="8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>
                <a:stCxn id="89" idx="7"/>
                <a:endCxn id="8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>
                <a:stCxn id="86" idx="6"/>
                <a:endCxn id="9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>
                <a:stCxn id="92" idx="6"/>
                <a:endCxn id="8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>
                <a:stCxn id="92" idx="6"/>
                <a:endCxn id="8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>
                <a:stCxn id="88" idx="7"/>
                <a:endCxn id="9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>
                <a:stCxn id="89" idx="6"/>
                <a:endCxn id="9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>
                <a:stCxn id="93" idx="0"/>
                <a:endCxn id="8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>
                <a:stCxn id="91" idx="5"/>
                <a:endCxn id="9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>
                <a:stCxn id="90" idx="6"/>
                <a:endCxn id="9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>
                <a:stCxn id="90" idx="4"/>
                <a:endCxn id="8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" name="Google Shape;109;p3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" name="Google Shape;110;p3"/>
              <p:cNvCxnSpPr>
                <a:stCxn id="93" idx="4"/>
                <a:endCxn id="10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>
                <a:stCxn id="109" idx="1"/>
                <a:endCxn id="8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>
                <a:stCxn id="109" idx="1"/>
                <a:endCxn id="8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3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" name="Google Shape;114;p3"/>
              <p:cNvCxnSpPr>
                <a:stCxn id="91" idx="0"/>
                <a:endCxn id="11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>
                <a:stCxn id="87" idx="0"/>
                <a:endCxn id="11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6" name="Google Shape;116;p3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17" name="Google Shape;117;p3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" name="Google Shape;125;p3"/>
              <p:cNvCxnSpPr>
                <a:stCxn id="121" idx="5"/>
                <a:endCxn id="12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3"/>
              <p:cNvCxnSpPr>
                <a:stCxn id="122" idx="4"/>
                <a:endCxn id="12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>
                <a:stCxn id="117" idx="6"/>
                <a:endCxn id="12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3"/>
              <p:cNvCxnSpPr>
                <a:stCxn id="117" idx="0"/>
                <a:endCxn id="12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3"/>
              <p:cNvCxnSpPr>
                <a:stCxn id="121" idx="7"/>
                <a:endCxn id="12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>
                <a:stCxn id="122" idx="6"/>
                <a:endCxn id="11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131;p3"/>
              <p:cNvCxnSpPr>
                <a:stCxn id="120" idx="7"/>
                <a:endCxn id="11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Google Shape;132;p3"/>
              <p:cNvCxnSpPr>
                <a:stCxn id="117" idx="5"/>
                <a:endCxn id="12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>
                <a:stCxn id="123" idx="7"/>
                <a:endCxn id="12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3"/>
              <p:cNvCxnSpPr>
                <a:stCxn id="123" idx="7"/>
                <a:endCxn id="11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>
                <a:stCxn id="119" idx="0"/>
                <a:endCxn id="12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3"/>
              <p:cNvCxnSpPr>
                <a:stCxn id="124" idx="1"/>
                <a:endCxn id="11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3"/>
              <p:cNvCxnSpPr>
                <a:stCxn id="121" idx="6"/>
                <a:endCxn id="12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3"/>
              <p:cNvCxnSpPr>
                <a:stCxn id="118" idx="4"/>
                <a:endCxn id="11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9" name="Google Shape;139;p3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" name="Google Shape;140;p3"/>
              <p:cNvCxnSpPr>
                <a:stCxn id="124" idx="2"/>
                <a:endCxn id="13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3"/>
              <p:cNvCxnSpPr>
                <a:stCxn id="139" idx="2"/>
                <a:endCxn id="11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3"/>
              <p:cNvCxnSpPr>
                <a:stCxn id="139" idx="0"/>
                <a:endCxn id="11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3"/>
              <p:cNvCxnSpPr>
                <a:stCxn id="139" idx="1"/>
                <a:endCxn id="12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" name="Google Shape;144;p3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5" name="Google Shape;145;p3"/>
              <p:cNvCxnSpPr>
                <a:stCxn id="119" idx="3"/>
                <a:endCxn id="14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3"/>
              <p:cNvCxnSpPr>
                <a:stCxn id="144" idx="0"/>
                <a:endCxn id="12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3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8" name="Google Shape;148;p3"/>
              <p:cNvCxnSpPr>
                <a:stCxn id="117" idx="6"/>
                <a:endCxn id="14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3"/>
              <p:cNvCxnSpPr>
                <a:stCxn id="123" idx="0"/>
                <a:endCxn id="14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3"/>
              <p:cNvCxnSpPr>
                <a:stCxn id="147" idx="6"/>
                <a:endCxn id="12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1" name="Google Shape;151;p3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2" name="Google Shape;152;p3"/>
              <p:cNvCxnSpPr>
                <a:stCxn id="144" idx="5"/>
                <a:endCxn id="15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>
                <a:stCxn id="151" idx="7"/>
                <a:endCxn id="11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" name="Google Shape;154;p3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5" name="Google Shape;155;p3"/>
              <p:cNvCxnSpPr>
                <a:stCxn id="144" idx="0"/>
                <a:endCxn id="15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>
                <a:stCxn id="154" idx="1"/>
                <a:endCxn id="12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>
                <a:stCxn id="154" idx="6"/>
                <a:endCxn id="11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E9A3B5-395C-0165-5F3A-5F3015D9BC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580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0" name="Google Shape;160;p4"/>
          <p:cNvSpPr txBox="1">
            <a:spLocks noGrp="1"/>
          </p:cNvSpPr>
          <p:nvPr>
            <p:ph type="body" idx="1"/>
          </p:nvPr>
        </p:nvSpPr>
        <p:spPr>
          <a:xfrm>
            <a:off x="720000" y="1621001"/>
            <a:ext cx="7704000" cy="2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1" name="Google Shape;161;p4"/>
          <p:cNvGrpSpPr/>
          <p:nvPr/>
        </p:nvGrpSpPr>
        <p:grpSpPr>
          <a:xfrm>
            <a:off x="-497962" y="-3203376"/>
            <a:ext cx="9442425" cy="10947035"/>
            <a:chOff x="-497962" y="-2402532"/>
            <a:chExt cx="9442425" cy="8210276"/>
          </a:xfrm>
        </p:grpSpPr>
        <p:grpSp>
          <p:nvGrpSpPr>
            <p:cNvPr id="162" name="Google Shape;162;p4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163" name="Google Shape;163;p4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71" name="Google Shape;171;p4"/>
              <p:cNvCxnSpPr>
                <a:stCxn id="167" idx="5"/>
                <a:endCxn id="166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4"/>
              <p:cNvCxnSpPr>
                <a:stCxn id="168" idx="4"/>
                <a:endCxn id="166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4"/>
              <p:cNvCxnSpPr>
                <a:stCxn id="163" idx="6"/>
                <a:endCxn id="167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4"/>
              <p:cNvCxnSpPr>
                <a:stCxn id="167" idx="7"/>
                <a:endCxn id="168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4"/>
              <p:cNvCxnSpPr>
                <a:stCxn id="168" idx="6"/>
                <a:endCxn id="164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4"/>
              <p:cNvCxnSpPr>
                <a:stCxn id="166" idx="7"/>
                <a:endCxn id="164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4"/>
              <p:cNvCxnSpPr>
                <a:stCxn id="163" idx="6"/>
                <a:endCxn id="169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4"/>
              <p:cNvCxnSpPr>
                <a:stCxn id="169" idx="6"/>
                <a:endCxn id="166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4"/>
              <p:cNvCxnSpPr>
                <a:stCxn id="169" idx="5"/>
                <a:endCxn id="165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4"/>
              <p:cNvCxnSpPr>
                <a:stCxn id="165" idx="0"/>
                <a:endCxn id="166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4"/>
              <p:cNvCxnSpPr>
                <a:stCxn id="165" idx="7"/>
                <a:endCxn id="170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4"/>
              <p:cNvCxnSpPr>
                <a:stCxn id="166" idx="6"/>
                <a:endCxn id="170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4"/>
              <p:cNvCxnSpPr>
                <a:stCxn id="170" idx="0"/>
                <a:endCxn id="164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4"/>
              <p:cNvCxnSpPr>
                <a:stCxn id="168" idx="5"/>
                <a:endCxn id="170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4"/>
              <p:cNvCxnSpPr>
                <a:stCxn id="167" idx="6"/>
                <a:endCxn id="170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4"/>
              <p:cNvCxnSpPr>
                <a:stCxn id="167" idx="4"/>
                <a:endCxn id="165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4"/>
              <p:cNvCxnSpPr>
                <a:stCxn id="164" idx="4"/>
                <a:endCxn id="165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8" name="Google Shape;188;p4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89" name="Google Shape;189;p4"/>
              <p:cNvCxnSpPr>
                <a:stCxn id="170" idx="4"/>
                <a:endCxn id="188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4"/>
              <p:cNvCxnSpPr>
                <a:stCxn id="188" idx="1"/>
                <a:endCxn id="165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4"/>
              <p:cNvCxnSpPr>
                <a:stCxn id="188" idx="0"/>
                <a:endCxn id="164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4"/>
              <p:cNvCxnSpPr>
                <a:stCxn id="188" idx="1"/>
                <a:endCxn id="166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3" name="Google Shape;193;p4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94" name="Google Shape;194;p4"/>
              <p:cNvCxnSpPr>
                <a:stCxn id="188" idx="2"/>
                <a:endCxn id="193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4"/>
              <p:cNvCxnSpPr>
                <a:stCxn id="193" idx="1"/>
                <a:endCxn id="169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4"/>
              <p:cNvCxnSpPr>
                <a:stCxn id="193" idx="7"/>
                <a:endCxn id="165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7" name="Google Shape;197;p4"/>
            <p:cNvGrpSpPr/>
            <p:nvPr/>
          </p:nvGrpSpPr>
          <p:grpSpPr>
            <a:xfrm rot="10800000" flipH="1">
              <a:off x="-497962" y="2486033"/>
              <a:ext cx="3063625" cy="3321711"/>
              <a:chOff x="-460575" y="-671217"/>
              <a:chExt cx="3063625" cy="3321711"/>
            </a:xfrm>
          </p:grpSpPr>
          <p:cxnSp>
            <p:nvCxnSpPr>
              <p:cNvPr id="198" name="Google Shape;198;p4"/>
              <p:cNvCxnSpPr>
                <a:stCxn id="199" idx="6"/>
                <a:endCxn id="200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0" name="Google Shape;200;p4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05" name="Google Shape;205;p4"/>
              <p:cNvCxnSpPr>
                <a:stCxn id="204" idx="4"/>
                <a:endCxn id="202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4"/>
              <p:cNvCxnSpPr>
                <a:stCxn id="203" idx="4"/>
                <a:endCxn id="202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4"/>
              <p:cNvCxnSpPr>
                <a:stCxn id="203" idx="5"/>
                <a:endCxn id="204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4"/>
              <p:cNvCxnSpPr>
                <a:stCxn id="203" idx="0"/>
                <a:endCxn id="201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4"/>
              <p:cNvCxnSpPr>
                <a:stCxn id="203" idx="7"/>
                <a:endCxn id="199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4"/>
              <p:cNvCxnSpPr>
                <a:stCxn id="201" idx="5"/>
                <a:endCxn id="199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4"/>
              <p:cNvCxnSpPr>
                <a:stCxn id="201" idx="6"/>
                <a:endCxn id="200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4"/>
              <p:cNvCxnSpPr>
                <a:stCxn id="213" idx="1"/>
                <a:endCxn id="201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4"/>
              <p:cNvCxnSpPr>
                <a:stCxn id="204" idx="0"/>
                <a:endCxn id="199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4"/>
              <p:cNvCxnSpPr>
                <a:stCxn id="204" idx="0"/>
                <a:endCxn id="213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6" name="Google Shape;216;p4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7" name="Google Shape;217;p4"/>
              <p:cNvCxnSpPr>
                <a:stCxn id="201" idx="5"/>
                <a:endCxn id="216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4"/>
              <p:cNvCxnSpPr>
                <a:stCxn id="213" idx="7"/>
                <a:endCxn id="216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4"/>
              <p:cNvCxnSpPr>
                <a:stCxn id="216" idx="6"/>
                <a:endCxn id="200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0" name="Google Shape;220;p4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21" name="Google Shape;221;p4"/>
              <p:cNvCxnSpPr>
                <a:stCxn id="220" idx="0"/>
                <a:endCxn id="201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4"/>
              <p:cNvCxnSpPr>
                <a:stCxn id="220" idx="6"/>
                <a:endCxn id="199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4"/>
              <p:cNvCxnSpPr>
                <a:stCxn id="220" idx="5"/>
                <a:endCxn id="203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4"/>
              <p:cNvCxnSpPr>
                <a:stCxn id="220" idx="5"/>
                <a:endCxn id="202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3" name="Google Shape;213;p4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225" name="Google Shape;225;p4"/>
          <p:cNvGrpSpPr/>
          <p:nvPr/>
        </p:nvGrpSpPr>
        <p:grpSpPr>
          <a:xfrm rot="10800000" flipH="1">
            <a:off x="144014" y="284652"/>
            <a:ext cx="406275" cy="751433"/>
            <a:chOff x="140150" y="4340075"/>
            <a:chExt cx="406275" cy="563575"/>
          </a:xfrm>
        </p:grpSpPr>
        <p:sp>
          <p:nvSpPr>
            <p:cNvPr id="226" name="Google Shape;226;p4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318C43-C93A-3C01-9566-41E37D2403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717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2" name="Google Shape;232;p5"/>
          <p:cNvSpPr txBox="1">
            <a:spLocks noGrp="1"/>
          </p:cNvSpPr>
          <p:nvPr>
            <p:ph type="subTitle" idx="1"/>
          </p:nvPr>
        </p:nvSpPr>
        <p:spPr>
          <a:xfrm>
            <a:off x="4951702" y="3479969"/>
            <a:ext cx="31419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3" name="Google Shape;233;p5"/>
          <p:cNvSpPr txBox="1">
            <a:spLocks noGrp="1"/>
          </p:cNvSpPr>
          <p:nvPr>
            <p:ph type="subTitle" idx="2"/>
          </p:nvPr>
        </p:nvSpPr>
        <p:spPr>
          <a:xfrm>
            <a:off x="1050400" y="3479969"/>
            <a:ext cx="31419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" name="Google Shape;234;p5"/>
          <p:cNvSpPr txBox="1">
            <a:spLocks noGrp="1"/>
          </p:cNvSpPr>
          <p:nvPr>
            <p:ph type="subTitle" idx="3"/>
          </p:nvPr>
        </p:nvSpPr>
        <p:spPr>
          <a:xfrm>
            <a:off x="1050400" y="2428167"/>
            <a:ext cx="3141900" cy="11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5" name="Google Shape;235;p5"/>
          <p:cNvSpPr txBox="1">
            <a:spLocks noGrp="1"/>
          </p:cNvSpPr>
          <p:nvPr>
            <p:ph type="subTitle" idx="4"/>
          </p:nvPr>
        </p:nvSpPr>
        <p:spPr>
          <a:xfrm>
            <a:off x="4951707" y="2428167"/>
            <a:ext cx="3141900" cy="11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36" name="Google Shape;236;p5"/>
          <p:cNvGrpSpPr/>
          <p:nvPr/>
        </p:nvGrpSpPr>
        <p:grpSpPr>
          <a:xfrm>
            <a:off x="-497962" y="-3203376"/>
            <a:ext cx="9442425" cy="10646168"/>
            <a:chOff x="-497962" y="-2402532"/>
            <a:chExt cx="9442425" cy="7984626"/>
          </a:xfrm>
        </p:grpSpPr>
        <p:grpSp>
          <p:nvGrpSpPr>
            <p:cNvPr id="237" name="Google Shape;237;p5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238" name="Google Shape;238;p5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46" name="Google Shape;246;p5"/>
              <p:cNvCxnSpPr>
                <a:stCxn id="242" idx="5"/>
                <a:endCxn id="24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5"/>
              <p:cNvCxnSpPr>
                <a:stCxn id="243" idx="4"/>
                <a:endCxn id="24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5"/>
              <p:cNvCxnSpPr>
                <a:stCxn id="238" idx="6"/>
                <a:endCxn id="24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5"/>
              <p:cNvCxnSpPr>
                <a:stCxn id="242" idx="7"/>
                <a:endCxn id="24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5"/>
              <p:cNvCxnSpPr>
                <a:stCxn id="243" idx="6"/>
                <a:endCxn id="23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5"/>
              <p:cNvCxnSpPr>
                <a:stCxn id="241" idx="7"/>
                <a:endCxn id="23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5"/>
              <p:cNvCxnSpPr>
                <a:stCxn id="238" idx="6"/>
                <a:endCxn id="24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5"/>
              <p:cNvCxnSpPr>
                <a:stCxn id="244" idx="6"/>
                <a:endCxn id="24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5"/>
              <p:cNvCxnSpPr>
                <a:stCxn id="244" idx="5"/>
                <a:endCxn id="24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5"/>
              <p:cNvCxnSpPr>
                <a:stCxn id="240" idx="0"/>
                <a:endCxn id="24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5"/>
              <p:cNvCxnSpPr>
                <a:stCxn id="240" idx="7"/>
                <a:endCxn id="24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5"/>
              <p:cNvCxnSpPr>
                <a:stCxn id="241" idx="6"/>
                <a:endCxn id="24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5"/>
              <p:cNvCxnSpPr>
                <a:stCxn id="245" idx="0"/>
                <a:endCxn id="23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5"/>
              <p:cNvCxnSpPr>
                <a:stCxn id="243" idx="5"/>
                <a:endCxn id="24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5"/>
              <p:cNvCxnSpPr>
                <a:stCxn id="242" idx="6"/>
                <a:endCxn id="24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5"/>
              <p:cNvCxnSpPr>
                <a:stCxn id="242" idx="4"/>
                <a:endCxn id="24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5"/>
              <p:cNvCxnSpPr>
                <a:stCxn id="239" idx="4"/>
                <a:endCxn id="24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3" name="Google Shape;263;p5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4" name="Google Shape;264;p5"/>
              <p:cNvCxnSpPr>
                <a:stCxn id="245" idx="4"/>
                <a:endCxn id="26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5"/>
              <p:cNvCxnSpPr>
                <a:stCxn id="263" idx="1"/>
                <a:endCxn id="24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5"/>
              <p:cNvCxnSpPr>
                <a:stCxn id="263" idx="0"/>
                <a:endCxn id="23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5"/>
              <p:cNvCxnSpPr>
                <a:stCxn id="263" idx="1"/>
                <a:endCxn id="24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8" name="Google Shape;268;p5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9" name="Google Shape;269;p5"/>
              <p:cNvCxnSpPr>
                <a:stCxn id="263" idx="2"/>
                <a:endCxn id="26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5"/>
              <p:cNvCxnSpPr>
                <a:stCxn id="268" idx="1"/>
                <a:endCxn id="24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5"/>
              <p:cNvCxnSpPr>
                <a:stCxn id="268" idx="7"/>
                <a:endCxn id="24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2" name="Google Shape;272;p5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273" name="Google Shape;273;p5"/>
              <p:cNvCxnSpPr>
                <a:stCxn id="274" idx="6"/>
                <a:endCxn id="27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5" name="Google Shape;275;p5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80" name="Google Shape;280;p5"/>
              <p:cNvCxnSpPr>
                <a:stCxn id="279" idx="4"/>
                <a:endCxn id="27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5"/>
              <p:cNvCxnSpPr>
                <a:stCxn id="278" idx="4"/>
                <a:endCxn id="27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5"/>
              <p:cNvCxnSpPr>
                <a:stCxn id="278" idx="5"/>
                <a:endCxn id="27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5"/>
              <p:cNvCxnSpPr>
                <a:stCxn id="278" idx="0"/>
                <a:endCxn id="27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5"/>
              <p:cNvCxnSpPr>
                <a:stCxn id="278" idx="7"/>
                <a:endCxn id="27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5"/>
              <p:cNvCxnSpPr>
                <a:stCxn id="276" idx="5"/>
                <a:endCxn id="27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5"/>
              <p:cNvCxnSpPr>
                <a:stCxn id="276" idx="6"/>
                <a:endCxn id="27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5"/>
              <p:cNvCxnSpPr>
                <a:stCxn id="288" idx="1"/>
                <a:endCxn id="27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5"/>
              <p:cNvCxnSpPr>
                <a:stCxn id="279" idx="0"/>
                <a:endCxn id="27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5"/>
              <p:cNvCxnSpPr>
                <a:stCxn id="279" idx="0"/>
                <a:endCxn id="28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1" name="Google Shape;291;p5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2" name="Google Shape;292;p5"/>
              <p:cNvCxnSpPr>
                <a:stCxn id="276" idx="5"/>
                <a:endCxn id="29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5"/>
              <p:cNvCxnSpPr>
                <a:stCxn id="288" idx="7"/>
                <a:endCxn id="29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5"/>
              <p:cNvCxnSpPr>
                <a:stCxn id="291" idx="6"/>
                <a:endCxn id="27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5" name="Google Shape;295;p5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6" name="Google Shape;296;p5"/>
              <p:cNvCxnSpPr>
                <a:stCxn id="295" idx="0"/>
                <a:endCxn id="27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5"/>
              <p:cNvCxnSpPr>
                <a:stCxn id="295" idx="6"/>
                <a:endCxn id="27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5"/>
              <p:cNvCxnSpPr>
                <a:stCxn id="295" idx="5"/>
                <a:endCxn id="27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5"/>
              <p:cNvCxnSpPr>
                <a:stCxn id="295" idx="5"/>
                <a:endCxn id="27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8" name="Google Shape;288;p5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00" name="Google Shape;300;p5"/>
          <p:cNvGrpSpPr/>
          <p:nvPr/>
        </p:nvGrpSpPr>
        <p:grpSpPr>
          <a:xfrm>
            <a:off x="3132451" y="4852585"/>
            <a:ext cx="5812012" cy="1887983"/>
            <a:chOff x="3132451" y="3639438"/>
            <a:chExt cx="5812012" cy="1415987"/>
          </a:xfrm>
        </p:grpSpPr>
        <p:grpSp>
          <p:nvGrpSpPr>
            <p:cNvPr id="301" name="Google Shape;301;p5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302" name="Google Shape;302;p5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06" name="Google Shape;306;p5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307" name="Google Shape;307;p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8" name="Google Shape;308;p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9" name="Google Shape;309;p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82D141-7DF1-929B-1433-161AEF9227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879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12" name="Google Shape;312;p6"/>
          <p:cNvCxnSpPr>
            <a:stCxn id="313" idx="6"/>
            <a:endCxn id="314" idx="2"/>
          </p:cNvCxnSpPr>
          <p:nvPr/>
        </p:nvCxnSpPr>
        <p:spPr>
          <a:xfrm rot="10800000" flipH="1">
            <a:off x="193201" y="374491"/>
            <a:ext cx="388800" cy="1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5" name="Google Shape;315;p6"/>
          <p:cNvGrpSpPr/>
          <p:nvPr/>
        </p:nvGrpSpPr>
        <p:grpSpPr>
          <a:xfrm>
            <a:off x="-378324" y="-276370"/>
            <a:ext cx="9969999" cy="7616971"/>
            <a:chOff x="-378324" y="-207277"/>
            <a:chExt cx="9969999" cy="5712728"/>
          </a:xfrm>
        </p:grpSpPr>
        <p:grpSp>
          <p:nvGrpSpPr>
            <p:cNvPr id="316" name="Google Shape;316;p6"/>
            <p:cNvGrpSpPr/>
            <p:nvPr/>
          </p:nvGrpSpPr>
          <p:grpSpPr>
            <a:xfrm>
              <a:off x="-378324" y="-207277"/>
              <a:ext cx="1762174" cy="2641456"/>
              <a:chOff x="-149724" y="-192037"/>
              <a:chExt cx="1762174" cy="2641456"/>
            </a:xfrm>
          </p:grpSpPr>
          <p:cxnSp>
            <p:nvCxnSpPr>
              <p:cNvPr id="317" name="Google Shape;317;p6"/>
              <p:cNvCxnSpPr>
                <a:stCxn id="314" idx="7"/>
                <a:endCxn id="318" idx="2"/>
              </p:cNvCxnSpPr>
              <p:nvPr/>
            </p:nvCxnSpPr>
            <p:spPr>
              <a:xfrm rot="10800000" flipH="1">
                <a:off x="936740" y="3228"/>
                <a:ext cx="518100" cy="24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8" name="Google Shape;318;p6"/>
              <p:cNvSpPr/>
              <p:nvPr/>
            </p:nvSpPr>
            <p:spPr>
              <a:xfrm>
                <a:off x="1454950" y="-75631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9" name="Google Shape;319;p6"/>
              <p:cNvSpPr/>
              <p:nvPr/>
            </p:nvSpPr>
            <p:spPr>
              <a:xfrm>
                <a:off x="-1497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>
                <a:off x="2538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>
                <a:off x="810500" y="222169"/>
                <a:ext cx="147900" cy="147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64625" y="886726"/>
                <a:ext cx="147900" cy="147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" name="Google Shape;322;p6"/>
              <p:cNvSpPr/>
              <p:nvPr/>
            </p:nvSpPr>
            <p:spPr>
              <a:xfrm>
                <a:off x="368276" y="1058087"/>
                <a:ext cx="86700" cy="86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23" name="Google Shape;323;p6"/>
              <p:cNvCxnSpPr>
                <a:stCxn id="322" idx="4"/>
                <a:endCxn id="320" idx="0"/>
              </p:cNvCxnSpPr>
              <p:nvPr/>
            </p:nvCxnSpPr>
            <p:spPr>
              <a:xfrm flipH="1">
                <a:off x="332426" y="1144787"/>
                <a:ext cx="79200" cy="11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6"/>
              <p:cNvCxnSpPr>
                <a:stCxn id="321" idx="4"/>
                <a:endCxn id="320" idx="0"/>
              </p:cNvCxnSpPr>
              <p:nvPr/>
            </p:nvCxnSpPr>
            <p:spPr>
              <a:xfrm>
                <a:off x="138575" y="1034626"/>
                <a:ext cx="194100" cy="125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6"/>
              <p:cNvCxnSpPr>
                <a:stCxn id="321" idx="5"/>
                <a:endCxn id="322" idx="1"/>
              </p:cNvCxnSpPr>
              <p:nvPr/>
            </p:nvCxnSpPr>
            <p:spPr>
              <a:xfrm>
                <a:off x="190866" y="1012967"/>
                <a:ext cx="190200" cy="5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6"/>
              <p:cNvCxnSpPr>
                <a:stCxn id="321" idx="0"/>
                <a:endCxn id="319" idx="4"/>
              </p:cNvCxnSpPr>
              <p:nvPr/>
            </p:nvCxnSpPr>
            <p:spPr>
              <a:xfrm rot="10800000">
                <a:off x="-99625" y="-92174"/>
                <a:ext cx="2382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6"/>
              <p:cNvCxnSpPr>
                <a:stCxn id="321" idx="0"/>
                <a:endCxn id="313" idx="3"/>
              </p:cNvCxnSpPr>
              <p:nvPr/>
            </p:nvCxnSpPr>
            <p:spPr>
              <a:xfrm rot="10800000" flipH="1">
                <a:off x="138575" y="443626"/>
                <a:ext cx="209100" cy="4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6"/>
              <p:cNvCxnSpPr>
                <a:stCxn id="319" idx="5"/>
                <a:endCxn id="313" idx="1"/>
              </p:cNvCxnSpPr>
              <p:nvPr/>
            </p:nvCxnSpPr>
            <p:spPr>
              <a:xfrm>
                <a:off x="-644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6"/>
              <p:cNvCxnSpPr>
                <a:stCxn id="319" idx="6"/>
                <a:endCxn id="318" idx="2"/>
              </p:cNvCxnSpPr>
              <p:nvPr/>
            </p:nvCxnSpPr>
            <p:spPr>
              <a:xfrm>
                <a:off x="-49824" y="-142087"/>
                <a:ext cx="15048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6"/>
              <p:cNvCxnSpPr>
                <a:stCxn id="314" idx="1"/>
                <a:endCxn id="319" idx="5"/>
              </p:cNvCxnSpPr>
              <p:nvPr/>
            </p:nvCxnSpPr>
            <p:spPr>
              <a:xfrm rot="10800000">
                <a:off x="-64541" y="-106872"/>
                <a:ext cx="896700" cy="3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6"/>
              <p:cNvCxnSpPr>
                <a:stCxn id="322" idx="0"/>
                <a:endCxn id="313" idx="4"/>
              </p:cNvCxnSpPr>
              <p:nvPr/>
            </p:nvCxnSpPr>
            <p:spPr>
              <a:xfrm rot="10800000">
                <a:off x="378326" y="456587"/>
                <a:ext cx="333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6"/>
              <p:cNvCxnSpPr>
                <a:stCxn id="322" idx="0"/>
                <a:endCxn id="314" idx="3"/>
              </p:cNvCxnSpPr>
              <p:nvPr/>
            </p:nvCxnSpPr>
            <p:spPr>
              <a:xfrm rot="10800000" flipH="1">
                <a:off x="411626" y="348287"/>
                <a:ext cx="420600" cy="70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3" name="Google Shape;313;p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33" name="Google Shape;333;p6"/>
            <p:cNvGrpSpPr/>
            <p:nvPr/>
          </p:nvGrpSpPr>
          <p:grpSpPr>
            <a:xfrm>
              <a:off x="7337626" y="2995575"/>
              <a:ext cx="2254049" cy="2509875"/>
              <a:chOff x="7261426" y="2919375"/>
              <a:chExt cx="2254049" cy="2509875"/>
            </a:xfrm>
          </p:grpSpPr>
          <p:sp>
            <p:nvSpPr>
              <p:cNvPr id="334" name="Google Shape;334;p6"/>
              <p:cNvSpPr/>
              <p:nvPr/>
            </p:nvSpPr>
            <p:spPr>
              <a:xfrm rot="10800000">
                <a:off x="7261426" y="4782419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 rot="10800000">
                <a:off x="8680175" y="3577975"/>
                <a:ext cx="99900" cy="99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 rot="10800000">
                <a:off x="8751276" y="4850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 rot="10800000">
                <a:off x="7746475" y="5224950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 rot="10800000">
                <a:off x="8236400" y="4653675"/>
                <a:ext cx="137400" cy="137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 rot="10800000">
                <a:off x="8814525" y="4221650"/>
                <a:ext cx="129900" cy="13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 rot="10800000">
                <a:off x="8879025" y="2919375"/>
                <a:ext cx="141600" cy="14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41" name="Google Shape;341;p6"/>
              <p:cNvCxnSpPr>
                <a:stCxn id="340" idx="7"/>
                <a:endCxn id="335" idx="4"/>
              </p:cNvCxnSpPr>
              <p:nvPr/>
            </p:nvCxnSpPr>
            <p:spPr>
              <a:xfrm flipH="1">
                <a:off x="8730262" y="3040238"/>
                <a:ext cx="169500" cy="53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6"/>
              <p:cNvCxnSpPr>
                <a:stCxn id="335" idx="0"/>
                <a:endCxn id="339" idx="5"/>
              </p:cNvCxnSpPr>
              <p:nvPr/>
            </p:nvCxnSpPr>
            <p:spPr>
              <a:xfrm>
                <a:off x="8730125" y="3677875"/>
                <a:ext cx="103500" cy="56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6"/>
              <p:cNvCxnSpPr>
                <a:stCxn id="340" idx="0"/>
                <a:endCxn id="339" idx="4"/>
              </p:cNvCxnSpPr>
              <p:nvPr/>
            </p:nvCxnSpPr>
            <p:spPr>
              <a:xfrm flipH="1">
                <a:off x="8879625" y="3060975"/>
                <a:ext cx="70200" cy="11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6"/>
              <p:cNvCxnSpPr>
                <a:stCxn id="336" idx="4"/>
                <a:endCxn id="339" idx="0"/>
              </p:cNvCxnSpPr>
              <p:nvPr/>
            </p:nvCxnSpPr>
            <p:spPr>
              <a:xfrm rot="10800000" flipH="1">
                <a:off x="8830026" y="4351769"/>
                <a:ext cx="49500" cy="49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6"/>
              <p:cNvCxnSpPr>
                <a:stCxn id="338" idx="2"/>
                <a:endCxn id="336" idx="6"/>
              </p:cNvCxnSpPr>
              <p:nvPr/>
            </p:nvCxnSpPr>
            <p:spPr>
              <a:xfrm>
                <a:off x="8373800" y="4722375"/>
                <a:ext cx="377400" cy="20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6"/>
              <p:cNvCxnSpPr>
                <a:stCxn id="337" idx="2"/>
                <a:endCxn id="336" idx="6"/>
              </p:cNvCxnSpPr>
              <p:nvPr/>
            </p:nvCxnSpPr>
            <p:spPr>
              <a:xfrm rot="10800000" flipH="1">
                <a:off x="7833175" y="4929600"/>
                <a:ext cx="918000" cy="33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6"/>
              <p:cNvCxnSpPr>
                <a:stCxn id="334" idx="1"/>
                <a:endCxn id="337" idx="5"/>
              </p:cNvCxnSpPr>
              <p:nvPr/>
            </p:nvCxnSpPr>
            <p:spPr>
              <a:xfrm>
                <a:off x="7395861" y="4916854"/>
                <a:ext cx="363300" cy="32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6"/>
              <p:cNvCxnSpPr>
                <a:stCxn id="334" idx="2"/>
                <a:endCxn id="338" idx="6"/>
              </p:cNvCxnSpPr>
              <p:nvPr/>
            </p:nvCxnSpPr>
            <p:spPr>
              <a:xfrm rot="10800000" flipH="1">
                <a:off x="7418926" y="4722269"/>
                <a:ext cx="817500" cy="13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6"/>
              <p:cNvCxnSpPr>
                <a:stCxn id="337" idx="3"/>
                <a:endCxn id="338" idx="7"/>
              </p:cNvCxnSpPr>
              <p:nvPr/>
            </p:nvCxnSpPr>
            <p:spPr>
              <a:xfrm rot="10800000" flipH="1">
                <a:off x="7820478" y="4770847"/>
                <a:ext cx="435900" cy="4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6"/>
              <p:cNvCxnSpPr>
                <a:stCxn id="338" idx="3"/>
                <a:endCxn id="335" idx="7"/>
              </p:cNvCxnSpPr>
              <p:nvPr/>
            </p:nvCxnSpPr>
            <p:spPr>
              <a:xfrm rot="10800000" flipH="1">
                <a:off x="8353678" y="3663097"/>
                <a:ext cx="341100" cy="10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1" name="Google Shape;351;p6"/>
              <p:cNvSpPr/>
              <p:nvPr/>
            </p:nvSpPr>
            <p:spPr>
              <a:xfrm rot="10800000">
                <a:off x="9220200" y="3517875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2" name="Google Shape;352;p6"/>
              <p:cNvCxnSpPr>
                <a:endCxn id="351" idx="5"/>
              </p:cNvCxnSpPr>
              <p:nvPr/>
            </p:nvCxnSpPr>
            <p:spPr>
              <a:xfrm>
                <a:off x="9001130" y="3057605"/>
                <a:ext cx="233700" cy="47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6"/>
              <p:cNvCxnSpPr>
                <a:stCxn id="339" idx="3"/>
                <a:endCxn id="351" idx="7"/>
              </p:cNvCxnSpPr>
              <p:nvPr/>
            </p:nvCxnSpPr>
            <p:spPr>
              <a:xfrm rot="10800000" flipH="1">
                <a:off x="8925402" y="3603217"/>
                <a:ext cx="309300" cy="63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4" name="Google Shape;354;p6"/>
              <p:cNvSpPr/>
              <p:nvPr/>
            </p:nvSpPr>
            <p:spPr>
              <a:xfrm rot="10800000">
                <a:off x="9334875" y="5218350"/>
                <a:ext cx="180600" cy="210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5" name="Google Shape;355;p6"/>
              <p:cNvCxnSpPr>
                <a:stCxn id="339" idx="1"/>
                <a:endCxn id="354" idx="5"/>
              </p:cNvCxnSpPr>
              <p:nvPr/>
            </p:nvCxnSpPr>
            <p:spPr>
              <a:xfrm>
                <a:off x="8925402" y="4332783"/>
                <a:ext cx="435900" cy="91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6"/>
              <p:cNvCxnSpPr>
                <a:stCxn id="351" idx="0"/>
                <a:endCxn id="354" idx="4"/>
              </p:cNvCxnSpPr>
              <p:nvPr/>
            </p:nvCxnSpPr>
            <p:spPr>
              <a:xfrm>
                <a:off x="9270150" y="3617775"/>
                <a:ext cx="155100" cy="160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6"/>
              <p:cNvCxnSpPr>
                <a:stCxn id="336" idx="2"/>
                <a:endCxn id="354" idx="6"/>
              </p:cNvCxnSpPr>
              <p:nvPr/>
            </p:nvCxnSpPr>
            <p:spPr>
              <a:xfrm>
                <a:off x="8908776" y="4929719"/>
                <a:ext cx="426000" cy="3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6"/>
              <p:cNvCxnSpPr>
                <a:stCxn id="337" idx="2"/>
                <a:endCxn id="354" idx="6"/>
              </p:cNvCxnSpPr>
              <p:nvPr/>
            </p:nvCxnSpPr>
            <p:spPr>
              <a:xfrm>
                <a:off x="7833175" y="5268300"/>
                <a:ext cx="1501800" cy="5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6"/>
              <p:cNvCxnSpPr>
                <a:stCxn id="334" idx="2"/>
                <a:endCxn id="336" idx="6"/>
              </p:cNvCxnSpPr>
              <p:nvPr/>
            </p:nvCxnSpPr>
            <p:spPr>
              <a:xfrm>
                <a:off x="7418926" y="4861169"/>
                <a:ext cx="1332300" cy="6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6"/>
          <p:cNvGrpSpPr/>
          <p:nvPr/>
        </p:nvGrpSpPr>
        <p:grpSpPr>
          <a:xfrm>
            <a:off x="194976" y="908700"/>
            <a:ext cx="8770525" cy="5757467"/>
            <a:chOff x="194975" y="681525"/>
            <a:chExt cx="8770525" cy="4318100"/>
          </a:xfrm>
        </p:grpSpPr>
        <p:grpSp>
          <p:nvGrpSpPr>
            <p:cNvPr id="361" name="Google Shape;361;p6"/>
            <p:cNvGrpSpPr/>
            <p:nvPr/>
          </p:nvGrpSpPr>
          <p:grpSpPr>
            <a:xfrm>
              <a:off x="194975" y="4436050"/>
              <a:ext cx="462250" cy="563575"/>
              <a:chOff x="140150" y="4340075"/>
              <a:chExt cx="462250" cy="563575"/>
            </a:xfrm>
          </p:grpSpPr>
          <p:sp>
            <p:nvSpPr>
              <p:cNvPr id="362" name="Google Shape;362;p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" name="Google Shape;364;p6"/>
              <p:cNvSpPr/>
              <p:nvPr/>
            </p:nvSpPr>
            <p:spPr>
              <a:xfrm rot="10800000">
                <a:off x="495000" y="4796250"/>
                <a:ext cx="107400" cy="107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66" name="Google Shape;366;p6"/>
            <p:cNvGrpSpPr/>
            <p:nvPr/>
          </p:nvGrpSpPr>
          <p:grpSpPr>
            <a:xfrm>
              <a:off x="8667225" y="681525"/>
              <a:ext cx="298275" cy="322675"/>
              <a:chOff x="8667225" y="681525"/>
              <a:chExt cx="298275" cy="322675"/>
            </a:xfrm>
          </p:grpSpPr>
          <p:sp>
            <p:nvSpPr>
              <p:cNvPr id="367" name="Google Shape;367;p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8" name="Google Shape;368;p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061569-22F1-31E7-AE1A-1921A98DD4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264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"/>
          <p:cNvSpPr txBox="1">
            <a:spLocks noGrp="1"/>
          </p:cNvSpPr>
          <p:nvPr>
            <p:ph type="title"/>
          </p:nvPr>
        </p:nvSpPr>
        <p:spPr>
          <a:xfrm>
            <a:off x="865625" y="719333"/>
            <a:ext cx="3668400" cy="14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2" name="Google Shape;372;p7"/>
          <p:cNvSpPr txBox="1">
            <a:spLocks noGrp="1"/>
          </p:cNvSpPr>
          <p:nvPr>
            <p:ph type="subTitle" idx="1"/>
          </p:nvPr>
        </p:nvSpPr>
        <p:spPr>
          <a:xfrm>
            <a:off x="865625" y="2162457"/>
            <a:ext cx="3668400" cy="39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3" name="Google Shape;373;p7"/>
          <p:cNvSpPr>
            <a:spLocks noGrp="1"/>
          </p:cNvSpPr>
          <p:nvPr>
            <p:ph type="pic" idx="2"/>
          </p:nvPr>
        </p:nvSpPr>
        <p:spPr>
          <a:xfrm>
            <a:off x="5029325" y="1111333"/>
            <a:ext cx="3476400" cy="46352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374" name="Google Shape;374;p7"/>
          <p:cNvGrpSpPr/>
          <p:nvPr/>
        </p:nvGrpSpPr>
        <p:grpSpPr>
          <a:xfrm>
            <a:off x="-225924" y="-256049"/>
            <a:ext cx="1609774" cy="3521941"/>
            <a:chOff x="-225924" y="-192037"/>
            <a:chExt cx="1609774" cy="2641456"/>
          </a:xfrm>
        </p:grpSpPr>
        <p:cxnSp>
          <p:nvCxnSpPr>
            <p:cNvPr id="375" name="Google Shape;375;p7"/>
            <p:cNvCxnSpPr>
              <a:stCxn id="376" idx="7"/>
              <a:endCxn id="377" idx="2"/>
            </p:cNvCxnSpPr>
            <p:nvPr/>
          </p:nvCxnSpPr>
          <p:spPr>
            <a:xfrm rot="10800000" flipH="1">
              <a:off x="332904" y="155655"/>
              <a:ext cx="893400" cy="22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7" name="Google Shape;377;p7"/>
            <p:cNvSpPr/>
            <p:nvPr/>
          </p:nvSpPr>
          <p:spPr>
            <a:xfrm>
              <a:off x="1226350" y="76769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-225924" y="-192037"/>
              <a:ext cx="99900" cy="99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177600" y="229191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734301" y="222187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49626" y="886737"/>
              <a:ext cx="86700" cy="86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292075" y="1058069"/>
              <a:ext cx="147900" cy="147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83" name="Google Shape;383;p7"/>
            <p:cNvCxnSpPr>
              <a:stCxn id="382" idx="4"/>
              <a:endCxn id="379" idx="0"/>
            </p:cNvCxnSpPr>
            <p:nvPr/>
          </p:nvCxnSpPr>
          <p:spPr>
            <a:xfrm flipH="1">
              <a:off x="256225" y="1205969"/>
              <a:ext cx="109800" cy="108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7"/>
            <p:cNvCxnSpPr>
              <a:stCxn id="381" idx="4"/>
              <a:endCxn id="379" idx="0"/>
            </p:cNvCxnSpPr>
            <p:nvPr/>
          </p:nvCxnSpPr>
          <p:spPr>
            <a:xfrm>
              <a:off x="92976" y="973437"/>
              <a:ext cx="163500" cy="131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7"/>
            <p:cNvCxnSpPr>
              <a:stCxn id="381" idx="5"/>
              <a:endCxn id="382" idx="1"/>
            </p:cNvCxnSpPr>
            <p:nvPr/>
          </p:nvCxnSpPr>
          <p:spPr>
            <a:xfrm>
              <a:off x="123629" y="960741"/>
              <a:ext cx="190200" cy="11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7"/>
            <p:cNvCxnSpPr>
              <a:stCxn id="381" idx="0"/>
              <a:endCxn id="378" idx="4"/>
            </p:cNvCxnSpPr>
            <p:nvPr/>
          </p:nvCxnSpPr>
          <p:spPr>
            <a:xfrm rot="10800000">
              <a:off x="-176124" y="-92163"/>
              <a:ext cx="269100" cy="97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7"/>
            <p:cNvCxnSpPr>
              <a:stCxn id="381" idx="7"/>
              <a:endCxn id="376" idx="3"/>
            </p:cNvCxnSpPr>
            <p:nvPr/>
          </p:nvCxnSpPr>
          <p:spPr>
            <a:xfrm rot="10800000" flipH="1">
              <a:off x="123629" y="443734"/>
              <a:ext cx="147900" cy="4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7"/>
            <p:cNvCxnSpPr>
              <a:stCxn id="378" idx="5"/>
              <a:endCxn id="376" idx="1"/>
            </p:cNvCxnSpPr>
            <p:nvPr/>
          </p:nvCxnSpPr>
          <p:spPr>
            <a:xfrm>
              <a:off x="-140654" y="-106767"/>
              <a:ext cx="412200" cy="48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7"/>
            <p:cNvCxnSpPr>
              <a:stCxn id="378" idx="6"/>
              <a:endCxn id="377" idx="2"/>
            </p:cNvCxnSpPr>
            <p:nvPr/>
          </p:nvCxnSpPr>
          <p:spPr>
            <a:xfrm>
              <a:off x="-126024" y="-142087"/>
              <a:ext cx="1352400" cy="29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7"/>
            <p:cNvCxnSpPr>
              <a:stCxn id="380" idx="2"/>
              <a:endCxn id="378" idx="5"/>
            </p:cNvCxnSpPr>
            <p:nvPr/>
          </p:nvCxnSpPr>
          <p:spPr>
            <a:xfrm rot="10800000">
              <a:off x="-140799" y="-106763"/>
              <a:ext cx="875100" cy="37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7"/>
            <p:cNvCxnSpPr>
              <a:stCxn id="382" idx="0"/>
              <a:endCxn id="376" idx="4"/>
            </p:cNvCxnSpPr>
            <p:nvPr/>
          </p:nvCxnSpPr>
          <p:spPr>
            <a:xfrm rot="10800000">
              <a:off x="302125" y="456569"/>
              <a:ext cx="63900" cy="60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7"/>
            <p:cNvCxnSpPr>
              <a:stCxn id="382" idx="0"/>
              <a:endCxn id="380" idx="3"/>
            </p:cNvCxnSpPr>
            <p:nvPr/>
          </p:nvCxnSpPr>
          <p:spPr>
            <a:xfrm rot="10800000" flipH="1">
              <a:off x="366025" y="296069"/>
              <a:ext cx="3810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6" name="Google Shape;376;p7"/>
            <p:cNvSpPr/>
            <p:nvPr/>
          </p:nvSpPr>
          <p:spPr>
            <a:xfrm>
              <a:off x="258901" y="369758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93" name="Google Shape;393;p7"/>
          <p:cNvGrpSpPr/>
          <p:nvPr/>
        </p:nvGrpSpPr>
        <p:grpSpPr>
          <a:xfrm>
            <a:off x="194976" y="5914734"/>
            <a:ext cx="406275" cy="751433"/>
            <a:chOff x="140150" y="4340075"/>
            <a:chExt cx="406275" cy="563575"/>
          </a:xfrm>
        </p:grpSpPr>
        <p:sp>
          <p:nvSpPr>
            <p:cNvPr id="394" name="Google Shape;394;p7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7" name="Google Shape;397;p7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F38F15-F7B1-ACF5-9827-BB4FFBC1FB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206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13325" y="1981061"/>
            <a:ext cx="7717500" cy="28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-626841" y="-2523497"/>
            <a:ext cx="9741411" cy="11740657"/>
            <a:chOff x="-626841" y="-1892623"/>
            <a:chExt cx="9741411" cy="8805493"/>
          </a:xfrm>
        </p:grpSpPr>
        <p:grpSp>
          <p:nvGrpSpPr>
            <p:cNvPr id="401" name="Google Shape;401;p8"/>
            <p:cNvGrpSpPr/>
            <p:nvPr/>
          </p:nvGrpSpPr>
          <p:grpSpPr>
            <a:xfrm>
              <a:off x="-626841" y="3469144"/>
              <a:ext cx="5410264" cy="3443726"/>
              <a:chOff x="-436341" y="3418344"/>
              <a:chExt cx="5410264" cy="3443726"/>
            </a:xfrm>
          </p:grpSpPr>
          <p:sp>
            <p:nvSpPr>
              <p:cNvPr id="402" name="Google Shape;402;p8"/>
              <p:cNvSpPr/>
              <p:nvPr/>
            </p:nvSpPr>
            <p:spPr>
              <a:xfrm rot="10800000" flipH="1">
                <a:off x="-436341" y="55415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 rot="10800000" flipH="1">
                <a:off x="1998031" y="64609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 rot="10800000" flipH="1">
                <a:off x="1331188" y="39798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 rot="10800000" flipH="1">
                <a:off x="1136579" y="55735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 rot="10800000" flipH="1">
                <a:off x="-13908" y="6509971"/>
                <a:ext cx="96300" cy="96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 rot="10800000" flipH="1">
                <a:off x="1136579" y="67315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 rot="10800000" flipH="1">
                <a:off x="248148" y="4631902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 rot="10800000" flipH="1">
                <a:off x="4877623" y="49119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10" name="Google Shape;410;p8"/>
              <p:cNvCxnSpPr>
                <a:stCxn id="406" idx="5"/>
                <a:endCxn id="405" idx="1"/>
              </p:cNvCxnSpPr>
              <p:nvPr/>
            </p:nvCxnSpPr>
            <p:spPr>
              <a:xfrm rot="10800000" flipH="1">
                <a:off x="68289" y="56849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8"/>
              <p:cNvCxnSpPr>
                <a:stCxn id="407" idx="4"/>
                <a:endCxn id="405" idx="0"/>
              </p:cNvCxnSpPr>
              <p:nvPr/>
            </p:nvCxnSpPr>
            <p:spPr>
              <a:xfrm rot="10800000">
                <a:off x="1201829" y="57040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8"/>
              <p:cNvCxnSpPr>
                <a:stCxn id="402" idx="6"/>
                <a:endCxn id="405" idx="2"/>
              </p:cNvCxnSpPr>
              <p:nvPr/>
            </p:nvCxnSpPr>
            <p:spPr>
              <a:xfrm>
                <a:off x="-241941" y="56387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8"/>
              <p:cNvCxnSpPr>
                <a:stCxn id="402" idx="0"/>
                <a:endCxn id="406" idx="3"/>
              </p:cNvCxnSpPr>
              <p:nvPr/>
            </p:nvCxnSpPr>
            <p:spPr>
              <a:xfrm>
                <a:off x="-339141" y="57359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8"/>
              <p:cNvCxnSpPr>
                <a:stCxn id="406" idx="7"/>
                <a:endCxn id="407" idx="2"/>
              </p:cNvCxnSpPr>
              <p:nvPr/>
            </p:nvCxnSpPr>
            <p:spPr>
              <a:xfrm>
                <a:off x="68289" y="65921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" name="Google Shape;415;p8"/>
              <p:cNvCxnSpPr>
                <a:stCxn id="407" idx="6"/>
                <a:endCxn id="403" idx="2"/>
              </p:cNvCxnSpPr>
              <p:nvPr/>
            </p:nvCxnSpPr>
            <p:spPr>
              <a:xfrm rot="10800000" flipH="1">
                <a:off x="1267079" y="65580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8"/>
              <p:cNvCxnSpPr>
                <a:stCxn id="405" idx="7"/>
                <a:endCxn id="403" idx="3"/>
              </p:cNvCxnSpPr>
              <p:nvPr/>
            </p:nvCxnSpPr>
            <p:spPr>
              <a:xfrm>
                <a:off x="1247968" y="56849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8"/>
              <p:cNvCxnSpPr>
                <a:stCxn id="402" idx="5"/>
                <a:endCxn id="408" idx="1"/>
              </p:cNvCxnSpPr>
              <p:nvPr/>
            </p:nvCxnSpPr>
            <p:spPr>
              <a:xfrm rot="10800000" flipH="1">
                <a:off x="-270410" y="47432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8"/>
              <p:cNvCxnSpPr>
                <a:stCxn id="408" idx="7"/>
                <a:endCxn id="405" idx="3"/>
              </p:cNvCxnSpPr>
              <p:nvPr/>
            </p:nvCxnSpPr>
            <p:spPr>
              <a:xfrm>
                <a:off x="359537" y="47432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8"/>
              <p:cNvCxnSpPr>
                <a:stCxn id="408" idx="6"/>
                <a:endCxn id="404" idx="2"/>
              </p:cNvCxnSpPr>
              <p:nvPr/>
            </p:nvCxnSpPr>
            <p:spPr>
              <a:xfrm rot="10800000" flipH="1">
                <a:off x="378648" y="4180552"/>
                <a:ext cx="952500" cy="51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8"/>
              <p:cNvCxnSpPr>
                <a:stCxn id="404" idx="1"/>
                <a:endCxn id="405" idx="4"/>
              </p:cNvCxnSpPr>
              <p:nvPr/>
            </p:nvCxnSpPr>
            <p:spPr>
              <a:xfrm flipH="1">
                <a:off x="1201872" y="4322457"/>
                <a:ext cx="188100" cy="125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8"/>
              <p:cNvCxnSpPr>
                <a:stCxn id="409" idx="1"/>
                <a:endCxn id="403" idx="5"/>
              </p:cNvCxnSpPr>
              <p:nvPr/>
            </p:nvCxnSpPr>
            <p:spPr>
              <a:xfrm flipH="1">
                <a:off x="2163826" y="49941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8"/>
              <p:cNvCxnSpPr>
                <a:stCxn id="406" idx="6"/>
                <a:endCxn id="409" idx="1"/>
              </p:cNvCxnSpPr>
              <p:nvPr/>
            </p:nvCxnSpPr>
            <p:spPr>
              <a:xfrm rot="10800000" flipH="1">
                <a:off x="82392" y="49942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8"/>
              <p:cNvCxnSpPr>
                <a:stCxn id="403" idx="4"/>
                <a:endCxn id="404" idx="0"/>
              </p:cNvCxnSpPr>
              <p:nvPr/>
            </p:nvCxnSpPr>
            <p:spPr>
              <a:xfrm rot="10800000">
                <a:off x="1531831" y="4381348"/>
                <a:ext cx="5634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8"/>
              <p:cNvCxnSpPr>
                <a:stCxn id="402" idx="5"/>
                <a:endCxn id="404" idx="1"/>
              </p:cNvCxnSpPr>
              <p:nvPr/>
            </p:nvCxnSpPr>
            <p:spPr>
              <a:xfrm rot="10800000" flipH="1">
                <a:off x="-270410" y="4322365"/>
                <a:ext cx="1660500" cy="12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5" name="Google Shape;425;p8"/>
              <p:cNvSpPr/>
              <p:nvPr/>
            </p:nvSpPr>
            <p:spPr>
              <a:xfrm rot="10800000" flipH="1">
                <a:off x="3294598" y="42980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26" name="Google Shape;426;p8"/>
              <p:cNvCxnSpPr>
                <a:stCxn id="409" idx="2"/>
                <a:endCxn id="425" idx="7"/>
              </p:cNvCxnSpPr>
              <p:nvPr/>
            </p:nvCxnSpPr>
            <p:spPr>
              <a:xfrm rot="10800000">
                <a:off x="3406123" y="44093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8"/>
              <p:cNvCxnSpPr>
                <a:stCxn id="425" idx="2"/>
                <a:endCxn id="404" idx="6"/>
              </p:cNvCxnSpPr>
              <p:nvPr/>
            </p:nvCxnSpPr>
            <p:spPr>
              <a:xfrm rot="10800000">
                <a:off x="1732498" y="4180613"/>
                <a:ext cx="15621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8"/>
              <p:cNvCxnSpPr>
                <a:stCxn id="425" idx="0"/>
                <a:endCxn id="403" idx="4"/>
              </p:cNvCxnSpPr>
              <p:nvPr/>
            </p:nvCxnSpPr>
            <p:spPr>
              <a:xfrm flipH="1">
                <a:off x="2095348" y="44285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" name="Google Shape;429;p8"/>
              <p:cNvCxnSpPr>
                <a:stCxn id="425" idx="1"/>
                <a:endCxn id="405" idx="5"/>
              </p:cNvCxnSpPr>
              <p:nvPr/>
            </p:nvCxnSpPr>
            <p:spPr>
              <a:xfrm flipH="1">
                <a:off x="1247909" y="44094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0" name="Google Shape;430;p8"/>
              <p:cNvSpPr/>
              <p:nvPr/>
            </p:nvSpPr>
            <p:spPr>
              <a:xfrm rot="10800000" flipH="1">
                <a:off x="350141" y="34183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1" name="Google Shape;431;p8"/>
              <p:cNvCxnSpPr>
                <a:stCxn id="404" idx="3"/>
                <a:endCxn id="430" idx="6"/>
              </p:cNvCxnSpPr>
              <p:nvPr/>
            </p:nvCxnSpPr>
            <p:spPr>
              <a:xfrm rot="10800000">
                <a:off x="544572" y="3515424"/>
                <a:ext cx="845400" cy="52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8"/>
              <p:cNvCxnSpPr>
                <a:stCxn id="430" idx="1"/>
                <a:endCxn id="408" idx="4"/>
              </p:cNvCxnSpPr>
              <p:nvPr/>
            </p:nvCxnSpPr>
            <p:spPr>
              <a:xfrm flipH="1">
                <a:off x="313510" y="3584275"/>
                <a:ext cx="65100" cy="104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33" name="Google Shape;433;p8"/>
            <p:cNvGrpSpPr/>
            <p:nvPr/>
          </p:nvGrpSpPr>
          <p:grpSpPr>
            <a:xfrm>
              <a:off x="5071007" y="-1892623"/>
              <a:ext cx="4043564" cy="3673594"/>
              <a:chOff x="5071007" y="-1892623"/>
              <a:chExt cx="4043564" cy="3673594"/>
            </a:xfrm>
          </p:grpSpPr>
          <p:sp>
            <p:nvSpPr>
              <p:cNvPr id="434" name="Google Shape;434;p8"/>
              <p:cNvSpPr/>
              <p:nvPr/>
            </p:nvSpPr>
            <p:spPr>
              <a:xfrm rot="9591490" flipH="1">
                <a:off x="5098516" y="540093"/>
                <a:ext cx="194282" cy="1942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 rot="9591490" flipH="1">
                <a:off x="8892779" y="453876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 rot="9590696" flipH="1">
                <a:off x="7529429" y="-1352882"/>
                <a:ext cx="401379" cy="401379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 rot="9588852" flipH="1">
                <a:off x="7769090" y="-69319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 rot="9585450" flipH="1">
                <a:off x="7304847" y="697939"/>
                <a:ext cx="96244" cy="962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 rot="9588852" flipH="1">
                <a:off x="8485536" y="1632066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 rot="9588852" flipH="1">
                <a:off x="6653615" y="27813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 rot="9585450" flipH="1">
                <a:off x="8871292" y="-605485"/>
                <a:ext cx="96244" cy="962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42" name="Google Shape;442;p8"/>
              <p:cNvCxnSpPr>
                <a:stCxn id="438" idx="5"/>
                <a:endCxn id="437" idx="1"/>
              </p:cNvCxnSpPr>
              <p:nvPr/>
            </p:nvCxnSpPr>
            <p:spPr>
              <a:xfrm rot="10800000" flipH="1">
                <a:off x="7373121" y="54962"/>
                <a:ext cx="433800" cy="64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8"/>
              <p:cNvCxnSpPr>
                <a:stCxn id="439" idx="4"/>
                <a:endCxn id="437" idx="0"/>
              </p:cNvCxnSpPr>
              <p:nvPr/>
            </p:nvCxnSpPr>
            <p:spPr>
              <a:xfrm rot="10800000">
                <a:off x="7856841" y="57171"/>
                <a:ext cx="671400" cy="15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8"/>
              <p:cNvCxnSpPr>
                <a:stCxn id="434" idx="6"/>
                <a:endCxn id="438" idx="3"/>
              </p:cNvCxnSpPr>
              <p:nvPr/>
            </p:nvCxnSpPr>
            <p:spPr>
              <a:xfrm>
                <a:off x="5286857" y="603783"/>
                <a:ext cx="2022300" cy="1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8"/>
              <p:cNvCxnSpPr>
                <a:stCxn id="438" idx="7"/>
                <a:endCxn id="439" idx="2"/>
              </p:cNvCxnSpPr>
              <p:nvPr/>
            </p:nvCxnSpPr>
            <p:spPr>
              <a:xfrm>
                <a:off x="7396668" y="766214"/>
                <a:ext cx="1092900" cy="95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8"/>
              <p:cNvCxnSpPr>
                <a:stCxn id="439" idx="6"/>
                <a:endCxn id="435" idx="1"/>
              </p:cNvCxnSpPr>
              <p:nvPr/>
            </p:nvCxnSpPr>
            <p:spPr>
              <a:xfrm rot="10800000" flipH="1">
                <a:off x="8611941" y="639171"/>
                <a:ext cx="337200" cy="103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8"/>
              <p:cNvCxnSpPr>
                <a:stCxn id="437" idx="7"/>
                <a:endCxn id="435" idx="3"/>
              </p:cNvCxnSpPr>
              <p:nvPr/>
            </p:nvCxnSpPr>
            <p:spPr>
              <a:xfrm>
                <a:off x="7893480" y="23251"/>
                <a:ext cx="1008300" cy="48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8"/>
              <p:cNvCxnSpPr>
                <a:stCxn id="434" idx="6"/>
                <a:endCxn id="440" idx="1"/>
              </p:cNvCxnSpPr>
              <p:nvPr/>
            </p:nvCxnSpPr>
            <p:spPr>
              <a:xfrm rot="10800000" flipH="1">
                <a:off x="5286857" y="152283"/>
                <a:ext cx="1404600" cy="45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8"/>
              <p:cNvCxnSpPr>
                <a:stCxn id="440" idx="7"/>
                <a:endCxn id="437" idx="2"/>
              </p:cNvCxnSpPr>
              <p:nvPr/>
            </p:nvCxnSpPr>
            <p:spPr>
              <a:xfrm rot="10800000" flipH="1">
                <a:off x="6778004" y="18383"/>
                <a:ext cx="995100" cy="10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8"/>
              <p:cNvCxnSpPr>
                <a:stCxn id="440" idx="5"/>
                <a:endCxn id="436" idx="2"/>
              </p:cNvCxnSpPr>
              <p:nvPr/>
            </p:nvCxnSpPr>
            <p:spPr>
              <a:xfrm rot="10800000" flipH="1">
                <a:off x="6746185" y="-1083067"/>
                <a:ext cx="795600" cy="111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8"/>
              <p:cNvCxnSpPr>
                <a:stCxn id="436" idx="0"/>
                <a:endCxn id="437" idx="5"/>
              </p:cNvCxnSpPr>
              <p:nvPr/>
            </p:nvCxnSpPr>
            <p:spPr>
              <a:xfrm>
                <a:off x="7799269" y="-963792"/>
                <a:ext cx="62400" cy="90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8"/>
              <p:cNvCxnSpPr>
                <a:stCxn id="436" idx="7"/>
                <a:endCxn id="441" idx="3"/>
              </p:cNvCxnSpPr>
              <p:nvPr/>
            </p:nvCxnSpPr>
            <p:spPr>
              <a:xfrm>
                <a:off x="7912234" y="-1067870"/>
                <a:ext cx="963600" cy="4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8"/>
              <p:cNvCxnSpPr>
                <a:stCxn id="437" idx="6"/>
                <a:endCxn id="441" idx="2"/>
              </p:cNvCxnSpPr>
              <p:nvPr/>
            </p:nvCxnSpPr>
            <p:spPr>
              <a:xfrm rot="10800000" flipH="1">
                <a:off x="7895495" y="-540814"/>
                <a:ext cx="978900" cy="51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8"/>
              <p:cNvCxnSpPr>
                <a:stCxn id="441" idx="0"/>
                <a:endCxn id="435" idx="5"/>
              </p:cNvCxnSpPr>
              <p:nvPr/>
            </p:nvCxnSpPr>
            <p:spPr>
              <a:xfrm>
                <a:off x="8936064" y="-512213"/>
                <a:ext cx="94800" cy="97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8"/>
              <p:cNvCxnSpPr>
                <a:stCxn id="439" idx="5"/>
                <a:endCxn id="441" idx="1"/>
              </p:cNvCxnSpPr>
              <p:nvPr/>
            </p:nvCxnSpPr>
            <p:spPr>
              <a:xfrm rot="10800000" flipH="1">
                <a:off x="8578106" y="-513814"/>
                <a:ext cx="321300" cy="21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8"/>
              <p:cNvCxnSpPr>
                <a:stCxn id="438" idx="6"/>
                <a:endCxn id="441" idx="1"/>
              </p:cNvCxnSpPr>
              <p:nvPr/>
            </p:nvCxnSpPr>
            <p:spPr>
              <a:xfrm rot="10800000" flipH="1">
                <a:off x="7398119" y="-513788"/>
                <a:ext cx="1501200" cy="124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8"/>
              <p:cNvCxnSpPr>
                <a:stCxn id="438" idx="4"/>
                <a:endCxn id="436" idx="1"/>
              </p:cNvCxnSpPr>
              <p:nvPr/>
            </p:nvCxnSpPr>
            <p:spPr>
              <a:xfrm rot="10800000" flipH="1">
                <a:off x="7336319" y="-970088"/>
                <a:ext cx="309600" cy="167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8"/>
              <p:cNvCxnSpPr>
                <a:stCxn id="435" idx="4"/>
                <a:endCxn id="436" idx="7"/>
              </p:cNvCxnSpPr>
              <p:nvPr/>
            </p:nvCxnSpPr>
            <p:spPr>
              <a:xfrm rot="10800000">
                <a:off x="7912170" y="-1067784"/>
                <a:ext cx="1044300" cy="152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8"/>
              <p:cNvCxnSpPr>
                <a:stCxn id="434" idx="6"/>
                <a:endCxn id="436" idx="1"/>
              </p:cNvCxnSpPr>
              <p:nvPr/>
            </p:nvCxnSpPr>
            <p:spPr>
              <a:xfrm rot="10800000" flipH="1">
                <a:off x="5286857" y="-970017"/>
                <a:ext cx="2358900" cy="15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0" name="Google Shape;460;p8"/>
              <p:cNvSpPr/>
              <p:nvPr/>
            </p:nvSpPr>
            <p:spPr>
              <a:xfrm rot="9588852" flipH="1">
                <a:off x="8325123" y="-1874128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1" name="Google Shape;461;p8"/>
              <p:cNvCxnSpPr>
                <a:stCxn id="441" idx="4"/>
                <a:endCxn id="460" idx="7"/>
              </p:cNvCxnSpPr>
              <p:nvPr/>
            </p:nvCxnSpPr>
            <p:spPr>
              <a:xfrm rot="10800000">
                <a:off x="8449464" y="-1781513"/>
                <a:ext cx="453300" cy="117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8"/>
              <p:cNvCxnSpPr>
                <a:stCxn id="460" idx="2"/>
                <a:endCxn id="436" idx="5"/>
              </p:cNvCxnSpPr>
              <p:nvPr/>
            </p:nvCxnSpPr>
            <p:spPr>
              <a:xfrm flipH="1">
                <a:off x="7814328" y="-1786423"/>
                <a:ext cx="514800" cy="45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8"/>
              <p:cNvCxnSpPr>
                <a:stCxn id="460" idx="0"/>
                <a:endCxn id="435" idx="4"/>
              </p:cNvCxnSpPr>
              <p:nvPr/>
            </p:nvCxnSpPr>
            <p:spPr>
              <a:xfrm>
                <a:off x="8412828" y="-1747723"/>
                <a:ext cx="543600" cy="220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8"/>
              <p:cNvCxnSpPr>
                <a:stCxn id="460" idx="1"/>
                <a:endCxn id="437" idx="5"/>
              </p:cNvCxnSpPr>
              <p:nvPr/>
            </p:nvCxnSpPr>
            <p:spPr>
              <a:xfrm flipH="1">
                <a:off x="7861663" y="-1749738"/>
                <a:ext cx="501300" cy="168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5" name="Google Shape;465;p8"/>
              <p:cNvSpPr/>
              <p:nvPr/>
            </p:nvSpPr>
            <p:spPr>
              <a:xfrm rot="9591490" flipH="1">
                <a:off x="7189341" y="-1500669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6" name="Google Shape;466;p8"/>
              <p:cNvCxnSpPr>
                <a:stCxn id="460" idx="2"/>
                <a:endCxn id="465" idx="6"/>
              </p:cNvCxnSpPr>
              <p:nvPr/>
            </p:nvCxnSpPr>
            <p:spPr>
              <a:xfrm flipH="1">
                <a:off x="7377828" y="-1786423"/>
                <a:ext cx="951300" cy="3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8"/>
              <p:cNvCxnSpPr>
                <a:stCxn id="465" idx="1"/>
                <a:endCxn id="440" idx="5"/>
              </p:cNvCxnSpPr>
              <p:nvPr/>
            </p:nvCxnSpPr>
            <p:spPr>
              <a:xfrm flipH="1">
                <a:off x="6746147" y="-1315387"/>
                <a:ext cx="499500" cy="13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063CC7-5296-6F74-8D23-1EE5FE9385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5580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0" name="Google Shape;470;p9"/>
          <p:cNvSpPr txBox="1">
            <a:spLocks noGrp="1"/>
          </p:cNvSpPr>
          <p:nvPr>
            <p:ph type="subTitle" idx="1"/>
          </p:nvPr>
        </p:nvSpPr>
        <p:spPr>
          <a:xfrm>
            <a:off x="4731475" y="1675100"/>
            <a:ext cx="3699300" cy="3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1" name="Google Shape;471;p9"/>
          <p:cNvSpPr txBox="1">
            <a:spLocks noGrp="1"/>
          </p:cNvSpPr>
          <p:nvPr>
            <p:ph type="subTitle" idx="2"/>
          </p:nvPr>
        </p:nvSpPr>
        <p:spPr>
          <a:xfrm>
            <a:off x="720000" y="1675100"/>
            <a:ext cx="3699300" cy="3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72" name="Google Shape;472;p9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473" name="Google Shape;473;p9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474" name="Google Shape;474;p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6" name="Google Shape;476;p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77" name="Google Shape;477;p9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478" name="Google Shape;478;p9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9" name="Google Shape;479;p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0" name="Google Shape;480;p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1" name="Google Shape;481;p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482" name="Google Shape;482;p9"/>
          <p:cNvGrpSpPr/>
          <p:nvPr/>
        </p:nvGrpSpPr>
        <p:grpSpPr>
          <a:xfrm>
            <a:off x="115025" y="-3166447"/>
            <a:ext cx="8971639" cy="12988676"/>
            <a:chOff x="115024" y="-2374836"/>
            <a:chExt cx="8971639" cy="9741507"/>
          </a:xfrm>
        </p:grpSpPr>
        <p:grpSp>
          <p:nvGrpSpPr>
            <p:cNvPr id="483" name="Google Shape;483;p9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484" name="Google Shape;484;p9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5" name="Google Shape;485;p9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6" name="Google Shape;486;p9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7" name="Google Shape;487;p9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8" name="Google Shape;488;p9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9" name="Google Shape;489;p9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1" name="Google Shape;491;p9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92" name="Google Shape;492;p9"/>
              <p:cNvCxnSpPr>
                <a:stCxn id="488" idx="5"/>
                <a:endCxn id="48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9"/>
              <p:cNvCxnSpPr>
                <a:stCxn id="489" idx="4"/>
                <a:endCxn id="48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9"/>
              <p:cNvCxnSpPr>
                <a:stCxn id="484" idx="0"/>
                <a:endCxn id="48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9"/>
              <p:cNvCxnSpPr>
                <a:stCxn id="488" idx="6"/>
                <a:endCxn id="48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9"/>
              <p:cNvCxnSpPr>
                <a:stCxn id="489" idx="6"/>
                <a:endCxn id="48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9"/>
              <p:cNvCxnSpPr>
                <a:stCxn id="487" idx="6"/>
                <a:endCxn id="48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9"/>
              <p:cNvCxnSpPr>
                <a:stCxn id="484" idx="6"/>
                <a:endCxn id="49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9"/>
              <p:cNvCxnSpPr>
                <a:stCxn id="484" idx="7"/>
                <a:endCxn id="48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9"/>
              <p:cNvCxnSpPr>
                <a:stCxn id="490" idx="7"/>
                <a:endCxn id="48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9"/>
              <p:cNvCxnSpPr>
                <a:stCxn id="486" idx="0"/>
                <a:endCxn id="48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9"/>
              <p:cNvCxnSpPr>
                <a:stCxn id="491" idx="2"/>
                <a:endCxn id="48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9"/>
              <p:cNvCxnSpPr>
                <a:stCxn id="489" idx="7"/>
                <a:endCxn id="49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4" name="Google Shape;504;p9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05" name="Google Shape;505;p9"/>
              <p:cNvCxnSpPr>
                <a:stCxn id="491" idx="3"/>
                <a:endCxn id="50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9"/>
              <p:cNvCxnSpPr>
                <a:stCxn id="504" idx="2"/>
                <a:endCxn id="48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9"/>
              <p:cNvCxnSpPr>
                <a:stCxn id="504" idx="0"/>
                <a:endCxn id="48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9"/>
              <p:cNvCxnSpPr>
                <a:stCxn id="504" idx="1"/>
                <a:endCxn id="48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9" name="Google Shape;509;p9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0" name="Google Shape;510;p9"/>
              <p:cNvCxnSpPr>
                <a:stCxn id="486" idx="2"/>
                <a:endCxn id="50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9"/>
              <p:cNvCxnSpPr>
                <a:stCxn id="509" idx="3"/>
                <a:endCxn id="48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9"/>
              <p:cNvCxnSpPr>
                <a:stCxn id="487" idx="4"/>
                <a:endCxn id="50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" name="Google Shape;513;p9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4" name="Google Shape;514;p9"/>
              <p:cNvCxnSpPr>
                <a:stCxn id="487" idx="0"/>
                <a:endCxn id="51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9"/>
              <p:cNvCxnSpPr>
                <a:stCxn id="488" idx="7"/>
                <a:endCxn id="51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6" name="Google Shape;516;p9"/>
            <p:cNvGrpSpPr/>
            <p:nvPr/>
          </p:nvGrpSpPr>
          <p:grpSpPr>
            <a:xfrm>
              <a:off x="4731484" y="3852908"/>
              <a:ext cx="4355179" cy="3513764"/>
              <a:chOff x="720009" y="3852908"/>
              <a:chExt cx="4355179" cy="3513764"/>
            </a:xfrm>
          </p:grpSpPr>
          <p:sp>
            <p:nvSpPr>
              <p:cNvPr id="517" name="Google Shape;517;p9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8" name="Google Shape;518;p9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9" name="Google Shape;519;p9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1" name="Google Shape;521;p9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2" name="Google Shape;522;p9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3" name="Google Shape;523;p9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4" name="Google Shape;524;p9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25" name="Google Shape;525;p9"/>
              <p:cNvCxnSpPr>
                <a:stCxn id="522" idx="4"/>
                <a:endCxn id="52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6" name="Google Shape;526;p9"/>
              <p:cNvCxnSpPr>
                <a:stCxn id="517" idx="7"/>
                <a:endCxn id="52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9"/>
              <p:cNvCxnSpPr>
                <a:stCxn id="521" idx="7"/>
                <a:endCxn id="52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9"/>
              <p:cNvCxnSpPr>
                <a:stCxn id="522" idx="6"/>
                <a:endCxn id="51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9"/>
              <p:cNvCxnSpPr>
                <a:stCxn id="520" idx="7"/>
                <a:endCxn id="51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9"/>
              <p:cNvCxnSpPr>
                <a:stCxn id="517" idx="6"/>
                <a:endCxn id="52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9"/>
              <p:cNvCxnSpPr>
                <a:stCxn id="523" idx="0"/>
                <a:endCxn id="52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9"/>
              <p:cNvCxnSpPr>
                <a:stCxn id="523" idx="5"/>
                <a:endCxn id="51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9"/>
              <p:cNvCxnSpPr>
                <a:stCxn id="519" idx="0"/>
                <a:endCxn id="52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9"/>
              <p:cNvCxnSpPr>
                <a:stCxn id="519" idx="7"/>
                <a:endCxn id="52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9"/>
              <p:cNvCxnSpPr>
                <a:stCxn id="520" idx="6"/>
                <a:endCxn id="52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9"/>
              <p:cNvCxnSpPr>
                <a:stCxn id="524" idx="0"/>
                <a:endCxn id="51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9"/>
              <p:cNvCxnSpPr>
                <a:stCxn id="522" idx="5"/>
                <a:endCxn id="52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9"/>
              <p:cNvCxnSpPr>
                <a:stCxn id="521" idx="6"/>
                <a:endCxn id="52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9"/>
              <p:cNvCxnSpPr>
                <a:stCxn id="521" idx="5"/>
                <a:endCxn id="52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9"/>
              <p:cNvCxnSpPr>
                <a:stCxn id="518" idx="4"/>
                <a:endCxn id="51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1" name="Google Shape;541;p9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2" name="Google Shape;542;p9"/>
              <p:cNvCxnSpPr>
                <a:stCxn id="524" idx="4"/>
                <a:endCxn id="54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9"/>
              <p:cNvCxnSpPr>
                <a:stCxn id="541" idx="1"/>
                <a:endCxn id="51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4" name="Google Shape;544;p9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5" name="Google Shape;545;p9"/>
              <p:cNvCxnSpPr>
                <a:stCxn id="541" idx="2"/>
                <a:endCxn id="54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9"/>
              <p:cNvCxnSpPr>
                <a:stCxn id="544" idx="1"/>
                <a:endCxn id="52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9"/>
              <p:cNvCxnSpPr>
                <a:stCxn id="544" idx="7"/>
                <a:endCxn id="51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37EAF6-081C-FEFA-34AE-60E3F1EE06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46598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"/>
          <p:cNvSpPr>
            <a:spLocks noGrp="1"/>
          </p:cNvSpPr>
          <p:nvPr>
            <p:ph type="pic" idx="2"/>
          </p:nvPr>
        </p:nvSpPr>
        <p:spPr>
          <a:xfrm>
            <a:off x="-25" y="-18300"/>
            <a:ext cx="9144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550" name="Google Shape;550;p10"/>
          <p:cNvSpPr txBox="1">
            <a:spLocks noGrp="1"/>
          </p:cNvSpPr>
          <p:nvPr>
            <p:ph type="title"/>
          </p:nvPr>
        </p:nvSpPr>
        <p:spPr>
          <a:xfrm>
            <a:off x="720000" y="5352600"/>
            <a:ext cx="7704000" cy="76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21890F-91C7-DAEF-D248-5D5EA810CD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2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"/>
          <p:cNvSpPr txBox="1">
            <a:spLocks noGrp="1"/>
          </p:cNvSpPr>
          <p:nvPr>
            <p:ph type="title"/>
          </p:nvPr>
        </p:nvSpPr>
        <p:spPr>
          <a:xfrm>
            <a:off x="865625" y="719333"/>
            <a:ext cx="3668400" cy="14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2" name="Google Shape;372;p7"/>
          <p:cNvSpPr txBox="1">
            <a:spLocks noGrp="1"/>
          </p:cNvSpPr>
          <p:nvPr>
            <p:ph type="subTitle" idx="1"/>
          </p:nvPr>
        </p:nvSpPr>
        <p:spPr>
          <a:xfrm>
            <a:off x="865625" y="2162457"/>
            <a:ext cx="3668400" cy="39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3" name="Google Shape;373;p7"/>
          <p:cNvSpPr>
            <a:spLocks noGrp="1"/>
          </p:cNvSpPr>
          <p:nvPr>
            <p:ph type="pic" idx="2"/>
          </p:nvPr>
        </p:nvSpPr>
        <p:spPr>
          <a:xfrm>
            <a:off x="5029325" y="1111333"/>
            <a:ext cx="3476400" cy="46352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374" name="Google Shape;374;p7"/>
          <p:cNvGrpSpPr/>
          <p:nvPr/>
        </p:nvGrpSpPr>
        <p:grpSpPr>
          <a:xfrm>
            <a:off x="-225924" y="-256049"/>
            <a:ext cx="1609774" cy="3521941"/>
            <a:chOff x="-225924" y="-192037"/>
            <a:chExt cx="1609774" cy="2641456"/>
          </a:xfrm>
        </p:grpSpPr>
        <p:cxnSp>
          <p:nvCxnSpPr>
            <p:cNvPr id="375" name="Google Shape;375;p7"/>
            <p:cNvCxnSpPr>
              <a:stCxn id="376" idx="7"/>
              <a:endCxn id="377" idx="2"/>
            </p:cNvCxnSpPr>
            <p:nvPr/>
          </p:nvCxnSpPr>
          <p:spPr>
            <a:xfrm rot="10800000" flipH="1">
              <a:off x="332904" y="155655"/>
              <a:ext cx="893400" cy="22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7" name="Google Shape;377;p7"/>
            <p:cNvSpPr/>
            <p:nvPr/>
          </p:nvSpPr>
          <p:spPr>
            <a:xfrm>
              <a:off x="1226350" y="76769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-225924" y="-192037"/>
              <a:ext cx="99900" cy="99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177600" y="229191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734301" y="222187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49626" y="886737"/>
              <a:ext cx="86700" cy="86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292075" y="1058069"/>
              <a:ext cx="147900" cy="147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83" name="Google Shape;383;p7"/>
            <p:cNvCxnSpPr>
              <a:stCxn id="382" idx="4"/>
              <a:endCxn id="379" idx="0"/>
            </p:cNvCxnSpPr>
            <p:nvPr/>
          </p:nvCxnSpPr>
          <p:spPr>
            <a:xfrm flipH="1">
              <a:off x="256225" y="1205969"/>
              <a:ext cx="109800" cy="108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7"/>
            <p:cNvCxnSpPr>
              <a:stCxn id="381" idx="4"/>
              <a:endCxn id="379" idx="0"/>
            </p:cNvCxnSpPr>
            <p:nvPr/>
          </p:nvCxnSpPr>
          <p:spPr>
            <a:xfrm>
              <a:off x="92976" y="973437"/>
              <a:ext cx="163500" cy="131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7"/>
            <p:cNvCxnSpPr>
              <a:stCxn id="381" idx="5"/>
              <a:endCxn id="382" idx="1"/>
            </p:cNvCxnSpPr>
            <p:nvPr/>
          </p:nvCxnSpPr>
          <p:spPr>
            <a:xfrm>
              <a:off x="123629" y="960741"/>
              <a:ext cx="190200" cy="11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7"/>
            <p:cNvCxnSpPr>
              <a:stCxn id="381" idx="0"/>
              <a:endCxn id="378" idx="4"/>
            </p:cNvCxnSpPr>
            <p:nvPr/>
          </p:nvCxnSpPr>
          <p:spPr>
            <a:xfrm rot="10800000">
              <a:off x="-176124" y="-92163"/>
              <a:ext cx="269100" cy="97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7"/>
            <p:cNvCxnSpPr>
              <a:stCxn id="381" idx="7"/>
              <a:endCxn id="376" idx="3"/>
            </p:cNvCxnSpPr>
            <p:nvPr/>
          </p:nvCxnSpPr>
          <p:spPr>
            <a:xfrm rot="10800000" flipH="1">
              <a:off x="123629" y="443734"/>
              <a:ext cx="147900" cy="4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7"/>
            <p:cNvCxnSpPr>
              <a:stCxn id="378" idx="5"/>
              <a:endCxn id="376" idx="1"/>
            </p:cNvCxnSpPr>
            <p:nvPr/>
          </p:nvCxnSpPr>
          <p:spPr>
            <a:xfrm>
              <a:off x="-140654" y="-106767"/>
              <a:ext cx="412200" cy="48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7"/>
            <p:cNvCxnSpPr>
              <a:stCxn id="378" idx="6"/>
              <a:endCxn id="377" idx="2"/>
            </p:cNvCxnSpPr>
            <p:nvPr/>
          </p:nvCxnSpPr>
          <p:spPr>
            <a:xfrm>
              <a:off x="-126024" y="-142087"/>
              <a:ext cx="1352400" cy="29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7"/>
            <p:cNvCxnSpPr>
              <a:stCxn id="380" idx="2"/>
              <a:endCxn id="378" idx="5"/>
            </p:cNvCxnSpPr>
            <p:nvPr/>
          </p:nvCxnSpPr>
          <p:spPr>
            <a:xfrm rot="10800000">
              <a:off x="-140799" y="-106763"/>
              <a:ext cx="875100" cy="37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7"/>
            <p:cNvCxnSpPr>
              <a:stCxn id="382" idx="0"/>
              <a:endCxn id="376" idx="4"/>
            </p:cNvCxnSpPr>
            <p:nvPr/>
          </p:nvCxnSpPr>
          <p:spPr>
            <a:xfrm rot="10800000">
              <a:off x="302125" y="456569"/>
              <a:ext cx="63900" cy="60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7"/>
            <p:cNvCxnSpPr>
              <a:stCxn id="382" idx="0"/>
              <a:endCxn id="380" idx="3"/>
            </p:cNvCxnSpPr>
            <p:nvPr/>
          </p:nvCxnSpPr>
          <p:spPr>
            <a:xfrm rot="10800000" flipH="1">
              <a:off x="366025" y="296069"/>
              <a:ext cx="3810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6" name="Google Shape;376;p7"/>
            <p:cNvSpPr/>
            <p:nvPr/>
          </p:nvSpPr>
          <p:spPr>
            <a:xfrm>
              <a:off x="258901" y="369758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93" name="Google Shape;393;p7"/>
          <p:cNvGrpSpPr/>
          <p:nvPr/>
        </p:nvGrpSpPr>
        <p:grpSpPr>
          <a:xfrm>
            <a:off x="194976" y="5914734"/>
            <a:ext cx="406275" cy="751433"/>
            <a:chOff x="140150" y="4340075"/>
            <a:chExt cx="406275" cy="563575"/>
          </a:xfrm>
        </p:grpSpPr>
        <p:sp>
          <p:nvSpPr>
            <p:cNvPr id="394" name="Google Shape;394;p7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7" name="Google Shape;397;p7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479342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286016"/>
            <a:ext cx="6576000" cy="16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53" name="Google Shape;553;p11"/>
          <p:cNvSpPr txBox="1">
            <a:spLocks noGrp="1"/>
          </p:cNvSpPr>
          <p:nvPr>
            <p:ph type="subTitle" idx="1"/>
          </p:nvPr>
        </p:nvSpPr>
        <p:spPr>
          <a:xfrm>
            <a:off x="1284000" y="3896384"/>
            <a:ext cx="65760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54" name="Google Shape;554;p11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555" name="Google Shape;555;p1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556" name="Google Shape;556;p1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7" name="Google Shape;557;p1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8" name="Google Shape;558;p1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9" name="Google Shape;559;p1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0" name="Google Shape;560;p1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1" name="Google Shape;561;p1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2" name="Google Shape;562;p1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3" name="Google Shape;563;p1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64" name="Google Shape;564;p11"/>
              <p:cNvCxnSpPr>
                <a:stCxn id="560" idx="5"/>
                <a:endCxn id="55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11"/>
              <p:cNvCxnSpPr>
                <a:stCxn id="561" idx="4"/>
                <a:endCxn id="55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11"/>
              <p:cNvCxnSpPr>
                <a:stCxn id="556" idx="6"/>
                <a:endCxn id="56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11"/>
              <p:cNvCxnSpPr>
                <a:stCxn id="560" idx="7"/>
                <a:endCxn id="56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11"/>
              <p:cNvCxnSpPr>
                <a:stCxn id="561" idx="6"/>
                <a:endCxn id="55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11"/>
              <p:cNvCxnSpPr>
                <a:stCxn id="559" idx="7"/>
                <a:endCxn id="55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11"/>
              <p:cNvCxnSpPr>
                <a:stCxn id="556" idx="6"/>
                <a:endCxn id="56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11"/>
              <p:cNvCxnSpPr>
                <a:stCxn id="562" idx="6"/>
                <a:endCxn id="55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11"/>
              <p:cNvCxnSpPr>
                <a:stCxn id="562" idx="6"/>
                <a:endCxn id="55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11"/>
              <p:cNvCxnSpPr>
                <a:stCxn id="558" idx="7"/>
                <a:endCxn id="56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11"/>
              <p:cNvCxnSpPr>
                <a:stCxn id="559" idx="6"/>
                <a:endCxn id="56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11"/>
              <p:cNvCxnSpPr>
                <a:stCxn id="563" idx="0"/>
                <a:endCxn id="55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11"/>
              <p:cNvCxnSpPr>
                <a:stCxn id="561" idx="5"/>
                <a:endCxn id="56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11"/>
              <p:cNvCxnSpPr>
                <a:stCxn id="560" idx="6"/>
                <a:endCxn id="56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11"/>
              <p:cNvCxnSpPr>
                <a:stCxn id="560" idx="4"/>
                <a:endCxn id="55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79" name="Google Shape;579;p1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0" name="Google Shape;580;p11"/>
              <p:cNvCxnSpPr>
                <a:stCxn id="563" idx="4"/>
                <a:endCxn id="57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11"/>
              <p:cNvCxnSpPr>
                <a:stCxn id="579" idx="1"/>
                <a:endCxn id="55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11"/>
              <p:cNvCxnSpPr>
                <a:stCxn id="579" idx="1"/>
                <a:endCxn id="55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83" name="Google Shape;583;p1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4" name="Google Shape;584;p11"/>
              <p:cNvCxnSpPr>
                <a:stCxn id="561" idx="0"/>
                <a:endCxn id="58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11"/>
              <p:cNvCxnSpPr>
                <a:stCxn id="557" idx="0"/>
                <a:endCxn id="58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86" name="Google Shape;586;p1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587" name="Google Shape;587;p1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9" name="Google Shape;589;p1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0" name="Google Shape;590;p1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1" name="Google Shape;591;p1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2" name="Google Shape;592;p1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4" name="Google Shape;594;p1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95" name="Google Shape;595;p11"/>
              <p:cNvCxnSpPr>
                <a:stCxn id="591" idx="5"/>
                <a:endCxn id="59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11"/>
              <p:cNvCxnSpPr>
                <a:stCxn id="592" idx="4"/>
                <a:endCxn id="59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11"/>
              <p:cNvCxnSpPr>
                <a:stCxn id="587" idx="6"/>
                <a:endCxn id="59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11"/>
              <p:cNvCxnSpPr>
                <a:stCxn id="587" idx="0"/>
                <a:endCxn id="59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11"/>
              <p:cNvCxnSpPr>
                <a:stCxn id="591" idx="7"/>
                <a:endCxn id="59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11"/>
              <p:cNvCxnSpPr>
                <a:stCxn id="592" idx="6"/>
                <a:endCxn id="58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1" name="Google Shape;601;p11"/>
              <p:cNvCxnSpPr>
                <a:stCxn id="590" idx="7"/>
                <a:endCxn id="58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Google Shape;602;p11"/>
              <p:cNvCxnSpPr>
                <a:stCxn id="587" idx="5"/>
                <a:endCxn id="59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3" name="Google Shape;603;p11"/>
              <p:cNvCxnSpPr>
                <a:stCxn id="593" idx="7"/>
                <a:endCxn id="59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11"/>
              <p:cNvCxnSpPr>
                <a:stCxn id="593" idx="7"/>
                <a:endCxn id="58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5" name="Google Shape;605;p11"/>
              <p:cNvCxnSpPr>
                <a:stCxn id="589" idx="0"/>
                <a:endCxn id="59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6" name="Google Shape;606;p11"/>
              <p:cNvCxnSpPr>
                <a:stCxn id="594" idx="1"/>
                <a:endCxn id="58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11"/>
              <p:cNvCxnSpPr>
                <a:stCxn id="591" idx="6"/>
                <a:endCxn id="59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11"/>
              <p:cNvCxnSpPr>
                <a:stCxn id="588" idx="4"/>
                <a:endCxn id="58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09" name="Google Shape;609;p1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0" name="Google Shape;610;p11"/>
              <p:cNvCxnSpPr>
                <a:stCxn id="594" idx="2"/>
                <a:endCxn id="60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1" name="Google Shape;611;p11"/>
              <p:cNvCxnSpPr>
                <a:stCxn id="609" idx="2"/>
                <a:endCxn id="58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2" name="Google Shape;612;p11"/>
              <p:cNvCxnSpPr>
                <a:stCxn id="609" idx="0"/>
                <a:endCxn id="58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3" name="Google Shape;613;p11"/>
              <p:cNvCxnSpPr>
                <a:stCxn id="609" idx="1"/>
                <a:endCxn id="59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4" name="Google Shape;614;p1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5" name="Google Shape;615;p11"/>
              <p:cNvCxnSpPr>
                <a:stCxn id="589" idx="3"/>
                <a:endCxn id="61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11"/>
              <p:cNvCxnSpPr>
                <a:stCxn id="614" idx="0"/>
                <a:endCxn id="59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7" name="Google Shape;617;p1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8" name="Google Shape;618;p11"/>
              <p:cNvCxnSpPr>
                <a:stCxn id="587" idx="6"/>
                <a:endCxn id="61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9" name="Google Shape;619;p11"/>
              <p:cNvCxnSpPr>
                <a:stCxn id="593" idx="0"/>
                <a:endCxn id="61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11"/>
              <p:cNvCxnSpPr>
                <a:stCxn id="617" idx="6"/>
                <a:endCxn id="59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1" name="Google Shape;621;p1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2" name="Google Shape;622;p11"/>
              <p:cNvCxnSpPr>
                <a:stCxn id="614" idx="5"/>
                <a:endCxn id="62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11"/>
              <p:cNvCxnSpPr>
                <a:stCxn id="621" idx="7"/>
                <a:endCxn id="58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4" name="Google Shape;624;p1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5" name="Google Shape;625;p11"/>
              <p:cNvCxnSpPr>
                <a:stCxn id="614" idx="0"/>
                <a:endCxn id="62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11"/>
              <p:cNvCxnSpPr>
                <a:stCxn id="624" idx="1"/>
                <a:endCxn id="59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1"/>
              <p:cNvCxnSpPr>
                <a:stCxn id="624" idx="6"/>
                <a:endCxn id="58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32B618-9D7B-744C-46F4-7952A05DF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536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CA0941-F1D8-3892-4888-046F0D0A45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8334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3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31" name="Google Shape;631;p13"/>
          <p:cNvGrpSpPr/>
          <p:nvPr/>
        </p:nvGrpSpPr>
        <p:grpSpPr>
          <a:xfrm>
            <a:off x="119288" y="217651"/>
            <a:ext cx="8837200" cy="5851616"/>
            <a:chOff x="119288" y="163238"/>
            <a:chExt cx="8837200" cy="4388712"/>
          </a:xfrm>
        </p:grpSpPr>
        <p:grpSp>
          <p:nvGrpSpPr>
            <p:cNvPr id="632" name="Google Shape;632;p13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633" name="Google Shape;633;p1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36" name="Google Shape;636;p13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637" name="Google Shape;637;p13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641" name="Google Shape;641;p13"/>
          <p:cNvGrpSpPr/>
          <p:nvPr/>
        </p:nvGrpSpPr>
        <p:grpSpPr>
          <a:xfrm>
            <a:off x="-989788" y="-894955"/>
            <a:ext cx="10544675" cy="10807737"/>
            <a:chOff x="-989788" y="-671217"/>
            <a:chExt cx="10544675" cy="8105803"/>
          </a:xfrm>
        </p:grpSpPr>
        <p:grpSp>
          <p:nvGrpSpPr>
            <p:cNvPr id="642" name="Google Shape;642;p13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643" name="Google Shape;643;p13"/>
              <p:cNvCxnSpPr>
                <a:stCxn id="644" idx="6"/>
                <a:endCxn id="64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45" name="Google Shape;645;p13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50" name="Google Shape;650;p13"/>
              <p:cNvCxnSpPr>
                <a:stCxn id="649" idx="4"/>
                <a:endCxn id="647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13"/>
              <p:cNvCxnSpPr>
                <a:stCxn id="648" idx="4"/>
                <a:endCxn id="64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13"/>
              <p:cNvCxnSpPr>
                <a:stCxn id="648" idx="5"/>
                <a:endCxn id="649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13"/>
              <p:cNvCxnSpPr>
                <a:stCxn id="648" idx="0"/>
                <a:endCxn id="64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13"/>
              <p:cNvCxnSpPr>
                <a:stCxn id="648" idx="7"/>
                <a:endCxn id="64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13"/>
              <p:cNvCxnSpPr>
                <a:stCxn id="646" idx="5"/>
                <a:endCxn id="64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13"/>
              <p:cNvCxnSpPr>
                <a:stCxn id="646" idx="6"/>
                <a:endCxn id="64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13"/>
              <p:cNvCxnSpPr>
                <a:stCxn id="658" idx="1"/>
                <a:endCxn id="64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13"/>
              <p:cNvCxnSpPr>
                <a:stCxn id="649" idx="0"/>
                <a:endCxn id="644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13"/>
              <p:cNvCxnSpPr>
                <a:stCxn id="649" idx="0"/>
                <a:endCxn id="658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1" name="Google Shape;661;p13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2" name="Google Shape;662;p13"/>
              <p:cNvCxnSpPr>
                <a:stCxn id="646" idx="5"/>
                <a:endCxn id="66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13"/>
              <p:cNvCxnSpPr>
                <a:stCxn id="658" idx="7"/>
                <a:endCxn id="66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13"/>
              <p:cNvCxnSpPr>
                <a:stCxn id="661" idx="6"/>
                <a:endCxn id="64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5" name="Google Shape;665;p13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6" name="Google Shape;666;p13"/>
              <p:cNvCxnSpPr>
                <a:stCxn id="665" idx="0"/>
                <a:endCxn id="64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13"/>
              <p:cNvCxnSpPr>
                <a:stCxn id="665" idx="6"/>
                <a:endCxn id="64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13"/>
              <p:cNvCxnSpPr>
                <a:stCxn id="665" idx="5"/>
                <a:endCxn id="64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13"/>
              <p:cNvCxnSpPr>
                <a:stCxn id="665" idx="5"/>
                <a:endCxn id="64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58" name="Google Shape;658;p13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70" name="Google Shape;670;p13"/>
            <p:cNvGrpSpPr/>
            <p:nvPr/>
          </p:nvGrpSpPr>
          <p:grpSpPr>
            <a:xfrm rot="459949">
              <a:off x="-831023" y="4514858"/>
              <a:ext cx="4123087" cy="2656599"/>
              <a:chOff x="720013" y="4544655"/>
              <a:chExt cx="4122933" cy="2656500"/>
            </a:xfrm>
          </p:grpSpPr>
          <p:sp>
            <p:nvSpPr>
              <p:cNvPr id="671" name="Google Shape;671;p13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2" name="Google Shape;672;p13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3" name="Google Shape;673;p13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4" name="Google Shape;674;p13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5" name="Google Shape;675;p13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6" name="Google Shape;676;p13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7" name="Google Shape;677;p13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8" name="Google Shape;678;p13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79" name="Google Shape;679;p13"/>
              <p:cNvCxnSpPr>
                <a:stCxn id="675" idx="5"/>
                <a:endCxn id="674" idx="1"/>
              </p:cNvCxnSpPr>
              <p:nvPr/>
            </p:nvCxnSpPr>
            <p:spPr>
              <a:xfrm rot="10340870">
                <a:off x="3060066" y="6057182"/>
                <a:ext cx="335689" cy="8451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13"/>
              <p:cNvCxnSpPr>
                <a:stCxn id="676" idx="4"/>
                <a:endCxn id="674" idx="7"/>
              </p:cNvCxnSpPr>
              <p:nvPr/>
            </p:nvCxnSpPr>
            <p:spPr>
              <a:xfrm rot="-459755">
                <a:off x="1865221" y="6103386"/>
                <a:ext cx="1086704" cy="287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13"/>
              <p:cNvCxnSpPr>
                <a:stCxn id="671" idx="0"/>
                <a:endCxn id="675" idx="3"/>
              </p:cNvCxnSpPr>
              <p:nvPr/>
            </p:nvCxnSpPr>
            <p:spPr>
              <a:xfrm rot="-459979" flipH="1">
                <a:off x="3359205" y="4907332"/>
                <a:ext cx="1362781" cy="19040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13"/>
              <p:cNvCxnSpPr>
                <a:stCxn id="675" idx="7"/>
                <a:endCxn id="676" idx="2"/>
              </p:cNvCxnSpPr>
              <p:nvPr/>
            </p:nvCxnSpPr>
            <p:spPr>
              <a:xfrm rot="10340005">
                <a:off x="1943581" y="6132795"/>
                <a:ext cx="1436945" cy="88479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13"/>
              <p:cNvCxnSpPr>
                <a:stCxn id="676" idx="6"/>
                <a:endCxn id="672" idx="1"/>
              </p:cNvCxnSpPr>
              <p:nvPr/>
            </p:nvCxnSpPr>
            <p:spPr>
              <a:xfrm rot="10342167" flipH="1">
                <a:off x="1735733" y="5068157"/>
                <a:ext cx="189781" cy="112302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13"/>
              <p:cNvCxnSpPr>
                <a:stCxn id="674" idx="5"/>
                <a:endCxn id="672" idx="1"/>
              </p:cNvCxnSpPr>
              <p:nvPr/>
            </p:nvCxnSpPr>
            <p:spPr>
              <a:xfrm rot="10340111">
                <a:off x="1917642" y="4989902"/>
                <a:ext cx="987422" cy="10839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13"/>
              <p:cNvCxnSpPr>
                <a:stCxn id="671" idx="6"/>
                <a:endCxn id="677" idx="3"/>
              </p:cNvCxnSpPr>
              <p:nvPr/>
            </p:nvCxnSpPr>
            <p:spPr>
              <a:xfrm rot="10340667">
                <a:off x="3820904" y="4643394"/>
                <a:ext cx="727383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13"/>
              <p:cNvCxnSpPr>
                <a:stCxn id="671" idx="7"/>
                <a:endCxn id="674" idx="3"/>
              </p:cNvCxnSpPr>
              <p:nvPr/>
            </p:nvCxnSpPr>
            <p:spPr>
              <a:xfrm rot="-459621" flipH="1">
                <a:off x="2953399" y="4896950"/>
                <a:ext cx="1676663" cy="10228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13"/>
              <p:cNvCxnSpPr>
                <a:stCxn id="677" idx="7"/>
                <a:endCxn id="673" idx="3"/>
              </p:cNvCxnSpPr>
              <p:nvPr/>
            </p:nvCxnSpPr>
            <p:spPr>
              <a:xfrm rot="-458883" flipH="1">
                <a:off x="3256947" y="4756715"/>
                <a:ext cx="489151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13"/>
              <p:cNvCxnSpPr>
                <a:stCxn id="673" idx="0"/>
                <a:endCxn id="674" idx="5"/>
              </p:cNvCxnSpPr>
              <p:nvPr/>
            </p:nvCxnSpPr>
            <p:spPr>
              <a:xfrm rot="-457956" flipH="1">
                <a:off x="2913686" y="5119069"/>
                <a:ext cx="239421" cy="8721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13"/>
              <p:cNvCxnSpPr>
                <a:stCxn id="678" idx="2"/>
                <a:endCxn id="672" idx="6"/>
              </p:cNvCxnSpPr>
              <p:nvPr/>
            </p:nvCxnSpPr>
            <p:spPr>
              <a:xfrm rot="-459512">
                <a:off x="880378" y="4757982"/>
                <a:ext cx="871171" cy="2769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13"/>
              <p:cNvCxnSpPr>
                <a:stCxn id="675" idx="6"/>
                <a:endCxn id="678" idx="1"/>
              </p:cNvCxnSpPr>
              <p:nvPr/>
            </p:nvCxnSpPr>
            <p:spPr>
              <a:xfrm rot="10340068">
                <a:off x="977936" y="4687960"/>
                <a:ext cx="2307521" cy="236988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1" name="Google Shape;691;p13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2" name="Google Shape;692;p13"/>
              <p:cNvCxnSpPr>
                <a:stCxn id="678" idx="3"/>
                <a:endCxn id="691" idx="7"/>
              </p:cNvCxnSpPr>
              <p:nvPr/>
            </p:nvCxnSpPr>
            <p:spPr>
              <a:xfrm rot="-459667">
                <a:off x="868246" y="4693901"/>
                <a:ext cx="1093662" cy="10292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13"/>
              <p:cNvCxnSpPr>
                <a:stCxn id="691" idx="2"/>
                <a:endCxn id="673" idx="6"/>
              </p:cNvCxnSpPr>
              <p:nvPr/>
            </p:nvCxnSpPr>
            <p:spPr>
              <a:xfrm rot="-459508">
                <a:off x="2061896" y="4659992"/>
                <a:ext cx="943213" cy="3372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13"/>
              <p:cNvCxnSpPr>
                <a:stCxn id="691" idx="0"/>
                <a:endCxn id="672" idx="4"/>
              </p:cNvCxnSpPr>
              <p:nvPr/>
            </p:nvCxnSpPr>
            <p:spPr>
              <a:xfrm rot="-463310" flipH="1">
                <a:off x="1838574" y="4757163"/>
                <a:ext cx="160758" cy="1746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13"/>
              <p:cNvCxnSpPr>
                <a:stCxn id="691" idx="1"/>
                <a:endCxn id="674" idx="5"/>
              </p:cNvCxnSpPr>
              <p:nvPr/>
            </p:nvCxnSpPr>
            <p:spPr>
              <a:xfrm rot="-459275">
                <a:off x="2108012" y="4689612"/>
                <a:ext cx="777024" cy="137156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6" name="Google Shape;696;p13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7" name="Google Shape;697;p13"/>
              <p:cNvCxnSpPr>
                <a:stCxn id="673" idx="2"/>
                <a:endCxn id="696" idx="7"/>
              </p:cNvCxnSpPr>
              <p:nvPr/>
            </p:nvCxnSpPr>
            <p:spPr>
              <a:xfrm rot="-460738">
                <a:off x="3266626" y="4991469"/>
                <a:ext cx="673540" cy="22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13"/>
              <p:cNvCxnSpPr>
                <a:stCxn id="696" idx="3"/>
                <a:endCxn id="671" idx="7"/>
              </p:cNvCxnSpPr>
              <p:nvPr/>
            </p:nvCxnSpPr>
            <p:spPr>
              <a:xfrm rot="10340841" flipH="1">
                <a:off x="4051630" y="4823477"/>
                <a:ext cx="509135" cy="632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13"/>
              <p:cNvCxnSpPr>
                <a:stCxn id="674" idx="4"/>
                <a:endCxn id="696" idx="0"/>
              </p:cNvCxnSpPr>
              <p:nvPr/>
            </p:nvCxnSpPr>
            <p:spPr>
              <a:xfrm rot="10339578" flipH="1">
                <a:off x="2943686" y="5072692"/>
                <a:ext cx="1091878" cy="8617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6C982B-A6D2-9555-E02C-408D2A8D69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3039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4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02" name="Google Shape;702;p14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703" name="Google Shape;703;p14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704" name="Google Shape;704;p14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5" name="Google Shape;705;p14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07" name="Google Shape;707;p14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708" name="Google Shape;708;p14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1" name="Google Shape;711;p14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12" name="Google Shape;712;p14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713" name="Google Shape;713;p14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714" name="Google Shape;714;p14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5" name="Google Shape;715;p14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6" name="Google Shape;716;p14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7" name="Google Shape;717;p14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8" name="Google Shape;718;p14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9" name="Google Shape;719;p14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0" name="Google Shape;720;p14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1" name="Google Shape;721;p14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22" name="Google Shape;722;p14"/>
              <p:cNvCxnSpPr>
                <a:stCxn id="718" idx="5"/>
                <a:endCxn id="71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14"/>
              <p:cNvCxnSpPr>
                <a:stCxn id="719" idx="4"/>
                <a:endCxn id="71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14"/>
              <p:cNvCxnSpPr>
                <a:stCxn id="714" idx="0"/>
                <a:endCxn id="71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14"/>
              <p:cNvCxnSpPr>
                <a:stCxn id="718" idx="6"/>
                <a:endCxn id="71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14"/>
              <p:cNvCxnSpPr>
                <a:stCxn id="719" idx="6"/>
                <a:endCxn id="71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14"/>
              <p:cNvCxnSpPr>
                <a:stCxn id="717" idx="6"/>
                <a:endCxn id="71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14"/>
              <p:cNvCxnSpPr>
                <a:stCxn id="714" idx="6"/>
                <a:endCxn id="72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14"/>
              <p:cNvCxnSpPr>
                <a:stCxn id="714" idx="7"/>
                <a:endCxn id="71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14"/>
              <p:cNvCxnSpPr>
                <a:stCxn id="720" idx="7"/>
                <a:endCxn id="71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14"/>
              <p:cNvCxnSpPr>
                <a:stCxn id="716" idx="0"/>
                <a:endCxn id="71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14"/>
              <p:cNvCxnSpPr>
                <a:stCxn id="721" idx="2"/>
                <a:endCxn id="71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14"/>
              <p:cNvCxnSpPr>
                <a:stCxn id="719" idx="7"/>
                <a:endCxn id="72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4" name="Google Shape;734;p14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5" name="Google Shape;735;p14"/>
              <p:cNvCxnSpPr>
                <a:stCxn id="721" idx="3"/>
                <a:endCxn id="73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14"/>
              <p:cNvCxnSpPr>
                <a:stCxn id="734" idx="2"/>
                <a:endCxn id="71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14"/>
              <p:cNvCxnSpPr>
                <a:stCxn id="734" idx="0"/>
                <a:endCxn id="71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14"/>
              <p:cNvCxnSpPr>
                <a:stCxn id="734" idx="1"/>
                <a:endCxn id="71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9" name="Google Shape;739;p14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0" name="Google Shape;740;p14"/>
              <p:cNvCxnSpPr>
                <a:stCxn id="716" idx="2"/>
                <a:endCxn id="73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14"/>
              <p:cNvCxnSpPr>
                <a:stCxn id="739" idx="3"/>
                <a:endCxn id="71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14"/>
              <p:cNvCxnSpPr>
                <a:stCxn id="717" idx="4"/>
                <a:endCxn id="73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3" name="Google Shape;743;p14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4" name="Google Shape;744;p14"/>
              <p:cNvCxnSpPr>
                <a:stCxn id="717" idx="0"/>
                <a:endCxn id="74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14"/>
              <p:cNvCxnSpPr>
                <a:stCxn id="718" idx="7"/>
                <a:endCxn id="74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46" name="Google Shape;746;p14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747" name="Google Shape;747;p14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8" name="Google Shape;748;p14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9" name="Google Shape;749;p14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0" name="Google Shape;750;p14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1" name="Google Shape;751;p14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2" name="Google Shape;752;p14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3" name="Google Shape;753;p14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4" name="Google Shape;754;p14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55" name="Google Shape;755;p14"/>
              <p:cNvCxnSpPr>
                <a:stCxn id="752" idx="4"/>
                <a:endCxn id="75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14"/>
              <p:cNvCxnSpPr>
                <a:stCxn id="747" idx="7"/>
                <a:endCxn id="75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7" name="Google Shape;757;p14"/>
              <p:cNvCxnSpPr>
                <a:stCxn id="751" idx="7"/>
                <a:endCxn id="75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8" name="Google Shape;758;p14"/>
              <p:cNvCxnSpPr>
                <a:stCxn id="752" idx="6"/>
                <a:endCxn id="74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14"/>
              <p:cNvCxnSpPr>
                <a:stCxn id="750" idx="7"/>
                <a:endCxn id="74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14"/>
              <p:cNvCxnSpPr>
                <a:stCxn id="747" idx="6"/>
                <a:endCxn id="75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14"/>
              <p:cNvCxnSpPr>
                <a:stCxn id="753" idx="0"/>
                <a:endCxn id="75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14"/>
              <p:cNvCxnSpPr>
                <a:stCxn id="753" idx="5"/>
                <a:endCxn id="74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14"/>
              <p:cNvCxnSpPr>
                <a:stCxn id="749" idx="0"/>
                <a:endCxn id="75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14"/>
              <p:cNvCxnSpPr>
                <a:stCxn id="749" idx="7"/>
                <a:endCxn id="75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14"/>
              <p:cNvCxnSpPr>
                <a:stCxn id="750" idx="6"/>
                <a:endCxn id="75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14"/>
              <p:cNvCxnSpPr>
                <a:stCxn id="754" idx="0"/>
                <a:endCxn id="74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14"/>
              <p:cNvCxnSpPr>
                <a:stCxn id="752" idx="5"/>
                <a:endCxn id="75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14"/>
              <p:cNvCxnSpPr>
                <a:stCxn id="751" idx="6"/>
                <a:endCxn id="75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14"/>
              <p:cNvCxnSpPr>
                <a:stCxn id="751" idx="5"/>
                <a:endCxn id="75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14"/>
              <p:cNvCxnSpPr>
                <a:stCxn id="748" idx="4"/>
                <a:endCxn id="74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1" name="Google Shape;771;p14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2" name="Google Shape;772;p14"/>
              <p:cNvCxnSpPr>
                <a:stCxn id="754" idx="4"/>
                <a:endCxn id="77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14"/>
              <p:cNvCxnSpPr>
                <a:stCxn id="771" idx="1"/>
                <a:endCxn id="74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4" name="Google Shape;774;p14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5" name="Google Shape;775;p14"/>
              <p:cNvCxnSpPr>
                <a:stCxn id="771" idx="2"/>
                <a:endCxn id="77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14"/>
              <p:cNvCxnSpPr>
                <a:stCxn id="774" idx="1"/>
                <a:endCxn id="75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14"/>
              <p:cNvCxnSpPr>
                <a:stCxn id="774" idx="7"/>
                <a:endCxn id="74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E9CEF8-8B99-DBE7-85B9-E806A6697C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785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80" name="Google Shape;780;p15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781" name="Google Shape;781;p15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782" name="Google Shape;782;p1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3" name="Google Shape;783;p1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4" name="Google Shape;784;p1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85" name="Google Shape;785;p15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786" name="Google Shape;786;p15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7" name="Google Shape;787;p15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8" name="Google Shape;788;p15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9" name="Google Shape;789;p15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90" name="Google Shape;790;p15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791" name="Google Shape;791;p15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792" name="Google Shape;792;p15"/>
              <p:cNvCxnSpPr>
                <a:stCxn id="793" idx="7"/>
                <a:endCxn id="794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4" name="Google Shape;794;p15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5" name="Google Shape;795;p15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6" name="Google Shape;796;p15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7" name="Google Shape;797;p15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8" name="Google Shape;798;p15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9" name="Google Shape;799;p15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00" name="Google Shape;800;p15"/>
              <p:cNvCxnSpPr>
                <a:stCxn id="799" idx="4"/>
                <a:endCxn id="796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1" name="Google Shape;801;p15"/>
              <p:cNvCxnSpPr>
                <a:stCxn id="798" idx="4"/>
                <a:endCxn id="796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2" name="Google Shape;802;p15"/>
              <p:cNvCxnSpPr>
                <a:stCxn id="798" idx="5"/>
                <a:endCxn id="799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3" name="Google Shape;803;p15"/>
              <p:cNvCxnSpPr>
                <a:stCxn id="798" idx="0"/>
                <a:endCxn id="795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4" name="Google Shape;804;p15"/>
              <p:cNvCxnSpPr>
                <a:stCxn id="798" idx="7"/>
                <a:endCxn id="793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5" name="Google Shape;805;p15"/>
              <p:cNvCxnSpPr>
                <a:stCxn id="795" idx="5"/>
                <a:endCxn id="793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6" name="Google Shape;806;p15"/>
              <p:cNvCxnSpPr>
                <a:stCxn id="795" idx="6"/>
                <a:endCxn id="794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7" name="Google Shape;807;p15"/>
              <p:cNvCxnSpPr>
                <a:stCxn id="797" idx="2"/>
                <a:endCxn id="795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8" name="Google Shape;808;p15"/>
              <p:cNvCxnSpPr>
                <a:stCxn id="799" idx="0"/>
                <a:endCxn id="793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9" name="Google Shape;809;p15"/>
              <p:cNvCxnSpPr>
                <a:stCxn id="799" idx="0"/>
                <a:endCxn id="797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3" name="Google Shape;793;p15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10" name="Google Shape;810;p15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811" name="Google Shape;811;p15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2" name="Google Shape;812;p15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3" name="Google Shape;813;p15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4" name="Google Shape;814;p15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5" name="Google Shape;815;p15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6" name="Google Shape;816;p15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7" name="Google Shape;817;p15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8" name="Google Shape;818;p15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19" name="Google Shape;819;p15"/>
              <p:cNvCxnSpPr>
                <a:stCxn id="815" idx="5"/>
                <a:endCxn id="814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15"/>
              <p:cNvCxnSpPr>
                <a:stCxn id="816" idx="4"/>
                <a:endCxn id="814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1" name="Google Shape;821;p15"/>
              <p:cNvCxnSpPr>
                <a:stCxn id="811" idx="6"/>
                <a:endCxn id="814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2" name="Google Shape;822;p15"/>
              <p:cNvCxnSpPr>
                <a:stCxn id="811" idx="0"/>
                <a:endCxn id="815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3" name="Google Shape;823;p15"/>
              <p:cNvCxnSpPr>
                <a:stCxn id="815" idx="7"/>
                <a:endCxn id="816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4" name="Google Shape;824;p15"/>
              <p:cNvCxnSpPr>
                <a:stCxn id="816" idx="6"/>
                <a:endCxn id="812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5" name="Google Shape;825;p15"/>
              <p:cNvCxnSpPr>
                <a:stCxn id="814" idx="7"/>
                <a:endCxn id="812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6" name="Google Shape;826;p15"/>
              <p:cNvCxnSpPr>
                <a:stCxn id="811" idx="5"/>
                <a:endCxn id="817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7" name="Google Shape;827;p15"/>
              <p:cNvCxnSpPr>
                <a:stCxn id="817" idx="7"/>
                <a:endCxn id="814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8" name="Google Shape;828;p15"/>
              <p:cNvCxnSpPr>
                <a:stCxn id="817" idx="5"/>
                <a:endCxn id="813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9" name="Google Shape;829;p15"/>
              <p:cNvCxnSpPr>
                <a:stCxn id="813" idx="0"/>
                <a:endCxn id="814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15"/>
              <p:cNvCxnSpPr>
                <a:stCxn id="813" idx="7"/>
                <a:endCxn id="818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1" name="Google Shape;831;p15"/>
              <p:cNvCxnSpPr>
                <a:stCxn id="814" idx="6"/>
                <a:endCxn id="818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2" name="Google Shape;832;p15"/>
              <p:cNvCxnSpPr>
                <a:stCxn id="818" idx="0"/>
                <a:endCxn id="812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3" name="Google Shape;833;p15"/>
              <p:cNvCxnSpPr>
                <a:stCxn id="815" idx="4"/>
                <a:endCxn id="813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4" name="Google Shape;834;p15"/>
              <p:cNvCxnSpPr>
                <a:stCxn id="812" idx="4"/>
                <a:endCxn id="813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5" name="Google Shape;835;p15"/>
              <p:cNvCxnSpPr>
                <a:stCxn id="811" idx="5"/>
                <a:endCxn id="813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36" name="Google Shape;836;p15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37" name="Google Shape;837;p15"/>
              <p:cNvCxnSpPr>
                <a:stCxn id="818" idx="4"/>
                <a:endCxn id="836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15"/>
              <p:cNvCxnSpPr>
                <a:stCxn id="836" idx="2"/>
                <a:endCxn id="813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15"/>
              <p:cNvCxnSpPr>
                <a:stCxn id="836" idx="0"/>
                <a:endCxn id="812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0" name="Google Shape;840;p15"/>
              <p:cNvCxnSpPr>
                <a:stCxn id="836" idx="1"/>
                <a:endCxn id="814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1" name="Google Shape;841;p15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42" name="Google Shape;842;p15"/>
              <p:cNvCxnSpPr>
                <a:stCxn id="836" idx="2"/>
                <a:endCxn id="841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3" name="Google Shape;843;p15"/>
              <p:cNvCxnSpPr>
                <a:stCxn id="841" idx="1"/>
                <a:endCxn id="817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30C68C-CC4F-32B5-2055-D5103812BC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8626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6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46" name="Google Shape;846;p16"/>
          <p:cNvGrpSpPr/>
          <p:nvPr/>
        </p:nvGrpSpPr>
        <p:grpSpPr>
          <a:xfrm>
            <a:off x="3132451" y="4852585"/>
            <a:ext cx="5812012" cy="1887983"/>
            <a:chOff x="3132451" y="3639438"/>
            <a:chExt cx="5812012" cy="1415987"/>
          </a:xfrm>
        </p:grpSpPr>
        <p:grpSp>
          <p:nvGrpSpPr>
            <p:cNvPr id="847" name="Google Shape;847;p16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848" name="Google Shape;848;p1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49" name="Google Shape;849;p1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0" name="Google Shape;850;p16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52" name="Google Shape;852;p16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853" name="Google Shape;853;p1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4" name="Google Shape;854;p1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5" name="Google Shape;855;p1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856" name="Google Shape;856;p16"/>
          <p:cNvGrpSpPr/>
          <p:nvPr/>
        </p:nvGrpSpPr>
        <p:grpSpPr>
          <a:xfrm>
            <a:off x="-497962" y="-3203376"/>
            <a:ext cx="9442425" cy="10646168"/>
            <a:chOff x="-497962" y="-2402532"/>
            <a:chExt cx="9442425" cy="7984626"/>
          </a:xfrm>
        </p:grpSpPr>
        <p:grpSp>
          <p:nvGrpSpPr>
            <p:cNvPr id="857" name="Google Shape;857;p16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858" name="Google Shape;858;p16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3" name="Google Shape;863;p16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66" name="Google Shape;866;p16"/>
              <p:cNvCxnSpPr>
                <a:stCxn id="862" idx="5"/>
                <a:endCxn id="86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7" name="Google Shape;867;p16"/>
              <p:cNvCxnSpPr>
                <a:stCxn id="863" idx="4"/>
                <a:endCxn id="86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16"/>
              <p:cNvCxnSpPr>
                <a:stCxn id="858" idx="6"/>
                <a:endCxn id="86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16"/>
              <p:cNvCxnSpPr>
                <a:stCxn id="862" idx="7"/>
                <a:endCxn id="86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16"/>
              <p:cNvCxnSpPr>
                <a:stCxn id="863" idx="6"/>
                <a:endCxn id="85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16"/>
              <p:cNvCxnSpPr>
                <a:stCxn id="861" idx="7"/>
                <a:endCxn id="85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16"/>
              <p:cNvCxnSpPr>
                <a:stCxn id="858" idx="6"/>
                <a:endCxn id="86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16"/>
              <p:cNvCxnSpPr>
                <a:stCxn id="864" idx="6"/>
                <a:endCxn id="86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4" name="Google Shape;874;p16"/>
              <p:cNvCxnSpPr>
                <a:stCxn id="864" idx="5"/>
                <a:endCxn id="86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16"/>
              <p:cNvCxnSpPr>
                <a:stCxn id="860" idx="0"/>
                <a:endCxn id="86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16"/>
              <p:cNvCxnSpPr>
                <a:stCxn id="860" idx="7"/>
                <a:endCxn id="86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16"/>
              <p:cNvCxnSpPr>
                <a:stCxn id="861" idx="6"/>
                <a:endCxn id="86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16"/>
              <p:cNvCxnSpPr>
                <a:stCxn id="865" idx="0"/>
                <a:endCxn id="85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16"/>
              <p:cNvCxnSpPr>
                <a:stCxn id="863" idx="5"/>
                <a:endCxn id="86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16"/>
              <p:cNvCxnSpPr>
                <a:stCxn id="862" idx="6"/>
                <a:endCxn id="86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1" name="Google Shape;881;p16"/>
              <p:cNvCxnSpPr>
                <a:stCxn id="862" idx="4"/>
                <a:endCxn id="86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2" name="Google Shape;882;p16"/>
              <p:cNvCxnSpPr>
                <a:stCxn id="859" idx="4"/>
                <a:endCxn id="86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3" name="Google Shape;883;p16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4" name="Google Shape;884;p16"/>
              <p:cNvCxnSpPr>
                <a:stCxn id="865" idx="4"/>
                <a:endCxn id="88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16"/>
              <p:cNvCxnSpPr>
                <a:stCxn id="883" idx="1"/>
                <a:endCxn id="86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16"/>
              <p:cNvCxnSpPr>
                <a:stCxn id="883" idx="0"/>
                <a:endCxn id="85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16"/>
              <p:cNvCxnSpPr>
                <a:stCxn id="883" idx="1"/>
                <a:endCxn id="86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8" name="Google Shape;888;p16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9" name="Google Shape;889;p16"/>
              <p:cNvCxnSpPr>
                <a:stCxn id="883" idx="2"/>
                <a:endCxn id="88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16"/>
              <p:cNvCxnSpPr>
                <a:stCxn id="888" idx="1"/>
                <a:endCxn id="86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16"/>
              <p:cNvCxnSpPr>
                <a:stCxn id="888" idx="7"/>
                <a:endCxn id="86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92" name="Google Shape;892;p16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893" name="Google Shape;893;p16"/>
              <p:cNvCxnSpPr>
                <a:stCxn id="894" idx="6"/>
                <a:endCxn id="89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5" name="Google Shape;895;p16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6" name="Google Shape;896;p16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7" name="Google Shape;897;p16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8" name="Google Shape;898;p16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9" name="Google Shape;899;p16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00" name="Google Shape;900;p16"/>
              <p:cNvCxnSpPr>
                <a:stCxn id="899" idx="4"/>
                <a:endCxn id="89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16"/>
              <p:cNvCxnSpPr>
                <a:stCxn id="898" idx="4"/>
                <a:endCxn id="89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16"/>
              <p:cNvCxnSpPr>
                <a:stCxn id="898" idx="5"/>
                <a:endCxn id="89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6"/>
              <p:cNvCxnSpPr>
                <a:stCxn id="898" idx="0"/>
                <a:endCxn id="89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16"/>
              <p:cNvCxnSpPr>
                <a:stCxn id="898" idx="7"/>
                <a:endCxn id="89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16"/>
              <p:cNvCxnSpPr>
                <a:stCxn id="896" idx="5"/>
                <a:endCxn id="89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16"/>
              <p:cNvCxnSpPr>
                <a:stCxn id="896" idx="6"/>
                <a:endCxn id="89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16"/>
              <p:cNvCxnSpPr>
                <a:stCxn id="908" idx="1"/>
                <a:endCxn id="89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16"/>
              <p:cNvCxnSpPr>
                <a:stCxn id="899" idx="0"/>
                <a:endCxn id="89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16"/>
              <p:cNvCxnSpPr>
                <a:stCxn id="899" idx="0"/>
                <a:endCxn id="90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1" name="Google Shape;911;p16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2" name="Google Shape;912;p16"/>
              <p:cNvCxnSpPr>
                <a:stCxn id="896" idx="5"/>
                <a:endCxn id="91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16"/>
              <p:cNvCxnSpPr>
                <a:stCxn id="908" idx="7"/>
                <a:endCxn id="91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16"/>
              <p:cNvCxnSpPr>
                <a:stCxn id="911" idx="6"/>
                <a:endCxn id="89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5" name="Google Shape;915;p16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6" name="Google Shape;916;p16"/>
              <p:cNvCxnSpPr>
                <a:stCxn id="915" idx="0"/>
                <a:endCxn id="89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16"/>
              <p:cNvCxnSpPr>
                <a:stCxn id="915" idx="6"/>
                <a:endCxn id="89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16"/>
              <p:cNvCxnSpPr>
                <a:stCxn id="915" idx="5"/>
                <a:endCxn id="89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16"/>
              <p:cNvCxnSpPr>
                <a:stCxn id="915" idx="5"/>
                <a:endCxn id="89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8" name="Google Shape;908;p16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4" name="Google Shape;894;p1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934623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7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2" name="Google Shape;922;p17"/>
          <p:cNvSpPr txBox="1">
            <a:spLocks noGrp="1"/>
          </p:cNvSpPr>
          <p:nvPr>
            <p:ph type="body" idx="1"/>
          </p:nvPr>
        </p:nvSpPr>
        <p:spPr>
          <a:xfrm>
            <a:off x="720000" y="1621001"/>
            <a:ext cx="77040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23" name="Google Shape;923;p17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924" name="Google Shape;924;p17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925" name="Google Shape;925;p17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6" name="Google Shape;926;p17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7" name="Google Shape;927;p17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28" name="Google Shape;928;p17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929" name="Google Shape;929;p17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0" name="Google Shape;930;p17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1" name="Google Shape;931;p17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2" name="Google Shape;932;p17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933" name="Google Shape;933;p17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934" name="Google Shape;934;p17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935" name="Google Shape;935;p17"/>
              <p:cNvCxnSpPr>
                <a:stCxn id="936" idx="7"/>
                <a:endCxn id="937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7" name="Google Shape;937;p17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8" name="Google Shape;938;p17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9" name="Google Shape;939;p17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0" name="Google Shape;940;p17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1" name="Google Shape;941;p17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2" name="Google Shape;942;p17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3" name="Google Shape;943;p17"/>
              <p:cNvCxnSpPr>
                <a:stCxn id="942" idx="4"/>
                <a:endCxn id="939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4" name="Google Shape;944;p17"/>
              <p:cNvCxnSpPr>
                <a:stCxn id="941" idx="4"/>
                <a:endCxn id="939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5" name="Google Shape;945;p17"/>
              <p:cNvCxnSpPr>
                <a:stCxn id="941" idx="5"/>
                <a:endCxn id="942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6" name="Google Shape;946;p17"/>
              <p:cNvCxnSpPr>
                <a:stCxn id="941" idx="0"/>
                <a:endCxn id="938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7"/>
              <p:cNvCxnSpPr>
                <a:stCxn id="941" idx="7"/>
                <a:endCxn id="936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17"/>
              <p:cNvCxnSpPr>
                <a:stCxn id="938" idx="5"/>
                <a:endCxn id="936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9" name="Google Shape;949;p17"/>
              <p:cNvCxnSpPr>
                <a:stCxn id="938" idx="6"/>
                <a:endCxn id="937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0" name="Google Shape;950;p17"/>
              <p:cNvCxnSpPr>
                <a:stCxn id="940" idx="2"/>
                <a:endCxn id="938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17"/>
              <p:cNvCxnSpPr>
                <a:stCxn id="942" idx="0"/>
                <a:endCxn id="936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2" name="Google Shape;952;p17"/>
              <p:cNvCxnSpPr>
                <a:stCxn id="942" idx="0"/>
                <a:endCxn id="940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6" name="Google Shape;936;p17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53" name="Google Shape;953;p17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954" name="Google Shape;954;p17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5" name="Google Shape;955;p17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6" name="Google Shape;956;p17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7" name="Google Shape;957;p17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0" name="Google Shape;960;p17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1" name="Google Shape;961;p17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62" name="Google Shape;962;p17"/>
              <p:cNvCxnSpPr>
                <a:stCxn id="958" idx="5"/>
                <a:endCxn id="957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17"/>
              <p:cNvCxnSpPr>
                <a:stCxn id="959" idx="4"/>
                <a:endCxn id="957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17"/>
              <p:cNvCxnSpPr>
                <a:stCxn id="954" idx="6"/>
                <a:endCxn id="957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17"/>
              <p:cNvCxnSpPr>
                <a:stCxn id="954" idx="0"/>
                <a:endCxn id="958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17"/>
              <p:cNvCxnSpPr>
                <a:stCxn id="958" idx="7"/>
                <a:endCxn id="959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17"/>
              <p:cNvCxnSpPr>
                <a:stCxn id="959" idx="6"/>
                <a:endCxn id="955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7"/>
              <p:cNvCxnSpPr>
                <a:stCxn id="957" idx="7"/>
                <a:endCxn id="955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17"/>
              <p:cNvCxnSpPr>
                <a:stCxn id="954" idx="5"/>
                <a:endCxn id="960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17"/>
              <p:cNvCxnSpPr>
                <a:stCxn id="960" idx="7"/>
                <a:endCxn id="957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17"/>
              <p:cNvCxnSpPr>
                <a:stCxn id="960" idx="5"/>
                <a:endCxn id="956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17"/>
              <p:cNvCxnSpPr>
                <a:stCxn id="956" idx="0"/>
                <a:endCxn id="957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17"/>
              <p:cNvCxnSpPr>
                <a:stCxn id="956" idx="7"/>
                <a:endCxn id="961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17"/>
              <p:cNvCxnSpPr>
                <a:stCxn id="957" idx="6"/>
                <a:endCxn id="961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17"/>
              <p:cNvCxnSpPr>
                <a:stCxn id="961" idx="0"/>
                <a:endCxn id="955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17"/>
              <p:cNvCxnSpPr>
                <a:stCxn id="958" idx="4"/>
                <a:endCxn id="956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17"/>
              <p:cNvCxnSpPr>
                <a:stCxn id="955" idx="4"/>
                <a:endCxn id="956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17"/>
              <p:cNvCxnSpPr>
                <a:stCxn id="954" idx="5"/>
                <a:endCxn id="956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79" name="Google Shape;979;p17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0" name="Google Shape;980;p17"/>
              <p:cNvCxnSpPr>
                <a:stCxn id="961" idx="4"/>
                <a:endCxn id="979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17"/>
              <p:cNvCxnSpPr>
                <a:stCxn id="979" idx="2"/>
                <a:endCxn id="956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17"/>
              <p:cNvCxnSpPr>
                <a:stCxn id="979" idx="0"/>
                <a:endCxn id="955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17"/>
              <p:cNvCxnSpPr>
                <a:stCxn id="979" idx="1"/>
                <a:endCxn id="957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84" name="Google Shape;984;p17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5" name="Google Shape;985;p17"/>
              <p:cNvCxnSpPr>
                <a:stCxn id="979" idx="2"/>
                <a:endCxn id="984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17"/>
              <p:cNvCxnSpPr>
                <a:stCxn id="984" idx="1"/>
                <a:endCxn id="960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57950882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8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9" name="Google Shape;989;p18"/>
          <p:cNvSpPr txBox="1">
            <a:spLocks noGrp="1"/>
          </p:cNvSpPr>
          <p:nvPr>
            <p:ph type="subTitle" idx="1"/>
          </p:nvPr>
        </p:nvSpPr>
        <p:spPr>
          <a:xfrm>
            <a:off x="1200900" y="2275403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0" name="Google Shape;990;p18"/>
          <p:cNvSpPr txBox="1">
            <a:spLocks noGrp="1"/>
          </p:cNvSpPr>
          <p:nvPr>
            <p:ph type="subTitle" idx="2"/>
          </p:nvPr>
        </p:nvSpPr>
        <p:spPr>
          <a:xfrm>
            <a:off x="1200900" y="3701069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1" name="Google Shape;991;p18"/>
          <p:cNvSpPr txBox="1">
            <a:spLocks noGrp="1"/>
          </p:cNvSpPr>
          <p:nvPr>
            <p:ph type="subTitle" idx="3"/>
          </p:nvPr>
        </p:nvSpPr>
        <p:spPr>
          <a:xfrm>
            <a:off x="1200900" y="5126732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2" name="Google Shape;992;p18"/>
          <p:cNvSpPr txBox="1">
            <a:spLocks noGrp="1"/>
          </p:cNvSpPr>
          <p:nvPr>
            <p:ph type="subTitle" idx="4"/>
          </p:nvPr>
        </p:nvSpPr>
        <p:spPr>
          <a:xfrm>
            <a:off x="1200900" y="1658533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3" name="Google Shape;993;p18"/>
          <p:cNvSpPr txBox="1">
            <a:spLocks noGrp="1"/>
          </p:cNvSpPr>
          <p:nvPr>
            <p:ph type="subTitle" idx="5"/>
          </p:nvPr>
        </p:nvSpPr>
        <p:spPr>
          <a:xfrm>
            <a:off x="1200900" y="3084200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4" name="Google Shape;994;p18"/>
          <p:cNvSpPr txBox="1">
            <a:spLocks noGrp="1"/>
          </p:cNvSpPr>
          <p:nvPr>
            <p:ph type="subTitle" idx="6"/>
          </p:nvPr>
        </p:nvSpPr>
        <p:spPr>
          <a:xfrm>
            <a:off x="1200900" y="4509851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95" name="Google Shape;995;p18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996" name="Google Shape;996;p18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997" name="Google Shape;997;p18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8" name="Google Shape;998;p18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9" name="Google Shape;999;p18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00" name="Google Shape;1000;p18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001" name="Google Shape;1001;p18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2" name="Google Shape;1002;p18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3" name="Google Shape;1003;p18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4" name="Google Shape;1004;p18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05" name="Google Shape;1005;p18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1006" name="Google Shape;1006;p18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007" name="Google Shape;1007;p18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8" name="Google Shape;1008;p18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9" name="Google Shape;1009;p18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0" name="Google Shape;1010;p18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1" name="Google Shape;1011;p18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2" name="Google Shape;1012;p18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3" name="Google Shape;1013;p18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4" name="Google Shape;1014;p18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15" name="Google Shape;1015;p18"/>
              <p:cNvCxnSpPr>
                <a:stCxn id="1011" idx="5"/>
                <a:endCxn id="1010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18"/>
              <p:cNvCxnSpPr>
                <a:stCxn id="1012" idx="4"/>
                <a:endCxn id="1010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18"/>
              <p:cNvCxnSpPr>
                <a:stCxn id="1007" idx="0"/>
                <a:endCxn id="1011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18"/>
              <p:cNvCxnSpPr>
                <a:stCxn id="1011" idx="6"/>
                <a:endCxn id="1012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18"/>
              <p:cNvCxnSpPr>
                <a:stCxn id="1012" idx="6"/>
                <a:endCxn id="1008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18"/>
              <p:cNvCxnSpPr>
                <a:stCxn id="1010" idx="6"/>
                <a:endCxn id="1008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18"/>
              <p:cNvCxnSpPr>
                <a:stCxn id="1007" idx="6"/>
                <a:endCxn id="1013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18"/>
              <p:cNvCxnSpPr>
                <a:stCxn id="1007" idx="7"/>
                <a:endCxn id="1010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18"/>
              <p:cNvCxnSpPr>
                <a:stCxn id="1013" idx="7"/>
                <a:endCxn id="1009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18"/>
              <p:cNvCxnSpPr>
                <a:stCxn id="1009" idx="0"/>
                <a:endCxn id="1010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18"/>
              <p:cNvCxnSpPr>
                <a:stCxn id="1014" idx="2"/>
                <a:endCxn id="1008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18"/>
              <p:cNvCxnSpPr>
                <a:stCxn id="1012" idx="7"/>
                <a:endCxn id="1014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7" name="Google Shape;1027;p18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28" name="Google Shape;1028;p18"/>
              <p:cNvCxnSpPr>
                <a:stCxn id="1014" idx="3"/>
                <a:endCxn id="1027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9" name="Google Shape;1029;p18"/>
              <p:cNvCxnSpPr>
                <a:stCxn id="1027" idx="2"/>
                <a:endCxn id="1009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0" name="Google Shape;1030;p18"/>
              <p:cNvCxnSpPr>
                <a:stCxn id="1027" idx="0"/>
                <a:endCxn id="1008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1" name="Google Shape;1031;p18"/>
              <p:cNvCxnSpPr>
                <a:stCxn id="1027" idx="1"/>
                <a:endCxn id="1010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2" name="Google Shape;1032;p18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3" name="Google Shape;1033;p18"/>
              <p:cNvCxnSpPr>
                <a:stCxn id="1009" idx="2"/>
                <a:endCxn id="1032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4" name="Google Shape;1034;p18"/>
              <p:cNvCxnSpPr>
                <a:stCxn id="1032" idx="3"/>
                <a:endCxn id="1007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5" name="Google Shape;1035;p18"/>
              <p:cNvCxnSpPr>
                <a:stCxn id="1010" idx="4"/>
                <a:endCxn id="1032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6" name="Google Shape;1036;p18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7" name="Google Shape;1037;p18"/>
              <p:cNvCxnSpPr>
                <a:stCxn id="1010" idx="0"/>
                <a:endCxn id="1036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8" name="Google Shape;1038;p18"/>
              <p:cNvCxnSpPr>
                <a:stCxn id="1011" idx="7"/>
                <a:endCxn id="1036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9" name="Google Shape;1039;p18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040" name="Google Shape;1040;p18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1" name="Google Shape;1041;p18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2" name="Google Shape;1042;p18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3" name="Google Shape;1043;p18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4" name="Google Shape;1044;p18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5" name="Google Shape;1045;p18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6" name="Google Shape;1046;p18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7" name="Google Shape;1047;p18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48" name="Google Shape;1048;p18"/>
              <p:cNvCxnSpPr>
                <a:stCxn id="1045" idx="4"/>
                <a:endCxn id="1043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9" name="Google Shape;1049;p18"/>
              <p:cNvCxnSpPr>
                <a:stCxn id="1040" idx="7"/>
                <a:endCxn id="1044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0" name="Google Shape;1050;p18"/>
              <p:cNvCxnSpPr>
                <a:stCxn id="1044" idx="7"/>
                <a:endCxn id="1045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1" name="Google Shape;1051;p18"/>
              <p:cNvCxnSpPr>
                <a:stCxn id="1045" idx="6"/>
                <a:endCxn id="1041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2" name="Google Shape;1052;p18"/>
              <p:cNvCxnSpPr>
                <a:stCxn id="1043" idx="7"/>
                <a:endCxn id="1041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3" name="Google Shape;1053;p18"/>
              <p:cNvCxnSpPr>
                <a:stCxn id="1040" idx="6"/>
                <a:endCxn id="1046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4" name="Google Shape;1054;p18"/>
              <p:cNvCxnSpPr>
                <a:stCxn id="1046" idx="0"/>
                <a:endCxn id="1043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5" name="Google Shape;1055;p18"/>
              <p:cNvCxnSpPr>
                <a:stCxn id="1046" idx="5"/>
                <a:endCxn id="1042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6" name="Google Shape;1056;p18"/>
              <p:cNvCxnSpPr>
                <a:stCxn id="1042" idx="0"/>
                <a:endCxn id="1043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7" name="Google Shape;1057;p18"/>
              <p:cNvCxnSpPr>
                <a:stCxn id="1042" idx="7"/>
                <a:endCxn id="1047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8" name="Google Shape;1058;p18"/>
              <p:cNvCxnSpPr>
                <a:stCxn id="1043" idx="6"/>
                <a:endCxn id="1047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9" name="Google Shape;1059;p18"/>
              <p:cNvCxnSpPr>
                <a:stCxn id="1047" idx="0"/>
                <a:endCxn id="1041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0" name="Google Shape;1060;p18"/>
              <p:cNvCxnSpPr>
                <a:stCxn id="1045" idx="5"/>
                <a:endCxn id="1047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1" name="Google Shape;1061;p18"/>
              <p:cNvCxnSpPr>
                <a:stCxn id="1044" idx="6"/>
                <a:endCxn id="1047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2" name="Google Shape;1062;p18"/>
              <p:cNvCxnSpPr>
                <a:stCxn id="1044" idx="5"/>
                <a:endCxn id="1046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3" name="Google Shape;1063;p18"/>
              <p:cNvCxnSpPr>
                <a:stCxn id="1041" idx="4"/>
                <a:endCxn id="1042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4" name="Google Shape;1064;p18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5" name="Google Shape;1065;p18"/>
              <p:cNvCxnSpPr>
                <a:stCxn id="1047" idx="4"/>
                <a:endCxn id="1064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6" name="Google Shape;1066;p18"/>
              <p:cNvCxnSpPr>
                <a:stCxn id="1064" idx="1"/>
                <a:endCxn id="1042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7" name="Google Shape;1067;p18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8" name="Google Shape;1068;p18"/>
              <p:cNvCxnSpPr>
                <a:stCxn id="1064" idx="2"/>
                <a:endCxn id="1067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9" name="Google Shape;1069;p18"/>
              <p:cNvCxnSpPr>
                <a:stCxn id="1067" idx="1"/>
                <a:endCxn id="1046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0" name="Google Shape;1070;p18"/>
              <p:cNvCxnSpPr>
                <a:stCxn id="1067" idx="7"/>
                <a:endCxn id="1042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38621298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3" name="Google Shape;1073;p19"/>
          <p:cNvSpPr txBox="1">
            <a:spLocks noGrp="1"/>
          </p:cNvSpPr>
          <p:nvPr>
            <p:ph type="subTitle" idx="1"/>
          </p:nvPr>
        </p:nvSpPr>
        <p:spPr>
          <a:xfrm>
            <a:off x="1574375" y="2742391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4" name="Google Shape;1074;p19"/>
          <p:cNvSpPr txBox="1">
            <a:spLocks noGrp="1"/>
          </p:cNvSpPr>
          <p:nvPr>
            <p:ph type="subTitle" idx="2"/>
          </p:nvPr>
        </p:nvSpPr>
        <p:spPr>
          <a:xfrm>
            <a:off x="5500976" y="2742391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5" name="Google Shape;1075;p19"/>
          <p:cNvSpPr txBox="1">
            <a:spLocks noGrp="1"/>
          </p:cNvSpPr>
          <p:nvPr>
            <p:ph type="subTitle" idx="3"/>
          </p:nvPr>
        </p:nvSpPr>
        <p:spPr>
          <a:xfrm>
            <a:off x="1574375" y="4951700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6" name="Google Shape;1076;p19"/>
          <p:cNvSpPr txBox="1">
            <a:spLocks noGrp="1"/>
          </p:cNvSpPr>
          <p:nvPr>
            <p:ph type="subTitle" idx="4"/>
          </p:nvPr>
        </p:nvSpPr>
        <p:spPr>
          <a:xfrm>
            <a:off x="5500976" y="4951700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7" name="Google Shape;1077;p19"/>
          <p:cNvSpPr txBox="1">
            <a:spLocks noGrp="1"/>
          </p:cNvSpPr>
          <p:nvPr>
            <p:ph type="title" idx="5" hasCustomPrompt="1"/>
          </p:nvPr>
        </p:nvSpPr>
        <p:spPr>
          <a:xfrm>
            <a:off x="758225" y="1702967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8" name="Google Shape;1078;p19"/>
          <p:cNvSpPr txBox="1">
            <a:spLocks noGrp="1"/>
          </p:cNvSpPr>
          <p:nvPr>
            <p:ph type="title" idx="6" hasCustomPrompt="1"/>
          </p:nvPr>
        </p:nvSpPr>
        <p:spPr>
          <a:xfrm>
            <a:off x="758225" y="3911600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9" name="Google Shape;1079;p19"/>
          <p:cNvSpPr txBox="1">
            <a:spLocks noGrp="1"/>
          </p:cNvSpPr>
          <p:nvPr>
            <p:ph type="title" idx="7" hasCustomPrompt="1"/>
          </p:nvPr>
        </p:nvSpPr>
        <p:spPr>
          <a:xfrm>
            <a:off x="4685025" y="1702967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0" name="Google Shape;1080;p19"/>
          <p:cNvSpPr txBox="1">
            <a:spLocks noGrp="1"/>
          </p:cNvSpPr>
          <p:nvPr>
            <p:ph type="title" idx="8" hasCustomPrompt="1"/>
          </p:nvPr>
        </p:nvSpPr>
        <p:spPr>
          <a:xfrm>
            <a:off x="4685025" y="3911600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1" name="Google Shape;1081;p19"/>
          <p:cNvSpPr txBox="1">
            <a:spLocks noGrp="1"/>
          </p:cNvSpPr>
          <p:nvPr>
            <p:ph type="subTitle" idx="9"/>
          </p:nvPr>
        </p:nvSpPr>
        <p:spPr>
          <a:xfrm>
            <a:off x="1574375" y="1702967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2" name="Google Shape;1082;p19"/>
          <p:cNvSpPr txBox="1">
            <a:spLocks noGrp="1"/>
          </p:cNvSpPr>
          <p:nvPr>
            <p:ph type="subTitle" idx="13"/>
          </p:nvPr>
        </p:nvSpPr>
        <p:spPr>
          <a:xfrm>
            <a:off x="5500975" y="1702967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3" name="Google Shape;1083;p19"/>
          <p:cNvSpPr txBox="1">
            <a:spLocks noGrp="1"/>
          </p:cNvSpPr>
          <p:nvPr>
            <p:ph type="subTitle" idx="14"/>
          </p:nvPr>
        </p:nvSpPr>
        <p:spPr>
          <a:xfrm>
            <a:off x="1574375" y="3911601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4" name="Google Shape;1084;p19"/>
          <p:cNvSpPr txBox="1">
            <a:spLocks noGrp="1"/>
          </p:cNvSpPr>
          <p:nvPr>
            <p:ph type="subTitle" idx="15"/>
          </p:nvPr>
        </p:nvSpPr>
        <p:spPr>
          <a:xfrm>
            <a:off x="5500975" y="3911601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85" name="Google Shape;1085;p19"/>
          <p:cNvGrpSpPr/>
          <p:nvPr/>
        </p:nvGrpSpPr>
        <p:grpSpPr>
          <a:xfrm>
            <a:off x="119288" y="217651"/>
            <a:ext cx="8837200" cy="5851616"/>
            <a:chOff x="119288" y="163238"/>
            <a:chExt cx="8837200" cy="4388712"/>
          </a:xfrm>
        </p:grpSpPr>
        <p:grpSp>
          <p:nvGrpSpPr>
            <p:cNvPr id="1086" name="Google Shape;1086;p19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1087" name="Google Shape;1087;p1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8" name="Google Shape;1088;p1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9" name="Google Shape;1089;p1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90" name="Google Shape;1090;p19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1091" name="Google Shape;1091;p19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2" name="Google Shape;1092;p1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3" name="Google Shape;1093;p1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4" name="Google Shape;1094;p1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95" name="Google Shape;1095;p19"/>
          <p:cNvGrpSpPr/>
          <p:nvPr/>
        </p:nvGrpSpPr>
        <p:grpSpPr>
          <a:xfrm>
            <a:off x="-977947" y="-894956"/>
            <a:ext cx="10532835" cy="10595613"/>
            <a:chOff x="-977947" y="-671217"/>
            <a:chExt cx="10532835" cy="7946710"/>
          </a:xfrm>
        </p:grpSpPr>
        <p:grpSp>
          <p:nvGrpSpPr>
            <p:cNvPr id="1096" name="Google Shape;1096;p19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1097" name="Google Shape;1097;p19"/>
              <p:cNvCxnSpPr>
                <a:stCxn id="1098" idx="6"/>
                <a:endCxn id="1099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9" name="Google Shape;1099;p19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0" name="Google Shape;1100;p19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1" name="Google Shape;1101;p19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2" name="Google Shape;1102;p19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3" name="Google Shape;1103;p19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4" name="Google Shape;1104;p19"/>
              <p:cNvCxnSpPr>
                <a:stCxn id="1103" idx="4"/>
                <a:endCxn id="1101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5" name="Google Shape;1105;p19"/>
              <p:cNvCxnSpPr>
                <a:stCxn id="1102" idx="4"/>
                <a:endCxn id="1101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6" name="Google Shape;1106;p19"/>
              <p:cNvCxnSpPr>
                <a:stCxn id="1102" idx="5"/>
                <a:endCxn id="1103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19"/>
              <p:cNvCxnSpPr>
                <a:stCxn id="1102" idx="0"/>
                <a:endCxn id="1100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9"/>
              <p:cNvCxnSpPr>
                <a:stCxn id="1102" idx="7"/>
                <a:endCxn id="1098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9" name="Google Shape;1109;p19"/>
              <p:cNvCxnSpPr>
                <a:stCxn id="1100" idx="5"/>
                <a:endCxn id="1098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0" name="Google Shape;1110;p19"/>
              <p:cNvCxnSpPr>
                <a:stCxn id="1100" idx="6"/>
                <a:endCxn id="1099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1" name="Google Shape;1111;p19"/>
              <p:cNvCxnSpPr>
                <a:stCxn id="1112" idx="1"/>
                <a:endCxn id="1100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3" name="Google Shape;1113;p19"/>
              <p:cNvCxnSpPr>
                <a:stCxn id="1103" idx="0"/>
                <a:endCxn id="1098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4" name="Google Shape;1114;p19"/>
              <p:cNvCxnSpPr>
                <a:stCxn id="1103" idx="0"/>
                <a:endCxn id="1112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5" name="Google Shape;1115;p19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16" name="Google Shape;1116;p19"/>
              <p:cNvCxnSpPr>
                <a:stCxn id="1100" idx="5"/>
                <a:endCxn id="1115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19"/>
              <p:cNvCxnSpPr>
                <a:stCxn id="1112" idx="7"/>
                <a:endCxn id="1115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19"/>
              <p:cNvCxnSpPr>
                <a:stCxn id="1115" idx="6"/>
                <a:endCxn id="1099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9" name="Google Shape;1119;p19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20" name="Google Shape;1120;p19"/>
              <p:cNvCxnSpPr>
                <a:stCxn id="1119" idx="0"/>
                <a:endCxn id="1100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19"/>
              <p:cNvCxnSpPr>
                <a:stCxn id="1119" idx="6"/>
                <a:endCxn id="1098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19"/>
              <p:cNvCxnSpPr>
                <a:stCxn id="1119" idx="5"/>
                <a:endCxn id="1102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19"/>
              <p:cNvCxnSpPr>
                <a:stCxn id="1119" idx="5"/>
                <a:endCxn id="1101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2" name="Google Shape;1112;p19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8" name="Google Shape;1098;p19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24" name="Google Shape;1124;p19"/>
            <p:cNvGrpSpPr/>
            <p:nvPr/>
          </p:nvGrpSpPr>
          <p:grpSpPr>
            <a:xfrm rot="339523">
              <a:off x="-863991" y="4569268"/>
              <a:ext cx="4061023" cy="2512132"/>
              <a:chOff x="720013" y="4616655"/>
              <a:chExt cx="4061133" cy="2512200"/>
            </a:xfrm>
          </p:grpSpPr>
          <p:sp>
            <p:nvSpPr>
              <p:cNvPr id="1125" name="Google Shape;1125;p19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6" name="Google Shape;1126;p19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7" name="Google Shape;1127;p19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8" name="Google Shape;1128;p19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9" name="Google Shape;1129;p19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0" name="Google Shape;1130;p19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1" name="Google Shape;1131;p19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2" name="Google Shape;1132;p19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33" name="Google Shape;1133;p19"/>
              <p:cNvCxnSpPr>
                <a:stCxn id="1129" idx="5"/>
                <a:endCxn id="1128" idx="1"/>
              </p:cNvCxnSpPr>
              <p:nvPr/>
            </p:nvCxnSpPr>
            <p:spPr>
              <a:xfrm rot="10460456">
                <a:off x="3045371" y="6063279"/>
                <a:ext cx="365079" cy="8329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19"/>
              <p:cNvCxnSpPr>
                <a:stCxn id="1130" idx="4"/>
                <a:endCxn id="1128" idx="7"/>
              </p:cNvCxnSpPr>
              <p:nvPr/>
            </p:nvCxnSpPr>
            <p:spPr>
              <a:xfrm rot="10460763" flipH="1">
                <a:off x="1865029" y="6113097"/>
                <a:ext cx="1087089" cy="934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19"/>
              <p:cNvCxnSpPr>
                <a:stCxn id="1125" idx="0"/>
                <a:endCxn id="1129" idx="3"/>
              </p:cNvCxnSpPr>
              <p:nvPr/>
            </p:nvCxnSpPr>
            <p:spPr>
              <a:xfrm rot="-339783" flipH="1">
                <a:off x="3393035" y="4884097"/>
                <a:ext cx="1295121" cy="19508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19"/>
              <p:cNvCxnSpPr>
                <a:stCxn id="1129" idx="7"/>
                <a:endCxn id="1130" idx="2"/>
              </p:cNvCxnSpPr>
              <p:nvPr/>
            </p:nvCxnSpPr>
            <p:spPr>
              <a:xfrm rot="10460582">
                <a:off x="1928581" y="6158259"/>
                <a:ext cx="1466944" cy="8338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19"/>
              <p:cNvCxnSpPr>
                <a:stCxn id="1130" idx="6"/>
                <a:endCxn id="1126" idx="1"/>
              </p:cNvCxnSpPr>
              <p:nvPr/>
            </p:nvCxnSpPr>
            <p:spPr>
              <a:xfrm rot="10462833" flipH="1">
                <a:off x="1755412" y="5065169"/>
                <a:ext cx="150121" cy="11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19"/>
              <p:cNvCxnSpPr>
                <a:stCxn id="1128" idx="5"/>
                <a:endCxn id="1126" idx="1"/>
              </p:cNvCxnSpPr>
              <p:nvPr/>
            </p:nvCxnSpPr>
            <p:spPr>
              <a:xfrm rot="10460368">
                <a:off x="1898704" y="5007487"/>
                <a:ext cx="1024998" cy="10488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19"/>
              <p:cNvCxnSpPr>
                <a:stCxn id="1125" idx="6"/>
                <a:endCxn id="1131" idx="3"/>
              </p:cNvCxnSpPr>
              <p:nvPr/>
            </p:nvCxnSpPr>
            <p:spPr>
              <a:xfrm rot="10459888">
                <a:off x="3818606" y="4656348"/>
                <a:ext cx="731979" cy="1205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19"/>
              <p:cNvCxnSpPr>
                <a:stCxn id="1125" idx="7"/>
                <a:endCxn id="1128" idx="3"/>
              </p:cNvCxnSpPr>
              <p:nvPr/>
            </p:nvCxnSpPr>
            <p:spPr>
              <a:xfrm rot="-339569" flipH="1">
                <a:off x="2971884" y="4867995"/>
                <a:ext cx="1639693" cy="10810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19"/>
              <p:cNvCxnSpPr>
                <a:stCxn id="1131" idx="7"/>
                <a:endCxn id="1127" idx="3"/>
              </p:cNvCxnSpPr>
              <p:nvPr/>
            </p:nvCxnSpPr>
            <p:spPr>
              <a:xfrm rot="-339665" flipH="1">
                <a:off x="3259894" y="4748265"/>
                <a:ext cx="483558" cy="1631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19"/>
              <p:cNvCxnSpPr>
                <a:stCxn id="1127" idx="0"/>
                <a:endCxn id="1128" idx="5"/>
              </p:cNvCxnSpPr>
              <p:nvPr/>
            </p:nvCxnSpPr>
            <p:spPr>
              <a:xfrm rot="-341652" flipH="1">
                <a:off x="2929081" y="5115280"/>
                <a:ext cx="208629" cy="8799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19"/>
              <p:cNvCxnSpPr>
                <a:stCxn id="1132" idx="2"/>
                <a:endCxn id="1126" idx="6"/>
              </p:cNvCxnSpPr>
              <p:nvPr/>
            </p:nvCxnSpPr>
            <p:spPr>
              <a:xfrm rot="-339023">
                <a:off x="875824" y="4773316"/>
                <a:ext cx="880579" cy="24630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19"/>
              <p:cNvCxnSpPr>
                <a:stCxn id="1129" idx="6"/>
                <a:endCxn id="1132" idx="1"/>
              </p:cNvCxnSpPr>
              <p:nvPr/>
            </p:nvCxnSpPr>
            <p:spPr>
              <a:xfrm rot="10460586">
                <a:off x="937128" y="4728830"/>
                <a:ext cx="2389135" cy="22878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45" name="Google Shape;1145;p19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6" name="Google Shape;1146;p19"/>
              <p:cNvCxnSpPr>
                <a:stCxn id="1132" idx="3"/>
                <a:endCxn id="1145" idx="7"/>
              </p:cNvCxnSpPr>
              <p:nvPr/>
            </p:nvCxnSpPr>
            <p:spPr>
              <a:xfrm rot="-339173">
                <a:off x="866711" y="4713112"/>
                <a:ext cx="1096432" cy="648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7" name="Google Shape;1147;p19"/>
              <p:cNvCxnSpPr>
                <a:stCxn id="1145" idx="2"/>
                <a:endCxn id="1127" idx="6"/>
              </p:cNvCxnSpPr>
              <p:nvPr/>
            </p:nvCxnSpPr>
            <p:spPr>
              <a:xfrm rot="-339840">
                <a:off x="2056272" y="4676508"/>
                <a:ext cx="954460" cy="3038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8" name="Google Shape;1148;p19"/>
              <p:cNvCxnSpPr>
                <a:stCxn id="1145" idx="0"/>
                <a:endCxn id="1126" idx="4"/>
              </p:cNvCxnSpPr>
              <p:nvPr/>
            </p:nvCxnSpPr>
            <p:spPr>
              <a:xfrm rot="-340645" flipH="1">
                <a:off x="1841473" y="4754364"/>
                <a:ext cx="154659" cy="1799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9" name="Google Shape;1149;p19"/>
              <p:cNvCxnSpPr>
                <a:stCxn id="1145" idx="1"/>
                <a:endCxn id="1128" idx="5"/>
              </p:cNvCxnSpPr>
              <p:nvPr/>
            </p:nvCxnSpPr>
            <p:spPr>
              <a:xfrm rot="-339524">
                <a:off x="2084265" y="4703564"/>
                <a:ext cx="824518" cy="13436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50" name="Google Shape;1150;p19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51" name="Google Shape;1151;p19"/>
              <p:cNvCxnSpPr>
                <a:stCxn id="1127" idx="2"/>
                <a:endCxn id="1150" idx="7"/>
              </p:cNvCxnSpPr>
              <p:nvPr/>
            </p:nvCxnSpPr>
            <p:spPr>
              <a:xfrm rot="10459800" flipH="1">
                <a:off x="3266347" y="5001756"/>
                <a:ext cx="674098" cy="153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9"/>
              <p:cNvCxnSpPr>
                <a:stCxn id="1150" idx="3"/>
                <a:endCxn id="1125" idx="7"/>
              </p:cNvCxnSpPr>
              <p:nvPr/>
            </p:nvCxnSpPr>
            <p:spPr>
              <a:xfrm rot="10459592" flipH="1">
                <a:off x="4052806" y="4814404"/>
                <a:ext cx="506782" cy="81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3" name="Google Shape;1153;p19"/>
              <p:cNvCxnSpPr>
                <a:stCxn id="1128" idx="4"/>
                <a:endCxn id="1150" idx="0"/>
              </p:cNvCxnSpPr>
              <p:nvPr/>
            </p:nvCxnSpPr>
            <p:spPr>
              <a:xfrm rot="10460266" flipH="1">
                <a:off x="2959037" y="5053792"/>
                <a:ext cx="1061178" cy="8995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04188539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0"/>
          <p:cNvSpPr txBox="1">
            <a:spLocks noGrp="1"/>
          </p:cNvSpPr>
          <p:nvPr>
            <p:ph type="title"/>
          </p:nvPr>
        </p:nvSpPr>
        <p:spPr>
          <a:xfrm>
            <a:off x="720000" y="592600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6" name="Google Shape;1156;p20"/>
          <p:cNvSpPr txBox="1">
            <a:spLocks noGrp="1"/>
          </p:cNvSpPr>
          <p:nvPr>
            <p:ph type="subTitle" idx="1"/>
          </p:nvPr>
        </p:nvSpPr>
        <p:spPr>
          <a:xfrm>
            <a:off x="720000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7" name="Google Shape;1157;p20"/>
          <p:cNvSpPr txBox="1">
            <a:spLocks noGrp="1"/>
          </p:cNvSpPr>
          <p:nvPr>
            <p:ph type="subTitle" idx="2"/>
          </p:nvPr>
        </p:nvSpPr>
        <p:spPr>
          <a:xfrm>
            <a:off x="3378225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8" name="Google Shape;1158;p20"/>
          <p:cNvSpPr txBox="1">
            <a:spLocks noGrp="1"/>
          </p:cNvSpPr>
          <p:nvPr>
            <p:ph type="subTitle" idx="3"/>
          </p:nvPr>
        </p:nvSpPr>
        <p:spPr>
          <a:xfrm>
            <a:off x="720000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9" name="Google Shape;1159;p20"/>
          <p:cNvSpPr txBox="1">
            <a:spLocks noGrp="1"/>
          </p:cNvSpPr>
          <p:nvPr>
            <p:ph type="subTitle" idx="4"/>
          </p:nvPr>
        </p:nvSpPr>
        <p:spPr>
          <a:xfrm>
            <a:off x="3378225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0" name="Google Shape;1160;p20"/>
          <p:cNvSpPr txBox="1">
            <a:spLocks noGrp="1"/>
          </p:cNvSpPr>
          <p:nvPr>
            <p:ph type="subTitle" idx="5"/>
          </p:nvPr>
        </p:nvSpPr>
        <p:spPr>
          <a:xfrm>
            <a:off x="6036450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1" name="Google Shape;1161;p20"/>
          <p:cNvSpPr txBox="1">
            <a:spLocks noGrp="1"/>
          </p:cNvSpPr>
          <p:nvPr>
            <p:ph type="subTitle" idx="6"/>
          </p:nvPr>
        </p:nvSpPr>
        <p:spPr>
          <a:xfrm>
            <a:off x="6036450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2" name="Google Shape;1162;p20"/>
          <p:cNvSpPr txBox="1">
            <a:spLocks noGrp="1"/>
          </p:cNvSpPr>
          <p:nvPr>
            <p:ph type="subTitle" idx="7"/>
          </p:nvPr>
        </p:nvSpPr>
        <p:spPr>
          <a:xfrm>
            <a:off x="721075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3" name="Google Shape;1163;p20"/>
          <p:cNvSpPr txBox="1">
            <a:spLocks noGrp="1"/>
          </p:cNvSpPr>
          <p:nvPr>
            <p:ph type="subTitle" idx="8"/>
          </p:nvPr>
        </p:nvSpPr>
        <p:spPr>
          <a:xfrm>
            <a:off x="3379300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4" name="Google Shape;1164;p20"/>
          <p:cNvSpPr txBox="1">
            <a:spLocks noGrp="1"/>
          </p:cNvSpPr>
          <p:nvPr>
            <p:ph type="subTitle" idx="9"/>
          </p:nvPr>
        </p:nvSpPr>
        <p:spPr>
          <a:xfrm>
            <a:off x="6037525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5" name="Google Shape;1165;p20"/>
          <p:cNvSpPr txBox="1">
            <a:spLocks noGrp="1"/>
          </p:cNvSpPr>
          <p:nvPr>
            <p:ph type="subTitle" idx="13"/>
          </p:nvPr>
        </p:nvSpPr>
        <p:spPr>
          <a:xfrm>
            <a:off x="721075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6" name="Google Shape;1166;p20"/>
          <p:cNvSpPr txBox="1">
            <a:spLocks noGrp="1"/>
          </p:cNvSpPr>
          <p:nvPr>
            <p:ph type="subTitle" idx="14"/>
          </p:nvPr>
        </p:nvSpPr>
        <p:spPr>
          <a:xfrm>
            <a:off x="3379300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7" name="Google Shape;1167;p20"/>
          <p:cNvSpPr txBox="1">
            <a:spLocks noGrp="1"/>
          </p:cNvSpPr>
          <p:nvPr>
            <p:ph type="subTitle" idx="15"/>
          </p:nvPr>
        </p:nvSpPr>
        <p:spPr>
          <a:xfrm>
            <a:off x="6037525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68" name="Google Shape;1168;p20"/>
          <p:cNvGrpSpPr/>
          <p:nvPr/>
        </p:nvGrpSpPr>
        <p:grpSpPr>
          <a:xfrm>
            <a:off x="-204864" y="-3265581"/>
            <a:ext cx="10500633" cy="10670172"/>
            <a:chOff x="-204864" y="-2449186"/>
            <a:chExt cx="10500633" cy="8002629"/>
          </a:xfrm>
        </p:grpSpPr>
        <p:grpSp>
          <p:nvGrpSpPr>
            <p:cNvPr id="1169" name="Google Shape;1169;p20"/>
            <p:cNvGrpSpPr/>
            <p:nvPr/>
          </p:nvGrpSpPr>
          <p:grpSpPr>
            <a:xfrm rot="10800000" flipH="1">
              <a:off x="-204864" y="-2449186"/>
              <a:ext cx="3687215" cy="3485542"/>
              <a:chOff x="80886" y="4084964"/>
              <a:chExt cx="3687215" cy="3485542"/>
            </a:xfrm>
          </p:grpSpPr>
          <p:sp>
            <p:nvSpPr>
              <p:cNvPr id="1170" name="Google Shape;1170;p20"/>
              <p:cNvSpPr/>
              <p:nvPr/>
            </p:nvSpPr>
            <p:spPr>
              <a:xfrm rot="-1101027">
                <a:off x="720342" y="7424885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1" name="Google Shape;1171;p20"/>
              <p:cNvSpPr/>
              <p:nvPr/>
            </p:nvSpPr>
            <p:spPr>
              <a:xfrm rot="-1100132">
                <a:off x="2615973" y="5125770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2" name="Google Shape;1172;p20"/>
              <p:cNvSpPr/>
              <p:nvPr/>
            </p:nvSpPr>
            <p:spPr>
              <a:xfrm rot="-1104870">
                <a:off x="1609040" y="6221539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3" name="Google Shape;1173;p20"/>
              <p:cNvSpPr/>
              <p:nvPr/>
            </p:nvSpPr>
            <p:spPr>
              <a:xfrm rot="-1091019">
                <a:off x="1005158" y="526072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4" name="Google Shape;1174;p20"/>
              <p:cNvSpPr/>
              <p:nvPr/>
            </p:nvSpPr>
            <p:spPr>
              <a:xfrm rot="-1100623">
                <a:off x="96609" y="4792852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5" name="Google Shape;1175;p20"/>
              <p:cNvSpPr/>
              <p:nvPr/>
            </p:nvSpPr>
            <p:spPr>
              <a:xfrm rot="1492351">
                <a:off x="1849708" y="4917709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6" name="Google Shape;1176;p20"/>
              <p:cNvSpPr/>
              <p:nvPr/>
            </p:nvSpPr>
            <p:spPr>
              <a:xfrm rot="-1091019">
                <a:off x="1409399" y="693391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7" name="Google Shape;1177;p20"/>
              <p:cNvSpPr/>
              <p:nvPr/>
            </p:nvSpPr>
            <p:spPr>
              <a:xfrm rot="-1101100">
                <a:off x="3620332" y="4787157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78" name="Google Shape;1178;p20"/>
              <p:cNvCxnSpPr>
                <a:stCxn id="1174" idx="5"/>
                <a:endCxn id="1173" idx="1"/>
              </p:cNvCxnSpPr>
              <p:nvPr/>
            </p:nvCxnSpPr>
            <p:spPr>
              <a:xfrm>
                <a:off x="209432" y="4879158"/>
                <a:ext cx="800400" cy="40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20"/>
              <p:cNvCxnSpPr>
                <a:stCxn id="1175" idx="4"/>
                <a:endCxn id="1173" idx="6"/>
              </p:cNvCxnSpPr>
              <p:nvPr/>
            </p:nvCxnSpPr>
            <p:spPr>
              <a:xfrm flipH="1">
                <a:off x="1089610" y="500001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20"/>
              <p:cNvCxnSpPr>
                <a:stCxn id="1170" idx="0"/>
                <a:endCxn id="1174" idx="4"/>
              </p:cNvCxnSpPr>
              <p:nvPr/>
            </p:nvCxnSpPr>
            <p:spPr>
              <a:xfrm rot="10800000">
                <a:off x="174913" y="4909056"/>
                <a:ext cx="589500" cy="25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20"/>
              <p:cNvCxnSpPr>
                <a:stCxn id="1174" idx="6"/>
                <a:endCxn id="1175" idx="2"/>
              </p:cNvCxnSpPr>
              <p:nvPr/>
            </p:nvCxnSpPr>
            <p:spPr>
              <a:xfrm>
                <a:off x="212736" y="4833679"/>
                <a:ext cx="1641000" cy="10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20"/>
              <p:cNvCxnSpPr>
                <a:stCxn id="1175" idx="6"/>
                <a:endCxn id="1171" idx="1"/>
              </p:cNvCxnSpPr>
              <p:nvPr/>
            </p:nvCxnSpPr>
            <p:spPr>
              <a:xfrm>
                <a:off x="1932010" y="4979012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20"/>
              <p:cNvCxnSpPr>
                <a:stCxn id="1173" idx="6"/>
                <a:endCxn id="1171" idx="1"/>
              </p:cNvCxnSpPr>
              <p:nvPr/>
            </p:nvCxnSpPr>
            <p:spPr>
              <a:xfrm rot="10800000" flipH="1">
                <a:off x="1089518" y="517108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20"/>
              <p:cNvCxnSpPr>
                <a:stCxn id="1170" idx="6"/>
                <a:endCxn id="1176" idx="3"/>
              </p:cNvCxnSpPr>
              <p:nvPr/>
            </p:nvCxnSpPr>
            <p:spPr>
              <a:xfrm rot="10800000" flipH="1">
                <a:off x="845713" y="701565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20"/>
              <p:cNvCxnSpPr>
                <a:stCxn id="1170" idx="7"/>
                <a:endCxn id="1173" idx="4"/>
              </p:cNvCxnSpPr>
              <p:nvPr/>
            </p:nvCxnSpPr>
            <p:spPr>
              <a:xfrm rot="10800000" flipH="1">
                <a:off x="813513" y="534521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20"/>
              <p:cNvCxnSpPr>
                <a:stCxn id="1176" idx="7"/>
                <a:endCxn id="1172" idx="3"/>
              </p:cNvCxnSpPr>
              <p:nvPr/>
            </p:nvCxnSpPr>
            <p:spPr>
              <a:xfrm rot="10800000" flipH="1">
                <a:off x="1472176" y="647326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20"/>
              <p:cNvCxnSpPr>
                <a:stCxn id="1172" idx="0"/>
                <a:endCxn id="1173" idx="4"/>
              </p:cNvCxnSpPr>
              <p:nvPr/>
            </p:nvCxnSpPr>
            <p:spPr>
              <a:xfrm rot="10800000">
                <a:off x="1061898" y="534514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20"/>
              <p:cNvCxnSpPr>
                <a:stCxn id="1177" idx="2"/>
                <a:endCxn id="1171" idx="6"/>
              </p:cNvCxnSpPr>
              <p:nvPr/>
            </p:nvCxnSpPr>
            <p:spPr>
              <a:xfrm flipH="1">
                <a:off x="2775852" y="4872976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20"/>
              <p:cNvCxnSpPr>
                <a:stCxn id="1175" idx="7"/>
                <a:endCxn id="1177" idx="1"/>
              </p:cNvCxnSpPr>
              <p:nvPr/>
            </p:nvCxnSpPr>
            <p:spPr>
              <a:xfrm rot="10800000" flipH="1">
                <a:off x="1933378" y="4823012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0" name="Google Shape;1190;p20"/>
              <p:cNvSpPr/>
              <p:nvPr/>
            </p:nvSpPr>
            <p:spPr>
              <a:xfrm rot="-1091019">
                <a:off x="2738925" y="5764844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1" name="Google Shape;1191;p20"/>
              <p:cNvCxnSpPr>
                <a:stCxn id="1177" idx="3"/>
                <a:endCxn id="1190" idx="6"/>
              </p:cNvCxnSpPr>
              <p:nvPr/>
            </p:nvCxnSpPr>
            <p:spPr>
              <a:xfrm flipH="1">
                <a:off x="2823227" y="491076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20"/>
              <p:cNvCxnSpPr>
                <a:stCxn id="1190" idx="2"/>
                <a:endCxn id="1172" idx="6"/>
              </p:cNvCxnSpPr>
              <p:nvPr/>
            </p:nvCxnSpPr>
            <p:spPr>
              <a:xfrm flipH="1">
                <a:off x="1868085" y="582160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20"/>
              <p:cNvCxnSpPr>
                <a:stCxn id="1190" idx="0"/>
                <a:endCxn id="1171" idx="4"/>
              </p:cNvCxnSpPr>
              <p:nvPr/>
            </p:nvCxnSpPr>
            <p:spPr>
              <a:xfrm rot="10800000">
                <a:off x="2723685" y="528550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20"/>
              <p:cNvCxnSpPr>
                <a:stCxn id="1190" idx="1"/>
                <a:endCxn id="1173" idx="5"/>
              </p:cNvCxnSpPr>
              <p:nvPr/>
            </p:nvCxnSpPr>
            <p:spPr>
              <a:xfrm rot="10800000">
                <a:off x="1086977" y="532358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5" name="Google Shape;1195;p20"/>
              <p:cNvSpPr/>
              <p:nvPr/>
            </p:nvSpPr>
            <p:spPr>
              <a:xfrm rot="-1101027">
                <a:off x="1064264" y="6883862"/>
                <a:ext cx="128642" cy="12864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6" name="Google Shape;1196;p20"/>
              <p:cNvCxnSpPr>
                <a:stCxn id="1172" idx="2"/>
                <a:endCxn id="1195" idx="7"/>
              </p:cNvCxnSpPr>
              <p:nvPr/>
            </p:nvCxnSpPr>
            <p:spPr>
              <a:xfrm flipH="1">
                <a:off x="1157448" y="639649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20"/>
              <p:cNvCxnSpPr>
                <a:stCxn id="1195" idx="3"/>
                <a:endCxn id="1170" idx="7"/>
              </p:cNvCxnSpPr>
              <p:nvPr/>
            </p:nvCxnSpPr>
            <p:spPr>
              <a:xfrm flipH="1">
                <a:off x="813535" y="700567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20"/>
              <p:cNvCxnSpPr>
                <a:stCxn id="1173" idx="4"/>
                <a:endCxn id="1195" idx="0"/>
              </p:cNvCxnSpPr>
              <p:nvPr/>
            </p:nvCxnSpPr>
            <p:spPr>
              <a:xfrm>
                <a:off x="1061918" y="534508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9" name="Google Shape;1199;p20"/>
              <p:cNvSpPr/>
              <p:nvPr/>
            </p:nvSpPr>
            <p:spPr>
              <a:xfrm rot="-1099262">
                <a:off x="127866" y="4116417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0" name="Google Shape;1200;p20"/>
              <p:cNvCxnSpPr>
                <a:stCxn id="1173" idx="0"/>
                <a:endCxn id="1199" idx="5"/>
              </p:cNvCxnSpPr>
              <p:nvPr/>
            </p:nvCxnSpPr>
            <p:spPr>
              <a:xfrm rot="10800000">
                <a:off x="353618" y="4289386"/>
                <a:ext cx="68130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20"/>
              <p:cNvCxnSpPr>
                <a:stCxn id="1199" idx="3"/>
                <a:endCxn id="1174" idx="7"/>
              </p:cNvCxnSpPr>
              <p:nvPr/>
            </p:nvCxnSpPr>
            <p:spPr>
              <a:xfrm flipH="1">
                <a:off x="182800" y="4342310"/>
                <a:ext cx="10800" cy="45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2" name="Google Shape;1202;p20"/>
            <p:cNvGrpSpPr/>
            <p:nvPr/>
          </p:nvGrpSpPr>
          <p:grpSpPr>
            <a:xfrm rot="-421830">
              <a:off x="8598623" y="3360541"/>
              <a:ext cx="1574274" cy="2104471"/>
              <a:chOff x="9029676" y="1522075"/>
              <a:chExt cx="1574244" cy="2104431"/>
            </a:xfrm>
          </p:grpSpPr>
          <p:sp>
            <p:nvSpPr>
              <p:cNvPr id="1203" name="Google Shape;1203;p20"/>
              <p:cNvSpPr/>
              <p:nvPr/>
            </p:nvSpPr>
            <p:spPr>
              <a:xfrm rot="-7641847">
                <a:off x="10370037" y="3392622"/>
                <a:ext cx="194767" cy="19476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4" name="Google Shape;1204;p20"/>
              <p:cNvSpPr/>
              <p:nvPr/>
            </p:nvSpPr>
            <p:spPr>
              <a:xfrm rot="-7638918">
                <a:off x="9590149" y="1602649"/>
                <a:ext cx="401352" cy="40135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5" name="Google Shape;1205;p20"/>
              <p:cNvSpPr/>
              <p:nvPr/>
            </p:nvSpPr>
            <p:spPr>
              <a:xfrm rot="-7645431">
                <a:off x="9064532" y="1872415"/>
                <a:ext cx="130326" cy="1303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6" name="Google Shape;1206;p20"/>
              <p:cNvSpPr/>
              <p:nvPr/>
            </p:nvSpPr>
            <p:spPr>
              <a:xfrm rot="-7642235">
                <a:off x="9124887" y="2772190"/>
                <a:ext cx="254050" cy="2540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7" name="Google Shape;1207;p20"/>
              <p:cNvSpPr/>
              <p:nvPr/>
            </p:nvSpPr>
            <p:spPr>
              <a:xfrm rot="-8032821">
                <a:off x="10277840" y="2872634"/>
                <a:ext cx="130274" cy="13027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8" name="Google Shape;1208;p20"/>
              <p:cNvCxnSpPr>
                <a:stCxn id="1206" idx="5"/>
                <a:endCxn id="1205" idx="1"/>
              </p:cNvCxnSpPr>
              <p:nvPr/>
            </p:nvCxnSpPr>
            <p:spPr>
              <a:xfrm rot="-10379402">
                <a:off x="9074526" y="2014202"/>
                <a:ext cx="240901" cy="7472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20"/>
              <p:cNvCxnSpPr>
                <a:stCxn id="1203" idx="6"/>
                <a:endCxn id="1206" idx="3"/>
              </p:cNvCxnSpPr>
              <p:nvPr/>
            </p:nvCxnSpPr>
            <p:spPr>
              <a:xfrm rot="-10378283">
                <a:off x="9351249" y="2981020"/>
                <a:ext cx="1083643" cy="3666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20"/>
              <p:cNvCxnSpPr>
                <a:stCxn id="1203" idx="6"/>
                <a:endCxn id="1207" idx="1"/>
              </p:cNvCxnSpPr>
              <p:nvPr/>
            </p:nvCxnSpPr>
            <p:spPr>
              <a:xfrm rot="-10382393">
                <a:off x="10316842" y="3008650"/>
                <a:ext cx="116357" cy="3984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20"/>
              <p:cNvCxnSpPr>
                <a:stCxn id="1207" idx="6"/>
                <a:endCxn id="1205" idx="2"/>
              </p:cNvCxnSpPr>
              <p:nvPr/>
            </p:nvCxnSpPr>
            <p:spPr>
              <a:xfrm rot="-10378114">
                <a:off x="9118550" y="2061771"/>
                <a:ext cx="1230253" cy="75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20"/>
              <p:cNvCxnSpPr>
                <a:stCxn id="1207" idx="6"/>
                <a:endCxn id="1204" idx="2"/>
              </p:cNvCxnSpPr>
              <p:nvPr/>
            </p:nvCxnSpPr>
            <p:spPr>
              <a:xfrm rot="-10378946">
                <a:off x="9857069" y="1989946"/>
                <a:ext cx="496016" cy="8738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20"/>
              <p:cNvCxnSpPr>
                <a:stCxn id="1206" idx="4"/>
                <a:endCxn id="1204" idx="1"/>
              </p:cNvCxnSpPr>
              <p:nvPr/>
            </p:nvCxnSpPr>
            <p:spPr>
              <a:xfrm rot="-10376656" flipH="1">
                <a:off x="9404647" y="1980058"/>
                <a:ext cx="307730" cy="8642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20"/>
              <p:cNvCxnSpPr>
                <a:stCxn id="1204" idx="7"/>
                <a:endCxn id="1205" idx="4"/>
              </p:cNvCxnSpPr>
              <p:nvPr/>
            </p:nvCxnSpPr>
            <p:spPr>
              <a:xfrm rot="421311" flipH="1">
                <a:off x="9190279" y="1751843"/>
                <a:ext cx="392645" cy="170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15" name="Google Shape;1215;p20"/>
          <p:cNvGrpSpPr/>
          <p:nvPr/>
        </p:nvGrpSpPr>
        <p:grpSpPr>
          <a:xfrm>
            <a:off x="1055213" y="2997119"/>
            <a:ext cx="7966392" cy="3892040"/>
            <a:chOff x="1055213" y="2247839"/>
            <a:chExt cx="7966392" cy="2919030"/>
          </a:xfrm>
        </p:grpSpPr>
        <p:grpSp>
          <p:nvGrpSpPr>
            <p:cNvPr id="1216" name="Google Shape;1216;p20"/>
            <p:cNvGrpSpPr/>
            <p:nvPr/>
          </p:nvGrpSpPr>
          <p:grpSpPr>
            <a:xfrm rot="6922716">
              <a:off x="8564424" y="2352598"/>
              <a:ext cx="435969" cy="322677"/>
              <a:chOff x="8529533" y="681525"/>
              <a:chExt cx="435967" cy="322675"/>
            </a:xfrm>
          </p:grpSpPr>
          <p:sp>
            <p:nvSpPr>
              <p:cNvPr id="1217" name="Google Shape;1217;p20"/>
              <p:cNvSpPr/>
              <p:nvPr/>
            </p:nvSpPr>
            <p:spPr>
              <a:xfrm rot="10800000">
                <a:off x="8529533" y="886943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8" name="Google Shape;1218;p20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9" name="Google Shape;1219;p20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20" name="Google Shape;1220;p20"/>
            <p:cNvGrpSpPr/>
            <p:nvPr/>
          </p:nvGrpSpPr>
          <p:grpSpPr>
            <a:xfrm rot="-4339891">
              <a:off x="1182221" y="4606017"/>
              <a:ext cx="406263" cy="563558"/>
              <a:chOff x="-4893474" y="4104039"/>
              <a:chExt cx="406275" cy="563575"/>
            </a:xfrm>
          </p:grpSpPr>
          <p:sp>
            <p:nvSpPr>
              <p:cNvPr id="1221" name="Google Shape;1221;p20"/>
              <p:cNvSpPr/>
              <p:nvPr/>
            </p:nvSpPr>
            <p:spPr>
              <a:xfrm rot="10800000">
                <a:off x="-4893474" y="4104039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2" name="Google Shape;1222;p20"/>
              <p:cNvSpPr/>
              <p:nvPr/>
            </p:nvSpPr>
            <p:spPr>
              <a:xfrm rot="10800000">
                <a:off x="-4735299" y="4421139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3" name="Google Shape;1223;p20"/>
              <p:cNvSpPr/>
              <p:nvPr/>
            </p:nvSpPr>
            <p:spPr>
              <a:xfrm rot="10800000">
                <a:off x="-4538499" y="4616314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4" name="Google Shape;1224;p20"/>
              <p:cNvSpPr/>
              <p:nvPr/>
            </p:nvSpPr>
            <p:spPr>
              <a:xfrm rot="10800000">
                <a:off x="-4868574" y="4421139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27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13325" y="1981061"/>
            <a:ext cx="7717500" cy="28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-626841" y="-2523497"/>
            <a:ext cx="9741411" cy="11740657"/>
            <a:chOff x="-626841" y="-1892623"/>
            <a:chExt cx="9741411" cy="8805493"/>
          </a:xfrm>
        </p:grpSpPr>
        <p:grpSp>
          <p:nvGrpSpPr>
            <p:cNvPr id="401" name="Google Shape;401;p8"/>
            <p:cNvGrpSpPr/>
            <p:nvPr/>
          </p:nvGrpSpPr>
          <p:grpSpPr>
            <a:xfrm>
              <a:off x="-626841" y="3469144"/>
              <a:ext cx="5410264" cy="3443726"/>
              <a:chOff x="-436341" y="3418344"/>
              <a:chExt cx="5410264" cy="3443726"/>
            </a:xfrm>
          </p:grpSpPr>
          <p:sp>
            <p:nvSpPr>
              <p:cNvPr id="402" name="Google Shape;402;p8"/>
              <p:cNvSpPr/>
              <p:nvPr/>
            </p:nvSpPr>
            <p:spPr>
              <a:xfrm rot="10800000" flipH="1">
                <a:off x="-436341" y="55415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 rot="10800000" flipH="1">
                <a:off x="1998031" y="64609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 rot="10800000" flipH="1">
                <a:off x="1331188" y="39798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 rot="10800000" flipH="1">
                <a:off x="1136579" y="55735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 rot="10800000" flipH="1">
                <a:off x="-13908" y="6509971"/>
                <a:ext cx="96300" cy="96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 rot="10800000" flipH="1">
                <a:off x="1136579" y="67315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 rot="10800000" flipH="1">
                <a:off x="248148" y="4631902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 rot="10800000" flipH="1">
                <a:off x="4877623" y="49119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10" name="Google Shape;410;p8"/>
              <p:cNvCxnSpPr>
                <a:stCxn id="406" idx="5"/>
                <a:endCxn id="405" idx="1"/>
              </p:cNvCxnSpPr>
              <p:nvPr/>
            </p:nvCxnSpPr>
            <p:spPr>
              <a:xfrm rot="10800000" flipH="1">
                <a:off x="68289" y="56849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8"/>
              <p:cNvCxnSpPr>
                <a:stCxn id="407" idx="4"/>
                <a:endCxn id="405" idx="0"/>
              </p:cNvCxnSpPr>
              <p:nvPr/>
            </p:nvCxnSpPr>
            <p:spPr>
              <a:xfrm rot="10800000">
                <a:off x="1201829" y="57040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8"/>
              <p:cNvCxnSpPr>
                <a:stCxn id="402" idx="6"/>
                <a:endCxn id="405" idx="2"/>
              </p:cNvCxnSpPr>
              <p:nvPr/>
            </p:nvCxnSpPr>
            <p:spPr>
              <a:xfrm>
                <a:off x="-241941" y="56387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8"/>
              <p:cNvCxnSpPr>
                <a:stCxn id="402" idx="0"/>
                <a:endCxn id="406" idx="3"/>
              </p:cNvCxnSpPr>
              <p:nvPr/>
            </p:nvCxnSpPr>
            <p:spPr>
              <a:xfrm>
                <a:off x="-339141" y="57359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8"/>
              <p:cNvCxnSpPr>
                <a:stCxn id="406" idx="7"/>
                <a:endCxn id="407" idx="2"/>
              </p:cNvCxnSpPr>
              <p:nvPr/>
            </p:nvCxnSpPr>
            <p:spPr>
              <a:xfrm>
                <a:off x="68289" y="65921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" name="Google Shape;415;p8"/>
              <p:cNvCxnSpPr>
                <a:stCxn id="407" idx="6"/>
                <a:endCxn id="403" idx="2"/>
              </p:cNvCxnSpPr>
              <p:nvPr/>
            </p:nvCxnSpPr>
            <p:spPr>
              <a:xfrm rot="10800000" flipH="1">
                <a:off x="1267079" y="65580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8"/>
              <p:cNvCxnSpPr>
                <a:stCxn id="405" idx="7"/>
                <a:endCxn id="403" idx="3"/>
              </p:cNvCxnSpPr>
              <p:nvPr/>
            </p:nvCxnSpPr>
            <p:spPr>
              <a:xfrm>
                <a:off x="1247968" y="56849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8"/>
              <p:cNvCxnSpPr>
                <a:stCxn id="402" idx="5"/>
                <a:endCxn id="408" idx="1"/>
              </p:cNvCxnSpPr>
              <p:nvPr/>
            </p:nvCxnSpPr>
            <p:spPr>
              <a:xfrm rot="10800000" flipH="1">
                <a:off x="-270410" y="47432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8"/>
              <p:cNvCxnSpPr>
                <a:stCxn id="408" idx="7"/>
                <a:endCxn id="405" idx="3"/>
              </p:cNvCxnSpPr>
              <p:nvPr/>
            </p:nvCxnSpPr>
            <p:spPr>
              <a:xfrm>
                <a:off x="359537" y="47432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8"/>
              <p:cNvCxnSpPr>
                <a:stCxn id="408" idx="6"/>
                <a:endCxn id="404" idx="2"/>
              </p:cNvCxnSpPr>
              <p:nvPr/>
            </p:nvCxnSpPr>
            <p:spPr>
              <a:xfrm rot="10800000" flipH="1">
                <a:off x="378648" y="4180552"/>
                <a:ext cx="952500" cy="51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8"/>
              <p:cNvCxnSpPr>
                <a:stCxn id="404" idx="1"/>
                <a:endCxn id="405" idx="4"/>
              </p:cNvCxnSpPr>
              <p:nvPr/>
            </p:nvCxnSpPr>
            <p:spPr>
              <a:xfrm flipH="1">
                <a:off x="1201872" y="4322457"/>
                <a:ext cx="188100" cy="125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8"/>
              <p:cNvCxnSpPr>
                <a:stCxn id="409" idx="1"/>
                <a:endCxn id="403" idx="5"/>
              </p:cNvCxnSpPr>
              <p:nvPr/>
            </p:nvCxnSpPr>
            <p:spPr>
              <a:xfrm flipH="1">
                <a:off x="2163826" y="49941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8"/>
              <p:cNvCxnSpPr>
                <a:stCxn id="406" idx="6"/>
                <a:endCxn id="409" idx="1"/>
              </p:cNvCxnSpPr>
              <p:nvPr/>
            </p:nvCxnSpPr>
            <p:spPr>
              <a:xfrm rot="10800000" flipH="1">
                <a:off x="82392" y="49942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8"/>
              <p:cNvCxnSpPr>
                <a:stCxn id="403" idx="4"/>
                <a:endCxn id="404" idx="0"/>
              </p:cNvCxnSpPr>
              <p:nvPr/>
            </p:nvCxnSpPr>
            <p:spPr>
              <a:xfrm rot="10800000">
                <a:off x="1531831" y="4381348"/>
                <a:ext cx="5634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8"/>
              <p:cNvCxnSpPr>
                <a:stCxn id="402" idx="5"/>
                <a:endCxn id="404" idx="1"/>
              </p:cNvCxnSpPr>
              <p:nvPr/>
            </p:nvCxnSpPr>
            <p:spPr>
              <a:xfrm rot="10800000" flipH="1">
                <a:off x="-270410" y="4322365"/>
                <a:ext cx="1660500" cy="12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5" name="Google Shape;425;p8"/>
              <p:cNvSpPr/>
              <p:nvPr/>
            </p:nvSpPr>
            <p:spPr>
              <a:xfrm rot="10800000" flipH="1">
                <a:off x="3294598" y="42980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26" name="Google Shape;426;p8"/>
              <p:cNvCxnSpPr>
                <a:stCxn id="409" idx="2"/>
                <a:endCxn id="425" idx="7"/>
              </p:cNvCxnSpPr>
              <p:nvPr/>
            </p:nvCxnSpPr>
            <p:spPr>
              <a:xfrm rot="10800000">
                <a:off x="3406123" y="44093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8"/>
              <p:cNvCxnSpPr>
                <a:stCxn id="425" idx="2"/>
                <a:endCxn id="404" idx="6"/>
              </p:cNvCxnSpPr>
              <p:nvPr/>
            </p:nvCxnSpPr>
            <p:spPr>
              <a:xfrm rot="10800000">
                <a:off x="1732498" y="4180613"/>
                <a:ext cx="15621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8"/>
              <p:cNvCxnSpPr>
                <a:stCxn id="425" idx="0"/>
                <a:endCxn id="403" idx="4"/>
              </p:cNvCxnSpPr>
              <p:nvPr/>
            </p:nvCxnSpPr>
            <p:spPr>
              <a:xfrm flipH="1">
                <a:off x="2095348" y="44285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" name="Google Shape;429;p8"/>
              <p:cNvCxnSpPr>
                <a:stCxn id="425" idx="1"/>
                <a:endCxn id="405" idx="5"/>
              </p:cNvCxnSpPr>
              <p:nvPr/>
            </p:nvCxnSpPr>
            <p:spPr>
              <a:xfrm flipH="1">
                <a:off x="1247909" y="44094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0" name="Google Shape;430;p8"/>
              <p:cNvSpPr/>
              <p:nvPr/>
            </p:nvSpPr>
            <p:spPr>
              <a:xfrm rot="10800000" flipH="1">
                <a:off x="350141" y="34183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1" name="Google Shape;431;p8"/>
              <p:cNvCxnSpPr>
                <a:stCxn id="404" idx="3"/>
                <a:endCxn id="430" idx="6"/>
              </p:cNvCxnSpPr>
              <p:nvPr/>
            </p:nvCxnSpPr>
            <p:spPr>
              <a:xfrm rot="10800000">
                <a:off x="544572" y="3515424"/>
                <a:ext cx="845400" cy="52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8"/>
              <p:cNvCxnSpPr>
                <a:stCxn id="430" idx="1"/>
                <a:endCxn id="408" idx="4"/>
              </p:cNvCxnSpPr>
              <p:nvPr/>
            </p:nvCxnSpPr>
            <p:spPr>
              <a:xfrm flipH="1">
                <a:off x="313510" y="3584275"/>
                <a:ext cx="65100" cy="104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33" name="Google Shape;433;p8"/>
            <p:cNvGrpSpPr/>
            <p:nvPr/>
          </p:nvGrpSpPr>
          <p:grpSpPr>
            <a:xfrm>
              <a:off x="5071007" y="-1892623"/>
              <a:ext cx="4043564" cy="3673594"/>
              <a:chOff x="5071007" y="-1892623"/>
              <a:chExt cx="4043564" cy="3673594"/>
            </a:xfrm>
          </p:grpSpPr>
          <p:sp>
            <p:nvSpPr>
              <p:cNvPr id="434" name="Google Shape;434;p8"/>
              <p:cNvSpPr/>
              <p:nvPr/>
            </p:nvSpPr>
            <p:spPr>
              <a:xfrm rot="9591490" flipH="1">
                <a:off x="5098516" y="540093"/>
                <a:ext cx="194282" cy="1942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 rot="9591490" flipH="1">
                <a:off x="8892779" y="453876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 rot="9590696" flipH="1">
                <a:off x="7529429" y="-1352882"/>
                <a:ext cx="401379" cy="401379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 rot="9588852" flipH="1">
                <a:off x="7769090" y="-69319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 rot="9585450" flipH="1">
                <a:off x="7304847" y="697939"/>
                <a:ext cx="96244" cy="962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 rot="9588852" flipH="1">
                <a:off x="8485536" y="1632066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 rot="9588852" flipH="1">
                <a:off x="6653615" y="27813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 rot="9585450" flipH="1">
                <a:off x="8871292" y="-605485"/>
                <a:ext cx="96244" cy="962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42" name="Google Shape;442;p8"/>
              <p:cNvCxnSpPr>
                <a:stCxn id="438" idx="5"/>
                <a:endCxn id="437" idx="1"/>
              </p:cNvCxnSpPr>
              <p:nvPr/>
            </p:nvCxnSpPr>
            <p:spPr>
              <a:xfrm rot="10800000" flipH="1">
                <a:off x="7373121" y="54962"/>
                <a:ext cx="433800" cy="64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8"/>
              <p:cNvCxnSpPr>
                <a:stCxn id="439" idx="4"/>
                <a:endCxn id="437" idx="0"/>
              </p:cNvCxnSpPr>
              <p:nvPr/>
            </p:nvCxnSpPr>
            <p:spPr>
              <a:xfrm rot="10800000">
                <a:off x="7856841" y="57171"/>
                <a:ext cx="671400" cy="15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8"/>
              <p:cNvCxnSpPr>
                <a:stCxn id="434" idx="6"/>
                <a:endCxn id="438" idx="3"/>
              </p:cNvCxnSpPr>
              <p:nvPr/>
            </p:nvCxnSpPr>
            <p:spPr>
              <a:xfrm>
                <a:off x="5286857" y="603783"/>
                <a:ext cx="2022300" cy="1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8"/>
              <p:cNvCxnSpPr>
                <a:stCxn id="438" idx="7"/>
                <a:endCxn id="439" idx="2"/>
              </p:cNvCxnSpPr>
              <p:nvPr/>
            </p:nvCxnSpPr>
            <p:spPr>
              <a:xfrm>
                <a:off x="7396668" y="766214"/>
                <a:ext cx="1092900" cy="95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8"/>
              <p:cNvCxnSpPr>
                <a:stCxn id="439" idx="6"/>
                <a:endCxn id="435" idx="1"/>
              </p:cNvCxnSpPr>
              <p:nvPr/>
            </p:nvCxnSpPr>
            <p:spPr>
              <a:xfrm rot="10800000" flipH="1">
                <a:off x="8611941" y="639171"/>
                <a:ext cx="337200" cy="103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8"/>
              <p:cNvCxnSpPr>
                <a:stCxn id="437" idx="7"/>
                <a:endCxn id="435" idx="3"/>
              </p:cNvCxnSpPr>
              <p:nvPr/>
            </p:nvCxnSpPr>
            <p:spPr>
              <a:xfrm>
                <a:off x="7893480" y="23251"/>
                <a:ext cx="1008300" cy="48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8"/>
              <p:cNvCxnSpPr>
                <a:stCxn id="434" idx="6"/>
                <a:endCxn id="440" idx="1"/>
              </p:cNvCxnSpPr>
              <p:nvPr/>
            </p:nvCxnSpPr>
            <p:spPr>
              <a:xfrm rot="10800000" flipH="1">
                <a:off x="5286857" y="152283"/>
                <a:ext cx="1404600" cy="45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8"/>
              <p:cNvCxnSpPr>
                <a:stCxn id="440" idx="7"/>
                <a:endCxn id="437" idx="2"/>
              </p:cNvCxnSpPr>
              <p:nvPr/>
            </p:nvCxnSpPr>
            <p:spPr>
              <a:xfrm rot="10800000" flipH="1">
                <a:off x="6778004" y="18383"/>
                <a:ext cx="995100" cy="10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8"/>
              <p:cNvCxnSpPr>
                <a:stCxn id="440" idx="5"/>
                <a:endCxn id="436" idx="2"/>
              </p:cNvCxnSpPr>
              <p:nvPr/>
            </p:nvCxnSpPr>
            <p:spPr>
              <a:xfrm rot="10800000" flipH="1">
                <a:off x="6746185" y="-1083067"/>
                <a:ext cx="795600" cy="111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8"/>
              <p:cNvCxnSpPr>
                <a:stCxn id="436" idx="0"/>
                <a:endCxn id="437" idx="5"/>
              </p:cNvCxnSpPr>
              <p:nvPr/>
            </p:nvCxnSpPr>
            <p:spPr>
              <a:xfrm>
                <a:off x="7799269" y="-963792"/>
                <a:ext cx="62400" cy="90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8"/>
              <p:cNvCxnSpPr>
                <a:stCxn id="436" idx="7"/>
                <a:endCxn id="441" idx="3"/>
              </p:cNvCxnSpPr>
              <p:nvPr/>
            </p:nvCxnSpPr>
            <p:spPr>
              <a:xfrm>
                <a:off x="7912234" y="-1067870"/>
                <a:ext cx="963600" cy="4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8"/>
              <p:cNvCxnSpPr>
                <a:stCxn id="437" idx="6"/>
                <a:endCxn id="441" idx="2"/>
              </p:cNvCxnSpPr>
              <p:nvPr/>
            </p:nvCxnSpPr>
            <p:spPr>
              <a:xfrm rot="10800000" flipH="1">
                <a:off x="7895495" y="-540814"/>
                <a:ext cx="978900" cy="51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8"/>
              <p:cNvCxnSpPr>
                <a:stCxn id="441" idx="0"/>
                <a:endCxn id="435" idx="5"/>
              </p:cNvCxnSpPr>
              <p:nvPr/>
            </p:nvCxnSpPr>
            <p:spPr>
              <a:xfrm>
                <a:off x="8936064" y="-512213"/>
                <a:ext cx="94800" cy="97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8"/>
              <p:cNvCxnSpPr>
                <a:stCxn id="439" idx="5"/>
                <a:endCxn id="441" idx="1"/>
              </p:cNvCxnSpPr>
              <p:nvPr/>
            </p:nvCxnSpPr>
            <p:spPr>
              <a:xfrm rot="10800000" flipH="1">
                <a:off x="8578106" y="-513814"/>
                <a:ext cx="321300" cy="21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8"/>
              <p:cNvCxnSpPr>
                <a:stCxn id="438" idx="6"/>
                <a:endCxn id="441" idx="1"/>
              </p:cNvCxnSpPr>
              <p:nvPr/>
            </p:nvCxnSpPr>
            <p:spPr>
              <a:xfrm rot="10800000" flipH="1">
                <a:off x="7398119" y="-513788"/>
                <a:ext cx="1501200" cy="124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8"/>
              <p:cNvCxnSpPr>
                <a:stCxn id="438" idx="4"/>
                <a:endCxn id="436" idx="1"/>
              </p:cNvCxnSpPr>
              <p:nvPr/>
            </p:nvCxnSpPr>
            <p:spPr>
              <a:xfrm rot="10800000" flipH="1">
                <a:off x="7336319" y="-970088"/>
                <a:ext cx="309600" cy="167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8"/>
              <p:cNvCxnSpPr>
                <a:stCxn id="435" idx="4"/>
                <a:endCxn id="436" idx="7"/>
              </p:cNvCxnSpPr>
              <p:nvPr/>
            </p:nvCxnSpPr>
            <p:spPr>
              <a:xfrm rot="10800000">
                <a:off x="7912170" y="-1067784"/>
                <a:ext cx="1044300" cy="152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8"/>
              <p:cNvCxnSpPr>
                <a:stCxn id="434" idx="6"/>
                <a:endCxn id="436" idx="1"/>
              </p:cNvCxnSpPr>
              <p:nvPr/>
            </p:nvCxnSpPr>
            <p:spPr>
              <a:xfrm rot="10800000" flipH="1">
                <a:off x="5286857" y="-970017"/>
                <a:ext cx="2358900" cy="15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0" name="Google Shape;460;p8"/>
              <p:cNvSpPr/>
              <p:nvPr/>
            </p:nvSpPr>
            <p:spPr>
              <a:xfrm rot="9588852" flipH="1">
                <a:off x="8325123" y="-1874128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1" name="Google Shape;461;p8"/>
              <p:cNvCxnSpPr>
                <a:stCxn id="441" idx="4"/>
                <a:endCxn id="460" idx="7"/>
              </p:cNvCxnSpPr>
              <p:nvPr/>
            </p:nvCxnSpPr>
            <p:spPr>
              <a:xfrm rot="10800000">
                <a:off x="8449464" y="-1781513"/>
                <a:ext cx="453300" cy="117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8"/>
              <p:cNvCxnSpPr>
                <a:stCxn id="460" idx="2"/>
                <a:endCxn id="436" idx="5"/>
              </p:cNvCxnSpPr>
              <p:nvPr/>
            </p:nvCxnSpPr>
            <p:spPr>
              <a:xfrm flipH="1">
                <a:off x="7814328" y="-1786423"/>
                <a:ext cx="514800" cy="45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8"/>
              <p:cNvCxnSpPr>
                <a:stCxn id="460" idx="0"/>
                <a:endCxn id="435" idx="4"/>
              </p:cNvCxnSpPr>
              <p:nvPr/>
            </p:nvCxnSpPr>
            <p:spPr>
              <a:xfrm>
                <a:off x="8412828" y="-1747723"/>
                <a:ext cx="543600" cy="220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8"/>
              <p:cNvCxnSpPr>
                <a:stCxn id="460" idx="1"/>
                <a:endCxn id="437" idx="5"/>
              </p:cNvCxnSpPr>
              <p:nvPr/>
            </p:nvCxnSpPr>
            <p:spPr>
              <a:xfrm flipH="1">
                <a:off x="7861663" y="-1749738"/>
                <a:ext cx="501300" cy="168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5" name="Google Shape;465;p8"/>
              <p:cNvSpPr/>
              <p:nvPr/>
            </p:nvSpPr>
            <p:spPr>
              <a:xfrm rot="9591490" flipH="1">
                <a:off x="7189341" y="-1500669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6" name="Google Shape;466;p8"/>
              <p:cNvCxnSpPr>
                <a:stCxn id="460" idx="2"/>
                <a:endCxn id="465" idx="6"/>
              </p:cNvCxnSpPr>
              <p:nvPr/>
            </p:nvCxnSpPr>
            <p:spPr>
              <a:xfrm flipH="1">
                <a:off x="7377828" y="-1786423"/>
                <a:ext cx="951300" cy="3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8"/>
              <p:cNvCxnSpPr>
                <a:stCxn id="465" idx="1"/>
                <a:endCxn id="440" idx="5"/>
              </p:cNvCxnSpPr>
              <p:nvPr/>
            </p:nvCxnSpPr>
            <p:spPr>
              <a:xfrm flipH="1">
                <a:off x="6746147" y="-1315387"/>
                <a:ext cx="499500" cy="13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62515522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21"/>
          <p:cNvSpPr txBox="1">
            <a:spLocks noGrp="1"/>
          </p:cNvSpPr>
          <p:nvPr>
            <p:ph type="title"/>
          </p:nvPr>
        </p:nvSpPr>
        <p:spPr>
          <a:xfrm>
            <a:off x="2347938" y="752833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7" name="Google Shape;1227;p21"/>
          <p:cNvSpPr txBox="1">
            <a:spLocks noGrp="1"/>
          </p:cNvSpPr>
          <p:nvPr>
            <p:ph type="subTitle" idx="1"/>
          </p:nvPr>
        </p:nvSpPr>
        <p:spPr>
          <a:xfrm>
            <a:off x="2347900" y="2203133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8" name="Google Shape;1228;p21"/>
          <p:cNvSpPr txBox="1"/>
          <p:nvPr/>
        </p:nvSpPr>
        <p:spPr>
          <a:xfrm>
            <a:off x="2741050" y="4550840"/>
            <a:ext cx="3661800" cy="10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sz="1200" b="1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1229" name="Google Shape;1229;p21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1230" name="Google Shape;1230;p2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1231" name="Google Shape;1231;p2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2" name="Google Shape;1232;p2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3" name="Google Shape;1233;p2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4" name="Google Shape;1234;p2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5" name="Google Shape;1235;p2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6" name="Google Shape;1236;p2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7" name="Google Shape;1237;p2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8" name="Google Shape;1238;p2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39" name="Google Shape;1239;p21"/>
              <p:cNvCxnSpPr>
                <a:stCxn id="1235" idx="5"/>
                <a:endCxn id="1234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21"/>
              <p:cNvCxnSpPr>
                <a:stCxn id="1236" idx="4"/>
                <a:endCxn id="1234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21"/>
              <p:cNvCxnSpPr>
                <a:stCxn id="1231" idx="6"/>
                <a:endCxn id="1235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21"/>
              <p:cNvCxnSpPr>
                <a:stCxn id="1235" idx="7"/>
                <a:endCxn id="1236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21"/>
              <p:cNvCxnSpPr>
                <a:stCxn id="1236" idx="6"/>
                <a:endCxn id="1232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21"/>
              <p:cNvCxnSpPr>
                <a:stCxn id="1234" idx="7"/>
                <a:endCxn id="1232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21"/>
              <p:cNvCxnSpPr>
                <a:stCxn id="1231" idx="6"/>
                <a:endCxn id="1237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21"/>
              <p:cNvCxnSpPr>
                <a:stCxn id="1237" idx="6"/>
                <a:endCxn id="1234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21"/>
              <p:cNvCxnSpPr>
                <a:stCxn id="1237" idx="6"/>
                <a:endCxn id="1233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21"/>
              <p:cNvCxnSpPr>
                <a:stCxn id="1233" idx="7"/>
                <a:endCxn id="1238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21"/>
              <p:cNvCxnSpPr>
                <a:stCxn id="1234" idx="6"/>
                <a:endCxn id="1238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21"/>
              <p:cNvCxnSpPr>
                <a:stCxn id="1238" idx="0"/>
                <a:endCxn id="1232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1" name="Google Shape;1251;p21"/>
              <p:cNvCxnSpPr>
                <a:stCxn id="1236" idx="5"/>
                <a:endCxn id="1238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2" name="Google Shape;1252;p21"/>
              <p:cNvCxnSpPr>
                <a:stCxn id="1235" idx="6"/>
                <a:endCxn id="1238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21"/>
              <p:cNvCxnSpPr>
                <a:stCxn id="1235" idx="4"/>
                <a:endCxn id="1233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4" name="Google Shape;1254;p2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5" name="Google Shape;1255;p21"/>
              <p:cNvCxnSpPr>
                <a:stCxn id="1238" idx="4"/>
                <a:endCxn id="1254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21"/>
              <p:cNvCxnSpPr>
                <a:stCxn id="1254" idx="1"/>
                <a:endCxn id="1233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21"/>
              <p:cNvCxnSpPr>
                <a:stCxn id="1254" idx="1"/>
                <a:endCxn id="1234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8" name="Google Shape;1258;p2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9" name="Google Shape;1259;p21"/>
              <p:cNvCxnSpPr>
                <a:stCxn id="1236" idx="0"/>
                <a:endCxn id="1258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21"/>
              <p:cNvCxnSpPr>
                <a:stCxn id="1232" idx="0"/>
                <a:endCxn id="1258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61" name="Google Shape;1261;p2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262" name="Google Shape;1262;p2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3" name="Google Shape;1263;p2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4" name="Google Shape;1264;p2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5" name="Google Shape;1265;p2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6" name="Google Shape;1266;p2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7" name="Google Shape;1267;p2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8" name="Google Shape;1268;p2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9" name="Google Shape;1269;p2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70" name="Google Shape;1270;p21"/>
              <p:cNvCxnSpPr>
                <a:stCxn id="1266" idx="5"/>
                <a:endCxn id="1265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1" name="Google Shape;1271;p21"/>
              <p:cNvCxnSpPr>
                <a:stCxn id="1267" idx="4"/>
                <a:endCxn id="1265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2" name="Google Shape;1272;p21"/>
              <p:cNvCxnSpPr>
                <a:stCxn id="1262" idx="6"/>
                <a:endCxn id="1265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3" name="Google Shape;1273;p21"/>
              <p:cNvCxnSpPr>
                <a:stCxn id="1262" idx="0"/>
                <a:endCxn id="1266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4" name="Google Shape;1274;p21"/>
              <p:cNvCxnSpPr>
                <a:stCxn id="1266" idx="7"/>
                <a:endCxn id="1267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5" name="Google Shape;1275;p21"/>
              <p:cNvCxnSpPr>
                <a:stCxn id="1267" idx="6"/>
                <a:endCxn id="1263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6" name="Google Shape;1276;p21"/>
              <p:cNvCxnSpPr>
                <a:stCxn id="1265" idx="7"/>
                <a:endCxn id="1263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7" name="Google Shape;1277;p21"/>
              <p:cNvCxnSpPr>
                <a:stCxn id="1262" idx="5"/>
                <a:endCxn id="1268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21"/>
              <p:cNvCxnSpPr>
                <a:stCxn id="1268" idx="7"/>
                <a:endCxn id="1265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21"/>
              <p:cNvCxnSpPr>
                <a:stCxn id="1268" idx="7"/>
                <a:endCxn id="1264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0" name="Google Shape;1280;p21"/>
              <p:cNvCxnSpPr>
                <a:stCxn id="1264" idx="0"/>
                <a:endCxn id="1265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1" name="Google Shape;1281;p21"/>
              <p:cNvCxnSpPr>
                <a:stCxn id="1269" idx="1"/>
                <a:endCxn id="1263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2" name="Google Shape;1282;p21"/>
              <p:cNvCxnSpPr>
                <a:stCxn id="1266" idx="6"/>
                <a:endCxn id="1269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21"/>
              <p:cNvCxnSpPr>
                <a:stCxn id="1263" idx="4"/>
                <a:endCxn id="1264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4" name="Google Shape;1284;p2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85" name="Google Shape;1285;p21"/>
              <p:cNvCxnSpPr>
                <a:stCxn id="1269" idx="2"/>
                <a:endCxn id="1284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21"/>
              <p:cNvCxnSpPr>
                <a:stCxn id="1284" idx="2"/>
                <a:endCxn id="1264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21"/>
              <p:cNvCxnSpPr>
                <a:stCxn id="1284" idx="0"/>
                <a:endCxn id="1263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21"/>
              <p:cNvCxnSpPr>
                <a:stCxn id="1284" idx="1"/>
                <a:endCxn id="1265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9" name="Google Shape;1289;p2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0" name="Google Shape;1290;p21"/>
              <p:cNvCxnSpPr>
                <a:stCxn id="1264" idx="3"/>
                <a:endCxn id="1289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1" name="Google Shape;1291;p21"/>
              <p:cNvCxnSpPr>
                <a:stCxn id="1289" idx="0"/>
                <a:endCxn id="1268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2" name="Google Shape;1292;p2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3" name="Google Shape;1293;p21"/>
              <p:cNvCxnSpPr>
                <a:stCxn id="1262" idx="6"/>
                <a:endCxn id="1292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Google Shape;1294;p21"/>
              <p:cNvCxnSpPr>
                <a:stCxn id="1268" idx="0"/>
                <a:endCxn id="1292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5" name="Google Shape;1295;p21"/>
              <p:cNvCxnSpPr>
                <a:stCxn id="1292" idx="6"/>
                <a:endCxn id="1265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6" name="Google Shape;1296;p2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7" name="Google Shape;1297;p21"/>
              <p:cNvCxnSpPr>
                <a:stCxn id="1289" idx="5"/>
                <a:endCxn id="1296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21"/>
              <p:cNvCxnSpPr>
                <a:stCxn id="1296" idx="7"/>
                <a:endCxn id="1264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9" name="Google Shape;1299;p2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00" name="Google Shape;1300;p21"/>
              <p:cNvCxnSpPr>
                <a:stCxn id="1289" idx="0"/>
                <a:endCxn id="1299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21"/>
              <p:cNvCxnSpPr>
                <a:stCxn id="1299" idx="1"/>
                <a:endCxn id="1268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2" name="Google Shape;1302;p21"/>
              <p:cNvCxnSpPr>
                <a:stCxn id="1299" idx="6"/>
                <a:endCxn id="1264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5648019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22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1305" name="Google Shape;1305;p22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1306" name="Google Shape;1306;p22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7" name="Google Shape;1307;p22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8" name="Google Shape;1308;p22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09" name="Google Shape;1309;p22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1310" name="Google Shape;1310;p22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1" name="Google Shape;1311;p22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2" name="Google Shape;1312;p22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3" name="Google Shape;1313;p22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14" name="Google Shape;1314;p22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1315" name="Google Shape;1315;p22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1316" name="Google Shape;1316;p22"/>
              <p:cNvCxnSpPr>
                <a:stCxn id="1317" idx="7"/>
                <a:endCxn id="1318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8" name="Google Shape;1318;p22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9" name="Google Shape;1319;p22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0" name="Google Shape;1320;p22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1" name="Google Shape;1321;p22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2" name="Google Shape;1322;p22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3" name="Google Shape;1323;p22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24" name="Google Shape;1324;p22"/>
              <p:cNvCxnSpPr>
                <a:stCxn id="1323" idx="4"/>
                <a:endCxn id="1320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22"/>
              <p:cNvCxnSpPr>
                <a:stCxn id="1322" idx="4"/>
                <a:endCxn id="1320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22"/>
              <p:cNvCxnSpPr>
                <a:stCxn id="1322" idx="5"/>
                <a:endCxn id="1323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22"/>
              <p:cNvCxnSpPr>
                <a:stCxn id="1322" idx="0"/>
                <a:endCxn id="1319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8" name="Google Shape;1328;p22"/>
              <p:cNvCxnSpPr>
                <a:stCxn id="1322" idx="7"/>
                <a:endCxn id="1317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9" name="Google Shape;1329;p22"/>
              <p:cNvCxnSpPr>
                <a:stCxn id="1319" idx="5"/>
                <a:endCxn id="1317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0" name="Google Shape;1330;p22"/>
              <p:cNvCxnSpPr>
                <a:stCxn id="1319" idx="6"/>
                <a:endCxn id="1318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1" name="Google Shape;1331;p22"/>
              <p:cNvCxnSpPr>
                <a:stCxn id="1321" idx="2"/>
                <a:endCxn id="1319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2" name="Google Shape;1332;p22"/>
              <p:cNvCxnSpPr>
                <a:stCxn id="1323" idx="0"/>
                <a:endCxn id="1317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3" name="Google Shape;1333;p22"/>
              <p:cNvCxnSpPr>
                <a:stCxn id="1323" idx="0"/>
                <a:endCxn id="1321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7" name="Google Shape;1317;p22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34" name="Google Shape;1334;p22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1335" name="Google Shape;1335;p22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6" name="Google Shape;1336;p22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7" name="Google Shape;1337;p22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8" name="Google Shape;1338;p22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9" name="Google Shape;1339;p22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0" name="Google Shape;1340;p22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1" name="Google Shape;1341;p22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2" name="Google Shape;1342;p22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43" name="Google Shape;1343;p22"/>
              <p:cNvCxnSpPr>
                <a:stCxn id="1339" idx="5"/>
                <a:endCxn id="1338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4" name="Google Shape;1344;p22"/>
              <p:cNvCxnSpPr>
                <a:stCxn id="1340" idx="4"/>
                <a:endCxn id="1338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5" name="Google Shape;1345;p22"/>
              <p:cNvCxnSpPr>
                <a:stCxn id="1335" idx="6"/>
                <a:endCxn id="1338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6" name="Google Shape;1346;p22"/>
              <p:cNvCxnSpPr>
                <a:stCxn id="1335" idx="0"/>
                <a:endCxn id="1339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7" name="Google Shape;1347;p22"/>
              <p:cNvCxnSpPr>
                <a:stCxn id="1339" idx="7"/>
                <a:endCxn id="1340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8" name="Google Shape;1348;p22"/>
              <p:cNvCxnSpPr>
                <a:stCxn id="1340" idx="6"/>
                <a:endCxn id="1336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9" name="Google Shape;1349;p22"/>
              <p:cNvCxnSpPr>
                <a:stCxn id="1338" idx="7"/>
                <a:endCxn id="1336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0" name="Google Shape;1350;p22"/>
              <p:cNvCxnSpPr>
                <a:stCxn id="1335" idx="5"/>
                <a:endCxn id="1341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1" name="Google Shape;1351;p22"/>
              <p:cNvCxnSpPr>
                <a:stCxn id="1341" idx="7"/>
                <a:endCxn id="1338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2" name="Google Shape;1352;p22"/>
              <p:cNvCxnSpPr>
                <a:stCxn id="1341" idx="5"/>
                <a:endCxn id="1337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3" name="Google Shape;1353;p22"/>
              <p:cNvCxnSpPr>
                <a:stCxn id="1337" idx="0"/>
                <a:endCxn id="1338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4" name="Google Shape;1354;p22"/>
              <p:cNvCxnSpPr>
                <a:stCxn id="1337" idx="7"/>
                <a:endCxn id="1342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5" name="Google Shape;1355;p22"/>
              <p:cNvCxnSpPr>
                <a:stCxn id="1338" idx="6"/>
                <a:endCxn id="1342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6" name="Google Shape;1356;p22"/>
              <p:cNvCxnSpPr>
                <a:stCxn id="1342" idx="0"/>
                <a:endCxn id="1336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7" name="Google Shape;1357;p22"/>
              <p:cNvCxnSpPr>
                <a:stCxn id="1339" idx="4"/>
                <a:endCxn id="1337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22"/>
              <p:cNvCxnSpPr>
                <a:stCxn id="1336" idx="4"/>
                <a:endCxn id="1337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9" name="Google Shape;1359;p22"/>
              <p:cNvCxnSpPr>
                <a:stCxn id="1335" idx="5"/>
                <a:endCxn id="1337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0" name="Google Shape;1360;p22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1" name="Google Shape;1361;p22"/>
              <p:cNvCxnSpPr>
                <a:stCxn id="1342" idx="4"/>
                <a:endCxn id="1360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22"/>
              <p:cNvCxnSpPr>
                <a:stCxn id="1360" idx="2"/>
                <a:endCxn id="1337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3" name="Google Shape;1363;p22"/>
              <p:cNvCxnSpPr>
                <a:stCxn id="1360" idx="0"/>
                <a:endCxn id="1336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4" name="Google Shape;1364;p22"/>
              <p:cNvCxnSpPr>
                <a:stCxn id="1360" idx="1"/>
                <a:endCxn id="1338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5" name="Google Shape;1365;p22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6" name="Google Shape;1366;p22"/>
              <p:cNvCxnSpPr>
                <a:stCxn id="1360" idx="2"/>
                <a:endCxn id="1365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7" name="Google Shape;1367;p22"/>
              <p:cNvCxnSpPr>
                <a:stCxn id="1365" idx="1"/>
                <a:endCxn id="1341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09617630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23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1370" name="Google Shape;1370;p23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1371" name="Google Shape;1371;p2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74" name="Google Shape;1374;p23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375" name="Google Shape;1375;p23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79" name="Google Shape;1379;p23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1380" name="Google Shape;1380;p23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381" name="Google Shape;1381;p23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89" name="Google Shape;1389;p23"/>
              <p:cNvCxnSpPr>
                <a:stCxn id="1385" idx="5"/>
                <a:endCxn id="1384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0" name="Google Shape;1390;p23"/>
              <p:cNvCxnSpPr>
                <a:stCxn id="1386" idx="4"/>
                <a:endCxn id="1384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23"/>
              <p:cNvCxnSpPr>
                <a:stCxn id="1381" idx="0"/>
                <a:endCxn id="1385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23"/>
              <p:cNvCxnSpPr>
                <a:stCxn id="1385" idx="6"/>
                <a:endCxn id="1386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23"/>
              <p:cNvCxnSpPr>
                <a:stCxn id="1386" idx="6"/>
                <a:endCxn id="1382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23"/>
              <p:cNvCxnSpPr>
                <a:stCxn id="1384" idx="6"/>
                <a:endCxn id="1382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23"/>
              <p:cNvCxnSpPr>
                <a:stCxn id="1381" idx="6"/>
                <a:endCxn id="1387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23"/>
              <p:cNvCxnSpPr>
                <a:stCxn id="1381" idx="7"/>
                <a:endCxn id="1384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23"/>
              <p:cNvCxnSpPr>
                <a:stCxn id="1387" idx="7"/>
                <a:endCxn id="1383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8" name="Google Shape;1398;p23"/>
              <p:cNvCxnSpPr>
                <a:stCxn id="1383" idx="0"/>
                <a:endCxn id="1384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9" name="Google Shape;1399;p23"/>
              <p:cNvCxnSpPr>
                <a:stCxn id="1388" idx="2"/>
                <a:endCxn id="1382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23"/>
              <p:cNvCxnSpPr>
                <a:stCxn id="1386" idx="7"/>
                <a:endCxn id="1388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1" name="Google Shape;1401;p23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2" name="Google Shape;1402;p23"/>
              <p:cNvCxnSpPr>
                <a:stCxn id="1388" idx="3"/>
                <a:endCxn id="1401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23"/>
              <p:cNvCxnSpPr>
                <a:stCxn id="1401" idx="2"/>
                <a:endCxn id="1383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23"/>
              <p:cNvCxnSpPr>
                <a:stCxn id="1401" idx="0"/>
                <a:endCxn id="1382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23"/>
              <p:cNvCxnSpPr>
                <a:stCxn id="1401" idx="1"/>
                <a:endCxn id="1384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6" name="Google Shape;1406;p23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7" name="Google Shape;1407;p23"/>
              <p:cNvCxnSpPr>
                <a:stCxn id="1383" idx="2"/>
                <a:endCxn id="1406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8" name="Google Shape;1408;p23"/>
              <p:cNvCxnSpPr>
                <a:stCxn id="1406" idx="3"/>
                <a:endCxn id="1381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9" name="Google Shape;1409;p23"/>
              <p:cNvCxnSpPr>
                <a:stCxn id="1384" idx="4"/>
                <a:endCxn id="1406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0" name="Google Shape;1410;p23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11" name="Google Shape;1411;p23"/>
              <p:cNvCxnSpPr>
                <a:stCxn id="1384" idx="0"/>
                <a:endCxn id="1410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23"/>
              <p:cNvCxnSpPr>
                <a:stCxn id="1385" idx="7"/>
                <a:endCxn id="1410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13" name="Google Shape;1413;p23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414" name="Google Shape;1414;p23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22" name="Google Shape;1422;p23"/>
              <p:cNvCxnSpPr>
                <a:stCxn id="1419" idx="4"/>
                <a:endCxn id="1417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23"/>
              <p:cNvCxnSpPr>
                <a:stCxn id="1414" idx="7"/>
                <a:endCxn id="1418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23"/>
              <p:cNvCxnSpPr>
                <a:stCxn id="1418" idx="7"/>
                <a:endCxn id="1419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23"/>
              <p:cNvCxnSpPr>
                <a:stCxn id="1419" idx="6"/>
                <a:endCxn id="1415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23"/>
              <p:cNvCxnSpPr>
                <a:stCxn id="1417" idx="7"/>
                <a:endCxn id="1415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23"/>
              <p:cNvCxnSpPr>
                <a:stCxn id="1414" idx="6"/>
                <a:endCxn id="1420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23"/>
              <p:cNvCxnSpPr>
                <a:stCxn id="1420" idx="0"/>
                <a:endCxn id="1417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23"/>
              <p:cNvCxnSpPr>
                <a:stCxn id="1420" idx="5"/>
                <a:endCxn id="1416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23"/>
              <p:cNvCxnSpPr>
                <a:stCxn id="1416" idx="0"/>
                <a:endCxn id="1417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23"/>
              <p:cNvCxnSpPr>
                <a:stCxn id="1416" idx="7"/>
                <a:endCxn id="1421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23"/>
              <p:cNvCxnSpPr>
                <a:stCxn id="1417" idx="6"/>
                <a:endCxn id="1421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23"/>
              <p:cNvCxnSpPr>
                <a:stCxn id="1421" idx="0"/>
                <a:endCxn id="1415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23"/>
              <p:cNvCxnSpPr>
                <a:stCxn id="1419" idx="5"/>
                <a:endCxn id="1421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23"/>
              <p:cNvCxnSpPr>
                <a:stCxn id="1418" idx="6"/>
                <a:endCxn id="1421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23"/>
              <p:cNvCxnSpPr>
                <a:stCxn id="1418" idx="5"/>
                <a:endCxn id="1420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23"/>
              <p:cNvCxnSpPr>
                <a:stCxn id="1415" idx="4"/>
                <a:endCxn id="1416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38" name="Google Shape;1438;p23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39" name="Google Shape;1439;p23"/>
              <p:cNvCxnSpPr>
                <a:stCxn id="1421" idx="4"/>
                <a:endCxn id="1438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23"/>
              <p:cNvCxnSpPr>
                <a:stCxn id="1438" idx="1"/>
                <a:endCxn id="1416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1" name="Google Shape;1441;p23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42" name="Google Shape;1442;p23"/>
              <p:cNvCxnSpPr>
                <a:stCxn id="1438" idx="2"/>
                <a:endCxn id="1441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3" name="Google Shape;1443;p23"/>
              <p:cNvCxnSpPr>
                <a:stCxn id="1441" idx="1"/>
                <a:endCxn id="1420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4" name="Google Shape;1444;p23"/>
              <p:cNvCxnSpPr>
                <a:stCxn id="1441" idx="7"/>
                <a:endCxn id="1416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07AD0E-A128-D63C-7984-C39E271C54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1069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702531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26"/>
          <p:cNvSpPr txBox="1">
            <a:spLocks noGrp="1"/>
          </p:cNvSpPr>
          <p:nvPr>
            <p:ph type="title"/>
          </p:nvPr>
        </p:nvSpPr>
        <p:spPr>
          <a:xfrm>
            <a:off x="723450" y="681367"/>
            <a:ext cx="76971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184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0" name="Google Shape;470;p9"/>
          <p:cNvSpPr txBox="1">
            <a:spLocks noGrp="1"/>
          </p:cNvSpPr>
          <p:nvPr>
            <p:ph type="subTitle" idx="1"/>
          </p:nvPr>
        </p:nvSpPr>
        <p:spPr>
          <a:xfrm>
            <a:off x="4731475" y="1675100"/>
            <a:ext cx="3699300" cy="3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1" name="Google Shape;471;p9"/>
          <p:cNvSpPr txBox="1">
            <a:spLocks noGrp="1"/>
          </p:cNvSpPr>
          <p:nvPr>
            <p:ph type="subTitle" idx="2"/>
          </p:nvPr>
        </p:nvSpPr>
        <p:spPr>
          <a:xfrm>
            <a:off x="720000" y="1675100"/>
            <a:ext cx="3699300" cy="3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72" name="Google Shape;472;p9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473" name="Google Shape;473;p9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474" name="Google Shape;474;p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6" name="Google Shape;476;p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77" name="Google Shape;477;p9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478" name="Google Shape;478;p9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9" name="Google Shape;479;p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0" name="Google Shape;480;p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1" name="Google Shape;481;p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482" name="Google Shape;482;p9"/>
          <p:cNvGrpSpPr/>
          <p:nvPr/>
        </p:nvGrpSpPr>
        <p:grpSpPr>
          <a:xfrm>
            <a:off x="115025" y="-3166447"/>
            <a:ext cx="8971639" cy="12988676"/>
            <a:chOff x="115024" y="-2374836"/>
            <a:chExt cx="8971639" cy="9741507"/>
          </a:xfrm>
        </p:grpSpPr>
        <p:grpSp>
          <p:nvGrpSpPr>
            <p:cNvPr id="483" name="Google Shape;483;p9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484" name="Google Shape;484;p9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5" name="Google Shape;485;p9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6" name="Google Shape;486;p9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7" name="Google Shape;487;p9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8" name="Google Shape;488;p9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9" name="Google Shape;489;p9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1" name="Google Shape;491;p9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92" name="Google Shape;492;p9"/>
              <p:cNvCxnSpPr>
                <a:stCxn id="488" idx="5"/>
                <a:endCxn id="48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9"/>
              <p:cNvCxnSpPr>
                <a:stCxn id="489" idx="4"/>
                <a:endCxn id="48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9"/>
              <p:cNvCxnSpPr>
                <a:stCxn id="484" idx="0"/>
                <a:endCxn id="48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9"/>
              <p:cNvCxnSpPr>
                <a:stCxn id="488" idx="6"/>
                <a:endCxn id="48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9"/>
              <p:cNvCxnSpPr>
                <a:stCxn id="489" idx="6"/>
                <a:endCxn id="48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9"/>
              <p:cNvCxnSpPr>
                <a:stCxn id="487" idx="6"/>
                <a:endCxn id="48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9"/>
              <p:cNvCxnSpPr>
                <a:stCxn id="484" idx="6"/>
                <a:endCxn id="49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9"/>
              <p:cNvCxnSpPr>
                <a:stCxn id="484" idx="7"/>
                <a:endCxn id="48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9"/>
              <p:cNvCxnSpPr>
                <a:stCxn id="490" idx="7"/>
                <a:endCxn id="48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9"/>
              <p:cNvCxnSpPr>
                <a:stCxn id="486" idx="0"/>
                <a:endCxn id="48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9"/>
              <p:cNvCxnSpPr>
                <a:stCxn id="491" idx="2"/>
                <a:endCxn id="48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9"/>
              <p:cNvCxnSpPr>
                <a:stCxn id="489" idx="7"/>
                <a:endCxn id="49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4" name="Google Shape;504;p9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05" name="Google Shape;505;p9"/>
              <p:cNvCxnSpPr>
                <a:stCxn id="491" idx="3"/>
                <a:endCxn id="50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9"/>
              <p:cNvCxnSpPr>
                <a:stCxn id="504" idx="2"/>
                <a:endCxn id="48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9"/>
              <p:cNvCxnSpPr>
                <a:stCxn id="504" idx="0"/>
                <a:endCxn id="48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9"/>
              <p:cNvCxnSpPr>
                <a:stCxn id="504" idx="1"/>
                <a:endCxn id="48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9" name="Google Shape;509;p9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0" name="Google Shape;510;p9"/>
              <p:cNvCxnSpPr>
                <a:stCxn id="486" idx="2"/>
                <a:endCxn id="50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9"/>
              <p:cNvCxnSpPr>
                <a:stCxn id="509" idx="3"/>
                <a:endCxn id="48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9"/>
              <p:cNvCxnSpPr>
                <a:stCxn id="487" idx="4"/>
                <a:endCxn id="50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" name="Google Shape;513;p9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4" name="Google Shape;514;p9"/>
              <p:cNvCxnSpPr>
                <a:stCxn id="487" idx="0"/>
                <a:endCxn id="51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9"/>
              <p:cNvCxnSpPr>
                <a:stCxn id="488" idx="7"/>
                <a:endCxn id="51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6" name="Google Shape;516;p9"/>
            <p:cNvGrpSpPr/>
            <p:nvPr/>
          </p:nvGrpSpPr>
          <p:grpSpPr>
            <a:xfrm>
              <a:off x="4731484" y="3852908"/>
              <a:ext cx="4355179" cy="3513764"/>
              <a:chOff x="720009" y="3852908"/>
              <a:chExt cx="4355179" cy="3513764"/>
            </a:xfrm>
          </p:grpSpPr>
          <p:sp>
            <p:nvSpPr>
              <p:cNvPr id="517" name="Google Shape;517;p9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8" name="Google Shape;518;p9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9" name="Google Shape;519;p9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1" name="Google Shape;521;p9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2" name="Google Shape;522;p9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3" name="Google Shape;523;p9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4" name="Google Shape;524;p9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25" name="Google Shape;525;p9"/>
              <p:cNvCxnSpPr>
                <a:stCxn id="522" idx="4"/>
                <a:endCxn id="52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6" name="Google Shape;526;p9"/>
              <p:cNvCxnSpPr>
                <a:stCxn id="517" idx="7"/>
                <a:endCxn id="52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9"/>
              <p:cNvCxnSpPr>
                <a:stCxn id="521" idx="7"/>
                <a:endCxn id="52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9"/>
              <p:cNvCxnSpPr>
                <a:stCxn id="522" idx="6"/>
                <a:endCxn id="51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9"/>
              <p:cNvCxnSpPr>
                <a:stCxn id="520" idx="7"/>
                <a:endCxn id="51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9"/>
              <p:cNvCxnSpPr>
                <a:stCxn id="517" idx="6"/>
                <a:endCxn id="52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9"/>
              <p:cNvCxnSpPr>
                <a:stCxn id="523" idx="0"/>
                <a:endCxn id="52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9"/>
              <p:cNvCxnSpPr>
                <a:stCxn id="523" idx="5"/>
                <a:endCxn id="51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9"/>
              <p:cNvCxnSpPr>
                <a:stCxn id="519" idx="0"/>
                <a:endCxn id="52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9"/>
              <p:cNvCxnSpPr>
                <a:stCxn id="519" idx="7"/>
                <a:endCxn id="52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9"/>
              <p:cNvCxnSpPr>
                <a:stCxn id="520" idx="6"/>
                <a:endCxn id="52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9"/>
              <p:cNvCxnSpPr>
                <a:stCxn id="524" idx="0"/>
                <a:endCxn id="51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9"/>
              <p:cNvCxnSpPr>
                <a:stCxn id="522" idx="5"/>
                <a:endCxn id="52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9"/>
              <p:cNvCxnSpPr>
                <a:stCxn id="521" idx="6"/>
                <a:endCxn id="52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9"/>
              <p:cNvCxnSpPr>
                <a:stCxn id="521" idx="5"/>
                <a:endCxn id="52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9"/>
              <p:cNvCxnSpPr>
                <a:stCxn id="518" idx="4"/>
                <a:endCxn id="51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1" name="Google Shape;541;p9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2" name="Google Shape;542;p9"/>
              <p:cNvCxnSpPr>
                <a:stCxn id="524" idx="4"/>
                <a:endCxn id="54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9"/>
              <p:cNvCxnSpPr>
                <a:stCxn id="541" idx="1"/>
                <a:endCxn id="51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4" name="Google Shape;544;p9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5" name="Google Shape;545;p9"/>
              <p:cNvCxnSpPr>
                <a:stCxn id="541" idx="2"/>
                <a:endCxn id="54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9"/>
              <p:cNvCxnSpPr>
                <a:stCxn id="544" idx="1"/>
                <a:endCxn id="52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9"/>
              <p:cNvCxnSpPr>
                <a:stCxn id="544" idx="7"/>
                <a:endCxn id="51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08691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"/>
          <p:cNvSpPr>
            <a:spLocks noGrp="1"/>
          </p:cNvSpPr>
          <p:nvPr>
            <p:ph type="pic" idx="2"/>
          </p:nvPr>
        </p:nvSpPr>
        <p:spPr>
          <a:xfrm>
            <a:off x="-25" y="-18300"/>
            <a:ext cx="9144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550" name="Google Shape;550;p10"/>
          <p:cNvSpPr txBox="1">
            <a:spLocks noGrp="1"/>
          </p:cNvSpPr>
          <p:nvPr>
            <p:ph type="title"/>
          </p:nvPr>
        </p:nvSpPr>
        <p:spPr>
          <a:xfrm>
            <a:off x="720000" y="5352600"/>
            <a:ext cx="7704000" cy="76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967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image" Target="../media/image2.svg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theme" Target="../theme/theme5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536633"/>
            <a:ext cx="77175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D5BC617-FA92-4476-C6ED-28F88E41993B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296166" y="10505"/>
            <a:ext cx="843510" cy="84351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FEAEAE-4163-857A-1E54-6027FB56F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3275" y="623923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ED276-7BDF-4415-9879-703DD7B27E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607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4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47" name="Google Shape;1447;p24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CE26732-1B6F-BB46-922B-B33305D830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6166" y="10505"/>
            <a:ext cx="843510" cy="84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321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536633"/>
            <a:ext cx="77175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D6B1AB3-F915-4886-EAAE-44E4B98DD9EC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296166" y="10505"/>
            <a:ext cx="843510" cy="84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067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3" r:id="rId19"/>
    <p:sldLayoutId id="2147483744" r:id="rId20"/>
    <p:sldLayoutId id="2147483745" r:id="rId21"/>
    <p:sldLayoutId id="2147483746" r:id="rId22"/>
    <p:sldLayoutId id="2147483747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4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47" name="Google Shape;1447;p24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8B1AEDB-393F-2872-9669-DF9DEEE1862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6166" y="10505"/>
            <a:ext cx="843510" cy="84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381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536633"/>
            <a:ext cx="77175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F15C251-57CE-16B9-700C-0F5F3FF68A4E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296166" y="10505"/>
            <a:ext cx="843510" cy="8435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643312-9AB4-B6A7-302C-EBF5C179C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90058"/>
            <a:ext cx="713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114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  <p:sldLayoutId id="2147483769" r:id="rId18"/>
    <p:sldLayoutId id="2147483770" r:id="rId19"/>
    <p:sldLayoutId id="2147483771" r:id="rId20"/>
    <p:sldLayoutId id="2147483772" r:id="rId21"/>
    <p:sldLayoutId id="2147483773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4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47" name="Google Shape;1447;p24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C47E9-2B08-E2D6-B1C3-364D5450B15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6166" y="10505"/>
            <a:ext cx="843510" cy="84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291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3517" y="1947671"/>
            <a:ext cx="7336965" cy="8382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PROBLEM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6653" y="3171446"/>
            <a:ext cx="3770692" cy="2470402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Parsa Mohammadpour</a:t>
            </a:r>
          </a:p>
          <a:p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Hesam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Mumivand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Fard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Saeed Terik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Rahbari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Moghadam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November 2024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90EBA-01B2-40E7-CEC1-AD075CE607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6D09-3902-963F-5908-7FA25BD9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463" y="384048"/>
            <a:ext cx="2386584" cy="87541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507BF-DF24-FD5D-344F-50FF4B649B37}"/>
              </a:ext>
            </a:extLst>
          </p:cNvPr>
          <p:cNvSpPr txBox="1"/>
          <p:nvPr/>
        </p:nvSpPr>
        <p:spPr>
          <a:xfrm>
            <a:off x="740662" y="2690336"/>
            <a:ext cx="5289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79686B-3E0E-8622-BFEB-4192D28804EA}"/>
              </a:ext>
            </a:extLst>
          </p:cNvPr>
          <p:cNvSpPr txBox="1"/>
          <p:nvPr/>
        </p:nvSpPr>
        <p:spPr>
          <a:xfrm>
            <a:off x="472000" y="271120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47A491-C1E4-7814-D5CE-8C31443D1357}"/>
              </a:ext>
            </a:extLst>
          </p:cNvPr>
          <p:cNvSpPr txBox="1"/>
          <p:nvPr/>
        </p:nvSpPr>
        <p:spPr>
          <a:xfrm>
            <a:off x="472000" y="180267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1A4F2C-C542-33FF-4AF5-4F1520EA9C10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D09B4-1AA1-7137-C962-D7CC5B79AEEC}"/>
              </a:ext>
            </a:extLst>
          </p:cNvPr>
          <p:cNvSpPr txBox="1"/>
          <p:nvPr/>
        </p:nvSpPr>
        <p:spPr>
          <a:xfrm>
            <a:off x="740662" y="1769300"/>
            <a:ext cx="328787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9C624-DFA0-EA35-5E00-C0D6FB0208EE}"/>
              </a:ext>
            </a:extLst>
          </p:cNvPr>
          <p:cNvSpPr txBox="1"/>
          <p:nvPr/>
        </p:nvSpPr>
        <p:spPr>
          <a:xfrm>
            <a:off x="2225615" y="3285785"/>
            <a:ext cx="69183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bg1">
                  <a:lumMod val="50000"/>
                </a:schemeClr>
              </a:buClr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70530-F672-F235-7DD0-79D62FC4B1BF}"/>
              </a:ext>
            </a:extLst>
          </p:cNvPr>
          <p:cNvSpPr txBox="1"/>
          <p:nvPr/>
        </p:nvSpPr>
        <p:spPr>
          <a:xfrm>
            <a:off x="472000" y="35112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F35C84-0A1F-84CB-BC86-454546C616D3}"/>
              </a:ext>
            </a:extLst>
          </p:cNvPr>
          <p:cNvSpPr txBox="1"/>
          <p:nvPr/>
        </p:nvSpPr>
        <p:spPr>
          <a:xfrm>
            <a:off x="740662" y="4232541"/>
            <a:ext cx="5289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  <a:p>
            <a:pPr algn="just">
              <a:buClr>
                <a:schemeClr val="bg1">
                  <a:lumMod val="50000"/>
                </a:schemeClr>
              </a:buClr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5828A8-AE14-C0D2-B3B0-B693DE1AD064}"/>
              </a:ext>
            </a:extLst>
          </p:cNvPr>
          <p:cNvSpPr txBox="1"/>
          <p:nvPr/>
        </p:nvSpPr>
        <p:spPr>
          <a:xfrm>
            <a:off x="447364" y="4290552"/>
            <a:ext cx="2932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407A4A-7864-73AA-101B-8BE0065807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3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48148E-6 L -0.33958 -0.070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79" y="-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56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0.28924 -0.06945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62" y="-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7" grpId="1"/>
      <p:bldP spid="20" grpId="0"/>
      <p:bldP spid="20" grpId="1"/>
      <p:bldP spid="23" grpId="0"/>
      <p:bldP spid="34" grpId="0"/>
      <p:bldP spid="34" grpId="1"/>
      <p:bldP spid="3" grpId="0"/>
      <p:bldP spid="3" grpId="1"/>
      <p:bldP spid="4" grpId="0"/>
      <p:bldP spid="4" grpId="1"/>
      <p:bldP spid="4" grpId="2"/>
      <p:bldP spid="4" grpId="3"/>
      <p:bldP spid="5" grpId="1"/>
      <p:bldP spid="5" grpId="2"/>
      <p:bldP spid="5" grpId="3" build="allAtOnce"/>
      <p:bldP spid="6" grpId="1"/>
      <p:bldP spid="6" grpId="2"/>
      <p:bldP spid="6" grpId="3"/>
      <p:bldP spid="9" grpId="0"/>
      <p:bldP spid="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A57B-9B95-EF86-46EA-84D6FF40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38" y="1357607"/>
            <a:ext cx="2141238" cy="497823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PSUEDOCODE: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630897-BB02-3082-FFEB-5FC6A357CF7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21436" y="2676400"/>
            <a:ext cx="8194089" cy="150520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 FOR LONGEST PATH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D710CE-2018-CA8D-44AA-037FE520D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410" y="1387656"/>
            <a:ext cx="481110" cy="573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808F70-0505-3D43-3037-CA5A131C248F}"/>
              </a:ext>
            </a:extLst>
          </p:cNvPr>
          <p:cNvSpPr txBox="1"/>
          <p:nvPr/>
        </p:nvSpPr>
        <p:spPr>
          <a:xfrm>
            <a:off x="770638" y="1936619"/>
            <a:ext cx="36551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longest_path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(graph):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Initialize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path_len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-1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Initialize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path_list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None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each node `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in the vertices: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Call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longest_path_recursive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(graph,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[], 0) 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i_path_len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path_len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Update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path_len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i_path_len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Update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path_list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i_path_list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path_len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path_list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A2AC6B-E2F4-0617-ECD1-20AF8EBEC7D6}"/>
                  </a:ext>
                </a:extLst>
              </p:cNvPr>
              <p:cNvSpPr txBox="1"/>
              <p:nvPr/>
            </p:nvSpPr>
            <p:spPr>
              <a:xfrm>
                <a:off x="4570264" y="1855430"/>
                <a:ext cx="4100803" cy="4185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 </a:t>
                </a:r>
                <a:r>
                  <a:rPr lang="en-US" dirty="0" err="1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longest_path_recursive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(graph, node, visited, </a:t>
                </a:r>
              </a:p>
              <a:p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curr_path_len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Initialize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-1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Initialize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path_list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None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Add the current node to the visited list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For each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vertic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graph: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If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node or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in visited or (node,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Edges: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Continue to the next iteration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new_visited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visited.append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edge_weight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weight of edge (node,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longest_path_recursive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(graph,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new_visited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curr_path_len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edge_weight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If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i_path_len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Update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i_path_len</a:t>
                </a: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Update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path_list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i_path_list</a:t>
                </a: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If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-1 then: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Return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curr_path_len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visited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Return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path_list</a:t>
                </a: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A2AC6B-E2F4-0617-ECD1-20AF8EBEC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264" y="1855430"/>
                <a:ext cx="4100803" cy="4185761"/>
              </a:xfrm>
              <a:prstGeom prst="rect">
                <a:avLst/>
              </a:prstGeom>
              <a:blipFill>
                <a:blip r:embed="rId3"/>
                <a:stretch>
                  <a:fillRect l="-446" t="-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FBEFBED-3943-1343-9590-496E2CB243BC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C511A-249C-0979-44A0-589515298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9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 L -0.03732 -0.37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-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  <p:bldP spid="1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3">
            <a:extLst>
              <a:ext uri="{FF2B5EF4-FFF2-40B4-BE49-F238E27FC236}">
                <a16:creationId xmlns:a16="http://schemas.microsoft.com/office/drawing/2014/main" id="{DD1A4F2C-C542-33FF-4AF5-4F1520EA9C10}"/>
              </a:ext>
            </a:extLst>
          </p:cNvPr>
          <p:cNvSpPr txBox="1"/>
          <p:nvPr/>
        </p:nvSpPr>
        <p:spPr>
          <a:xfrm>
            <a:off x="467892" y="520668"/>
            <a:ext cx="7507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061680-8BFF-6C4A-33DA-71F0CC41E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38" y="1594864"/>
            <a:ext cx="2141238" cy="497823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CASE:</a:t>
            </a:r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46EFCA95-CD1C-EF94-1BD4-2992483B1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410" y="1624913"/>
            <a:ext cx="481110" cy="573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4DA6D1-5AB3-D6C0-63A6-263F0ABB69F3}"/>
              </a:ext>
            </a:extLst>
          </p:cNvPr>
          <p:cNvSpPr txBox="1">
            <a:spLocks/>
          </p:cNvSpPr>
          <p:nvPr/>
        </p:nvSpPr>
        <p:spPr>
          <a:xfrm>
            <a:off x="1404148" y="2042679"/>
            <a:ext cx="4721444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 (DIRECTED ACYCLIC GRAPH)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1B5A4ADD-5220-C541-F92D-388245F1FE8E}"/>
              </a:ext>
            </a:extLst>
          </p:cNvPr>
          <p:cNvSpPr txBox="1">
            <a:spLocks/>
          </p:cNvSpPr>
          <p:nvPr/>
        </p:nvSpPr>
        <p:spPr>
          <a:xfrm>
            <a:off x="1057920" y="2072728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1CBE92F-2F8E-44A9-9E51-5E7DA4DB9F9C}"/>
              </a:ext>
            </a:extLst>
          </p:cNvPr>
          <p:cNvSpPr txBox="1">
            <a:spLocks/>
          </p:cNvSpPr>
          <p:nvPr/>
        </p:nvSpPr>
        <p:spPr>
          <a:xfrm>
            <a:off x="2225801" y="2488061"/>
            <a:ext cx="3899791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TOPOLOGICAL ORDER</a:t>
            </a:r>
          </a:p>
        </p:txBody>
      </p:sp>
      <p:sp>
        <p:nvSpPr>
          <p:cNvPr id="11" name="Subtitle 3">
            <a:extLst>
              <a:ext uri="{FF2B5EF4-FFF2-40B4-BE49-F238E27FC236}">
                <a16:creationId xmlns:a16="http://schemas.microsoft.com/office/drawing/2014/main" id="{28A15A09-A2DC-8CE1-4CF8-141C69E99FC1}"/>
              </a:ext>
            </a:extLst>
          </p:cNvPr>
          <p:cNvSpPr txBox="1">
            <a:spLocks/>
          </p:cNvSpPr>
          <p:nvPr/>
        </p:nvSpPr>
        <p:spPr>
          <a:xfrm>
            <a:off x="1879574" y="2518110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64F3122-266D-61B9-5D8E-C23A37BF8C9F}"/>
              </a:ext>
            </a:extLst>
          </p:cNvPr>
          <p:cNvSpPr txBox="1">
            <a:spLocks/>
          </p:cNvSpPr>
          <p:nvPr/>
        </p:nvSpPr>
        <p:spPr>
          <a:xfrm>
            <a:off x="2225801" y="3429000"/>
            <a:ext cx="3899791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ALL NODES DO:</a:t>
            </a:r>
          </a:p>
        </p:txBody>
      </p:sp>
      <p:sp>
        <p:nvSpPr>
          <p:cNvPr id="13" name="Subtitle 3">
            <a:extLst>
              <a:ext uri="{FF2B5EF4-FFF2-40B4-BE49-F238E27FC236}">
                <a16:creationId xmlns:a16="http://schemas.microsoft.com/office/drawing/2014/main" id="{67C3316F-CB1C-FDE5-EC7E-4EE7CEAB4AE6}"/>
              </a:ext>
            </a:extLst>
          </p:cNvPr>
          <p:cNvSpPr txBox="1">
            <a:spLocks/>
          </p:cNvSpPr>
          <p:nvPr/>
        </p:nvSpPr>
        <p:spPr>
          <a:xfrm>
            <a:off x="1879574" y="3459049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351CBB8-2389-2D56-E6A4-9BFD36B022F3}"/>
              </a:ext>
            </a:extLst>
          </p:cNvPr>
          <p:cNvSpPr txBox="1">
            <a:spLocks/>
          </p:cNvSpPr>
          <p:nvPr/>
        </p:nvSpPr>
        <p:spPr>
          <a:xfrm>
            <a:off x="3018408" y="3920714"/>
            <a:ext cx="3899791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 DISTANCE LIST TO -INF</a:t>
            </a:r>
          </a:p>
        </p:txBody>
      </p:sp>
      <p:sp>
        <p:nvSpPr>
          <p:cNvPr id="15" name="Subtitle 3">
            <a:extLst>
              <a:ext uri="{FF2B5EF4-FFF2-40B4-BE49-F238E27FC236}">
                <a16:creationId xmlns:a16="http://schemas.microsoft.com/office/drawing/2014/main" id="{6D5CEF2C-9B14-B968-3A62-A8A5F14A6E78}"/>
              </a:ext>
            </a:extLst>
          </p:cNvPr>
          <p:cNvSpPr txBox="1">
            <a:spLocks/>
          </p:cNvSpPr>
          <p:nvPr/>
        </p:nvSpPr>
        <p:spPr>
          <a:xfrm>
            <a:off x="2672181" y="3950763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234BEE6-19AB-1CA1-F86E-34830714213C}"/>
              </a:ext>
            </a:extLst>
          </p:cNvPr>
          <p:cNvSpPr txBox="1">
            <a:spLocks/>
          </p:cNvSpPr>
          <p:nvPr/>
        </p:nvSpPr>
        <p:spPr>
          <a:xfrm>
            <a:off x="3018408" y="4442477"/>
            <a:ext cx="4669654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 TOPOLOGICAL ORDER STACK </a:t>
            </a:r>
          </a:p>
        </p:txBody>
      </p:sp>
      <p:sp>
        <p:nvSpPr>
          <p:cNvPr id="17" name="Subtitle 3">
            <a:extLst>
              <a:ext uri="{FF2B5EF4-FFF2-40B4-BE49-F238E27FC236}">
                <a16:creationId xmlns:a16="http://schemas.microsoft.com/office/drawing/2014/main" id="{90ECF574-AABC-DBB4-9EB2-CFEA6A17A821}"/>
              </a:ext>
            </a:extLst>
          </p:cNvPr>
          <p:cNvSpPr txBox="1">
            <a:spLocks/>
          </p:cNvSpPr>
          <p:nvPr/>
        </p:nvSpPr>
        <p:spPr>
          <a:xfrm>
            <a:off x="2672181" y="4472526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F4C9CF6-E3B4-1CFE-BF72-78872AF4E72A}"/>
              </a:ext>
            </a:extLst>
          </p:cNvPr>
          <p:cNvSpPr txBox="1">
            <a:spLocks/>
          </p:cNvSpPr>
          <p:nvPr/>
        </p:nvSpPr>
        <p:spPr>
          <a:xfrm>
            <a:off x="3018408" y="2896983"/>
            <a:ext cx="3899791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STORED IN STACK</a:t>
            </a:r>
          </a:p>
        </p:txBody>
      </p:sp>
      <p:sp>
        <p:nvSpPr>
          <p:cNvPr id="19" name="Subtitle 3">
            <a:extLst>
              <a:ext uri="{FF2B5EF4-FFF2-40B4-BE49-F238E27FC236}">
                <a16:creationId xmlns:a16="http://schemas.microsoft.com/office/drawing/2014/main" id="{9C1B58BA-E08C-9479-1F07-6A09ECF9D482}"/>
              </a:ext>
            </a:extLst>
          </p:cNvPr>
          <p:cNvSpPr txBox="1">
            <a:spLocks/>
          </p:cNvSpPr>
          <p:nvPr/>
        </p:nvSpPr>
        <p:spPr>
          <a:xfrm>
            <a:off x="2672181" y="2927032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61A9BA9-215B-9FAB-D867-49159C3E80F4}"/>
              </a:ext>
            </a:extLst>
          </p:cNvPr>
          <p:cNvSpPr txBox="1">
            <a:spLocks/>
          </p:cNvSpPr>
          <p:nvPr/>
        </p:nvSpPr>
        <p:spPr>
          <a:xfrm>
            <a:off x="3018408" y="5065998"/>
            <a:ext cx="4669654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DISTANCE LIST</a:t>
            </a:r>
          </a:p>
        </p:txBody>
      </p:sp>
      <p:sp>
        <p:nvSpPr>
          <p:cNvPr id="21" name="Subtitle 3">
            <a:extLst>
              <a:ext uri="{FF2B5EF4-FFF2-40B4-BE49-F238E27FC236}">
                <a16:creationId xmlns:a16="http://schemas.microsoft.com/office/drawing/2014/main" id="{B10E7387-45D1-4EFC-84F0-74E952E2FB47}"/>
              </a:ext>
            </a:extLst>
          </p:cNvPr>
          <p:cNvSpPr txBox="1">
            <a:spLocks/>
          </p:cNvSpPr>
          <p:nvPr/>
        </p:nvSpPr>
        <p:spPr>
          <a:xfrm>
            <a:off x="2672181" y="5017066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B1408D-B391-7330-3BEA-F212C7C9C415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739766-4B94-5026-FA04-2673033CF7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9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  <p:bldP spid="16" grpId="0"/>
      <p:bldP spid="18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3">
            <a:extLst>
              <a:ext uri="{FF2B5EF4-FFF2-40B4-BE49-F238E27FC236}">
                <a16:creationId xmlns:a16="http://schemas.microsoft.com/office/drawing/2014/main" id="{DD1A4F2C-C542-33FF-4AF5-4F1520EA9C10}"/>
              </a:ext>
            </a:extLst>
          </p:cNvPr>
          <p:cNvSpPr txBox="1"/>
          <p:nvPr/>
        </p:nvSpPr>
        <p:spPr>
          <a:xfrm>
            <a:off x="467892" y="485156"/>
            <a:ext cx="7507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061680-8BFF-6C4A-33DA-71F0CC41E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37" y="1506084"/>
            <a:ext cx="2815941" cy="497823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 PSUEDOCODE</a:t>
            </a:r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46EFCA95-CD1C-EF94-1BD4-2992483B1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410" y="1536133"/>
            <a:ext cx="481110" cy="573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B1408D-B391-7330-3BEA-F212C7C9C415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40EC31-5EC8-93FB-0954-558D399C6813}"/>
              </a:ext>
            </a:extLst>
          </p:cNvPr>
          <p:cNvSpPr txBox="1"/>
          <p:nvPr/>
        </p:nvSpPr>
        <p:spPr>
          <a:xfrm>
            <a:off x="467892" y="2190201"/>
            <a:ext cx="399667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longestPath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(V, Stack, visited):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for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in V: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if (visited[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] = False):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    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topologicalSortUtil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(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, V, Stack, visited) </a:t>
            </a:r>
          </a:p>
          <a:p>
            <a:endParaRPr lang="en-US" sz="1200" dirty="0">
              <a:solidFill>
                <a:srgbClr val="002060"/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max_path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= -1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for node in V: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node_max_path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=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longestPathNode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(node) 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max_path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= max(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max_path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node_max_path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) 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return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max_path</a:t>
            </a:r>
            <a:endParaRPr lang="en-US" sz="1200" dirty="0">
              <a:solidFill>
                <a:srgbClr val="002060"/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58582F-40E4-D7C4-1C83-A0C588F54965}"/>
              </a:ext>
            </a:extLst>
          </p:cNvPr>
          <p:cNvSpPr txBox="1"/>
          <p:nvPr/>
        </p:nvSpPr>
        <p:spPr>
          <a:xfrm>
            <a:off x="4384664" y="3285785"/>
            <a:ext cx="37019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longestPathNode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(node, V, Stack, visited):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dist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= [-infinity for each node in V]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dist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[node] = 0 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while (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len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(Stack) &gt; 0):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u =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Stack.pop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()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if (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dist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[u] != -infinity):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    for v in u’s in-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neighbour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: 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        if (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dist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[v]] &lt;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dist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[u] + weight(v, u)):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            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dist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[v] =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dist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[u] + weight(v, u)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return max(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dist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5BA38-2EDA-4009-AF81-A70684C8E6C4}"/>
              </a:ext>
            </a:extLst>
          </p:cNvPr>
          <p:cNvSpPr txBox="1"/>
          <p:nvPr/>
        </p:nvSpPr>
        <p:spPr>
          <a:xfrm>
            <a:off x="4384664" y="1870529"/>
            <a:ext cx="38795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topologicalSort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(node, V, Stack, visited): 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visited[node] = True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for u in node’s out-neighbors: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if (not visited[u]):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    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topologicalSort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(u, V, Stack, visited)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Stack.append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(node)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3C4098-63A2-1514-66C8-04A8C2D41B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1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3">
            <a:extLst>
              <a:ext uri="{FF2B5EF4-FFF2-40B4-BE49-F238E27FC236}">
                <a16:creationId xmlns:a16="http://schemas.microsoft.com/office/drawing/2014/main" id="{D0629ADF-FDF4-81EE-2ECA-4D77787DD692}"/>
              </a:ext>
            </a:extLst>
          </p:cNvPr>
          <p:cNvSpPr txBox="1"/>
          <p:nvPr/>
        </p:nvSpPr>
        <p:spPr>
          <a:xfrm>
            <a:off x="818408" y="3429000"/>
            <a:ext cx="7507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850FFA-F83A-3432-6FFF-148AA95B179E}"/>
              </a:ext>
            </a:extLst>
          </p:cNvPr>
          <p:cNvSpPr txBox="1">
            <a:spLocks/>
          </p:cNvSpPr>
          <p:nvPr/>
        </p:nvSpPr>
        <p:spPr>
          <a:xfrm>
            <a:off x="283463" y="384048"/>
            <a:ext cx="2797088" cy="95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76D5A-A8AF-7BB7-90ED-E9BB20A073CE}"/>
              </a:ext>
            </a:extLst>
          </p:cNvPr>
          <p:cNvSpPr txBox="1"/>
          <p:nvPr/>
        </p:nvSpPr>
        <p:spPr>
          <a:xfrm>
            <a:off x="740662" y="2690336"/>
            <a:ext cx="5289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8478A-4035-E431-C070-281460B9CF33}"/>
              </a:ext>
            </a:extLst>
          </p:cNvPr>
          <p:cNvSpPr txBox="1"/>
          <p:nvPr/>
        </p:nvSpPr>
        <p:spPr>
          <a:xfrm>
            <a:off x="472000" y="271120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761306-84A2-2E7F-A1E0-450C34FF5327}"/>
              </a:ext>
            </a:extLst>
          </p:cNvPr>
          <p:cNvSpPr txBox="1"/>
          <p:nvPr/>
        </p:nvSpPr>
        <p:spPr>
          <a:xfrm>
            <a:off x="472000" y="180267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DF65B-BC96-41AA-5F9F-A47B53C7E7A4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DA908C-4B37-1331-2C9C-30E882F0E4F6}"/>
              </a:ext>
            </a:extLst>
          </p:cNvPr>
          <p:cNvSpPr txBox="1"/>
          <p:nvPr/>
        </p:nvSpPr>
        <p:spPr>
          <a:xfrm>
            <a:off x="740662" y="1769300"/>
            <a:ext cx="328787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D142B5-5E61-5B64-7AFC-65FD7B4A04C7}"/>
              </a:ext>
            </a:extLst>
          </p:cNvPr>
          <p:cNvSpPr txBox="1"/>
          <p:nvPr/>
        </p:nvSpPr>
        <p:spPr>
          <a:xfrm>
            <a:off x="447364" y="4290552"/>
            <a:ext cx="2932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9757AC-9047-CF88-C163-F7BA5D339853}"/>
              </a:ext>
            </a:extLst>
          </p:cNvPr>
          <p:cNvSpPr txBox="1"/>
          <p:nvPr/>
        </p:nvSpPr>
        <p:spPr>
          <a:xfrm>
            <a:off x="716027" y="3429000"/>
            <a:ext cx="36340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151F8D-A3B6-46D9-D349-3B88637A032F}"/>
              </a:ext>
            </a:extLst>
          </p:cNvPr>
          <p:cNvSpPr txBox="1"/>
          <p:nvPr/>
        </p:nvSpPr>
        <p:spPr>
          <a:xfrm>
            <a:off x="447364" y="3436145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2FBE47-2F70-7B85-3125-69554DDDE89D}"/>
              </a:ext>
            </a:extLst>
          </p:cNvPr>
          <p:cNvSpPr txBox="1"/>
          <p:nvPr/>
        </p:nvSpPr>
        <p:spPr>
          <a:xfrm>
            <a:off x="472000" y="5091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EA4CF0-EA36-59DF-B0D6-3610C654C2DB}"/>
              </a:ext>
            </a:extLst>
          </p:cNvPr>
          <p:cNvSpPr txBox="1"/>
          <p:nvPr/>
        </p:nvSpPr>
        <p:spPr>
          <a:xfrm>
            <a:off x="740662" y="5058180"/>
            <a:ext cx="36093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D07A44-DA2E-3EF6-D571-2A94F8F6AF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7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-0.20486 0.0942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3" y="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3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49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7.40741E-7 L 0.22778 -0.17014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89" y="-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6" grpId="0"/>
      <p:bldP spid="6" grpId="1"/>
      <p:bldP spid="7" grpId="0"/>
      <p:bldP spid="7" grpId="1"/>
      <p:bldP spid="8" grpId="0"/>
      <p:bldP spid="8" grpId="1"/>
      <p:bldP spid="9" grpId="0"/>
      <p:bldP spid="10" grpId="0"/>
      <p:bldP spid="10" grpId="1"/>
      <p:bldP spid="11" grpId="0"/>
      <p:bldP spid="11" grpId="1"/>
      <p:bldP spid="15" grpId="0"/>
      <p:bldP spid="15" grpId="1"/>
      <p:bldP spid="18" grpId="0"/>
      <p:bldP spid="18" grpId="1"/>
      <p:bldP spid="19" grpId="1"/>
      <p:bldP spid="19" grpId="2"/>
      <p:bldP spid="23" grpId="0"/>
      <p:bldP spid="23" grpId="1"/>
      <p:bldP spid="23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2D0D56-467D-CCEB-7054-DF7A61D2570B}"/>
              </a:ext>
            </a:extLst>
          </p:cNvPr>
          <p:cNvSpPr txBox="1"/>
          <p:nvPr/>
        </p:nvSpPr>
        <p:spPr>
          <a:xfrm>
            <a:off x="424410" y="513324"/>
            <a:ext cx="7098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E0B4241-6307-E257-0696-5A7E5891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37" y="1361810"/>
            <a:ext cx="2762675" cy="497823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</a:t>
            </a:r>
          </a:p>
        </p:txBody>
      </p:sp>
      <p:sp>
        <p:nvSpPr>
          <p:cNvPr id="8" name="Subtitle 3">
            <a:extLst>
              <a:ext uri="{FF2B5EF4-FFF2-40B4-BE49-F238E27FC236}">
                <a16:creationId xmlns:a16="http://schemas.microsoft.com/office/drawing/2014/main" id="{8F296F4D-DEC3-E3AE-1FB5-8A41B655A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410" y="1391859"/>
            <a:ext cx="481110" cy="573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6BABEA3-F9C5-852D-5C75-B2849F136E7B}"/>
              </a:ext>
            </a:extLst>
          </p:cNvPr>
          <p:cNvSpPr txBox="1">
            <a:spLocks/>
          </p:cNvSpPr>
          <p:nvPr/>
        </p:nvSpPr>
        <p:spPr>
          <a:xfrm>
            <a:off x="2211278" y="2255583"/>
            <a:ext cx="4721444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BRUTE FORCE</a:t>
            </a:r>
          </a:p>
        </p:txBody>
      </p:sp>
      <p:sp>
        <p:nvSpPr>
          <p:cNvPr id="10" name="Subtitle 3">
            <a:extLst>
              <a:ext uri="{FF2B5EF4-FFF2-40B4-BE49-F238E27FC236}">
                <a16:creationId xmlns:a16="http://schemas.microsoft.com/office/drawing/2014/main" id="{C7131C83-EABD-D841-5EC2-1A9E24DD438B}"/>
              </a:ext>
            </a:extLst>
          </p:cNvPr>
          <p:cNvSpPr txBox="1">
            <a:spLocks/>
          </p:cNvSpPr>
          <p:nvPr/>
        </p:nvSpPr>
        <p:spPr>
          <a:xfrm>
            <a:off x="1865050" y="2285632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6173696-3D61-0482-D38B-B5FAAAE07069}"/>
              </a:ext>
            </a:extLst>
          </p:cNvPr>
          <p:cNvSpPr txBox="1">
            <a:spLocks/>
          </p:cNvSpPr>
          <p:nvPr/>
        </p:nvSpPr>
        <p:spPr>
          <a:xfrm>
            <a:off x="2211277" y="2700965"/>
            <a:ext cx="3899791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N!</a:t>
            </a:r>
          </a:p>
        </p:txBody>
      </p:sp>
      <p:sp>
        <p:nvSpPr>
          <p:cNvPr id="12" name="Subtitle 3">
            <a:extLst>
              <a:ext uri="{FF2B5EF4-FFF2-40B4-BE49-F238E27FC236}">
                <a16:creationId xmlns:a16="http://schemas.microsoft.com/office/drawing/2014/main" id="{F5479ACC-53D1-0A67-7390-6AF35A59C356}"/>
              </a:ext>
            </a:extLst>
          </p:cNvPr>
          <p:cNvSpPr txBox="1">
            <a:spLocks/>
          </p:cNvSpPr>
          <p:nvPr/>
        </p:nvSpPr>
        <p:spPr>
          <a:xfrm>
            <a:off x="1865050" y="2731014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7022477-2C07-FC04-DA95-75F6CE126416}"/>
              </a:ext>
            </a:extLst>
          </p:cNvPr>
          <p:cNvSpPr txBox="1">
            <a:spLocks/>
          </p:cNvSpPr>
          <p:nvPr/>
        </p:nvSpPr>
        <p:spPr>
          <a:xfrm>
            <a:off x="1404148" y="3661551"/>
            <a:ext cx="3899791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 </a:t>
            </a:r>
          </a:p>
        </p:txBody>
      </p:sp>
      <p:sp>
        <p:nvSpPr>
          <p:cNvPr id="14" name="Subtitle 3">
            <a:extLst>
              <a:ext uri="{FF2B5EF4-FFF2-40B4-BE49-F238E27FC236}">
                <a16:creationId xmlns:a16="http://schemas.microsoft.com/office/drawing/2014/main" id="{5D66CD3D-38D0-A1BC-7BE2-44C0C39833B7}"/>
              </a:ext>
            </a:extLst>
          </p:cNvPr>
          <p:cNvSpPr txBox="1">
            <a:spLocks/>
          </p:cNvSpPr>
          <p:nvPr/>
        </p:nvSpPr>
        <p:spPr>
          <a:xfrm>
            <a:off x="1057921" y="3691600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BDBD832-2F18-163F-D738-42851F08E199}"/>
              </a:ext>
            </a:extLst>
          </p:cNvPr>
          <p:cNvSpPr txBox="1">
            <a:spLocks/>
          </p:cNvSpPr>
          <p:nvPr/>
        </p:nvSpPr>
        <p:spPr>
          <a:xfrm>
            <a:off x="2196755" y="4153265"/>
            <a:ext cx="3899791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</a:t>
            </a:r>
          </a:p>
        </p:txBody>
      </p:sp>
      <p:sp>
        <p:nvSpPr>
          <p:cNvPr id="16" name="Subtitle 3">
            <a:extLst>
              <a:ext uri="{FF2B5EF4-FFF2-40B4-BE49-F238E27FC236}">
                <a16:creationId xmlns:a16="http://schemas.microsoft.com/office/drawing/2014/main" id="{F0443865-2D63-B44C-5F57-1DEA697F72CD}"/>
              </a:ext>
            </a:extLst>
          </p:cNvPr>
          <p:cNvSpPr txBox="1">
            <a:spLocks/>
          </p:cNvSpPr>
          <p:nvPr/>
        </p:nvSpPr>
        <p:spPr>
          <a:xfrm>
            <a:off x="1850528" y="4183314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BF51E7C-A2EB-FCAF-2691-175E4DA9FFFF}"/>
              </a:ext>
            </a:extLst>
          </p:cNvPr>
          <p:cNvSpPr txBox="1">
            <a:spLocks/>
          </p:cNvSpPr>
          <p:nvPr/>
        </p:nvSpPr>
        <p:spPr>
          <a:xfrm>
            <a:off x="2196755" y="4675028"/>
            <a:ext cx="4669654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NP-COMPLETE</a:t>
            </a:r>
          </a:p>
        </p:txBody>
      </p:sp>
      <p:sp>
        <p:nvSpPr>
          <p:cNvPr id="18" name="Subtitle 3">
            <a:extLst>
              <a:ext uri="{FF2B5EF4-FFF2-40B4-BE49-F238E27FC236}">
                <a16:creationId xmlns:a16="http://schemas.microsoft.com/office/drawing/2014/main" id="{08D7A24A-65B3-093D-E11B-48F2B116337E}"/>
              </a:ext>
            </a:extLst>
          </p:cNvPr>
          <p:cNvSpPr txBox="1">
            <a:spLocks/>
          </p:cNvSpPr>
          <p:nvPr/>
        </p:nvSpPr>
        <p:spPr>
          <a:xfrm>
            <a:off x="1850528" y="4705077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620C506-1C31-CE2B-A426-05DCE65F3CD7}"/>
              </a:ext>
            </a:extLst>
          </p:cNvPr>
          <p:cNvSpPr txBox="1">
            <a:spLocks/>
          </p:cNvSpPr>
          <p:nvPr/>
        </p:nvSpPr>
        <p:spPr>
          <a:xfrm>
            <a:off x="2211276" y="3126735"/>
            <a:ext cx="3899791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NP-HARD</a:t>
            </a:r>
          </a:p>
        </p:txBody>
      </p:sp>
      <p:sp>
        <p:nvSpPr>
          <p:cNvPr id="20" name="Subtitle 3">
            <a:extLst>
              <a:ext uri="{FF2B5EF4-FFF2-40B4-BE49-F238E27FC236}">
                <a16:creationId xmlns:a16="http://schemas.microsoft.com/office/drawing/2014/main" id="{5DD400AB-C558-3006-D86D-FD7338DDB1FF}"/>
              </a:ext>
            </a:extLst>
          </p:cNvPr>
          <p:cNvSpPr txBox="1">
            <a:spLocks/>
          </p:cNvSpPr>
          <p:nvPr/>
        </p:nvSpPr>
        <p:spPr>
          <a:xfrm>
            <a:off x="1865049" y="3156784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4FB4EE-1682-CB86-BC6F-906DC0836F8A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F3A52AC6-FA78-4E22-6537-0B4242B5264C}"/>
              </a:ext>
            </a:extLst>
          </p:cNvPr>
          <p:cNvSpPr txBox="1">
            <a:spLocks/>
          </p:cNvSpPr>
          <p:nvPr/>
        </p:nvSpPr>
        <p:spPr>
          <a:xfrm>
            <a:off x="1383982" y="1863642"/>
            <a:ext cx="4721444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DAG</a:t>
            </a:r>
          </a:p>
        </p:txBody>
      </p:sp>
      <p:sp>
        <p:nvSpPr>
          <p:cNvPr id="25" name="Subtitle 3">
            <a:extLst>
              <a:ext uri="{FF2B5EF4-FFF2-40B4-BE49-F238E27FC236}">
                <a16:creationId xmlns:a16="http://schemas.microsoft.com/office/drawing/2014/main" id="{F3D4A827-FDD3-3F23-222B-83FE547EF2A9}"/>
              </a:ext>
            </a:extLst>
          </p:cNvPr>
          <p:cNvSpPr txBox="1">
            <a:spLocks/>
          </p:cNvSpPr>
          <p:nvPr/>
        </p:nvSpPr>
        <p:spPr>
          <a:xfrm>
            <a:off x="1037754" y="1893691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FBC7FC9-8F51-6291-8281-EE02B9873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364" y="1257308"/>
            <a:ext cx="4318971" cy="323922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A0E24B9-CD51-B35D-B2FB-80DD0DFE7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363" y="1422561"/>
            <a:ext cx="4182431" cy="313682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ED7287-8FCC-ED61-752A-88AA616C38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2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5" grpId="0"/>
      <p:bldP spid="17" grpId="0"/>
      <p:bldP spid="19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EA8288-38FA-8C07-6653-F52537B926C8}"/>
              </a:ext>
            </a:extLst>
          </p:cNvPr>
          <p:cNvSpPr txBox="1"/>
          <p:nvPr/>
        </p:nvSpPr>
        <p:spPr>
          <a:xfrm>
            <a:off x="1022840" y="3070092"/>
            <a:ext cx="7098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AFE5678-3C0E-1C8B-BDD2-77AF4BE77BD5}"/>
              </a:ext>
            </a:extLst>
          </p:cNvPr>
          <p:cNvSpPr txBox="1">
            <a:spLocks/>
          </p:cNvSpPr>
          <p:nvPr/>
        </p:nvSpPr>
        <p:spPr>
          <a:xfrm>
            <a:off x="283462" y="384048"/>
            <a:ext cx="2566269" cy="875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-US">
                <a:solidFill>
                  <a:srgbClr val="002060"/>
                </a:solidFill>
              </a:rPr>
              <a:t>OUTLINE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78947-E3C9-2B66-2715-5A1CA7DF0296}"/>
              </a:ext>
            </a:extLst>
          </p:cNvPr>
          <p:cNvSpPr txBox="1"/>
          <p:nvPr/>
        </p:nvSpPr>
        <p:spPr>
          <a:xfrm>
            <a:off x="740664" y="1791445"/>
            <a:ext cx="350035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991D-275A-BC50-6C6C-7F7CAA50C699}"/>
              </a:ext>
            </a:extLst>
          </p:cNvPr>
          <p:cNvSpPr txBox="1"/>
          <p:nvPr/>
        </p:nvSpPr>
        <p:spPr>
          <a:xfrm>
            <a:off x="740663" y="2688081"/>
            <a:ext cx="395283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DAF95-8705-FE9B-1718-E61558C852E1}"/>
              </a:ext>
            </a:extLst>
          </p:cNvPr>
          <p:cNvSpPr txBox="1"/>
          <p:nvPr/>
        </p:nvSpPr>
        <p:spPr>
          <a:xfrm>
            <a:off x="740664" y="3504055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37EBA-6C4A-3D97-0661-BEC9DFEEBC4F}"/>
              </a:ext>
            </a:extLst>
          </p:cNvPr>
          <p:cNvSpPr txBox="1"/>
          <p:nvPr/>
        </p:nvSpPr>
        <p:spPr>
          <a:xfrm>
            <a:off x="890016" y="6009608"/>
            <a:ext cx="2239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66EE3-D93C-4A51-87FC-45CB153795D2}"/>
              </a:ext>
            </a:extLst>
          </p:cNvPr>
          <p:cNvSpPr txBox="1"/>
          <p:nvPr/>
        </p:nvSpPr>
        <p:spPr>
          <a:xfrm>
            <a:off x="471999" y="2711203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67095D-6625-0593-D0CF-5C5F6636BAD8}"/>
              </a:ext>
            </a:extLst>
          </p:cNvPr>
          <p:cNvSpPr txBox="1"/>
          <p:nvPr/>
        </p:nvSpPr>
        <p:spPr>
          <a:xfrm>
            <a:off x="471999" y="3511200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9094F8-769F-2419-FA9C-574E3C6D827C}"/>
              </a:ext>
            </a:extLst>
          </p:cNvPr>
          <p:cNvSpPr txBox="1"/>
          <p:nvPr/>
        </p:nvSpPr>
        <p:spPr>
          <a:xfrm>
            <a:off x="471999" y="1802672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D54933-95EA-B6AB-E1F7-5F3B9354FA75}"/>
              </a:ext>
            </a:extLst>
          </p:cNvPr>
          <p:cNvSpPr txBox="1"/>
          <p:nvPr/>
        </p:nvSpPr>
        <p:spPr>
          <a:xfrm>
            <a:off x="471999" y="4420679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9D0FEB-BBD4-D148-1C03-D1532E1D5060}"/>
              </a:ext>
            </a:extLst>
          </p:cNvPr>
          <p:cNvSpPr txBox="1"/>
          <p:nvPr/>
        </p:nvSpPr>
        <p:spPr>
          <a:xfrm>
            <a:off x="471998" y="5272861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960791-77AA-430D-858F-46EDF9040C0E}"/>
              </a:ext>
            </a:extLst>
          </p:cNvPr>
          <p:cNvSpPr txBox="1"/>
          <p:nvPr/>
        </p:nvSpPr>
        <p:spPr>
          <a:xfrm>
            <a:off x="740663" y="4364341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7A4005-9317-5E40-F693-ABDEE7A22D6B}"/>
              </a:ext>
            </a:extLst>
          </p:cNvPr>
          <p:cNvSpPr txBox="1"/>
          <p:nvPr/>
        </p:nvSpPr>
        <p:spPr>
          <a:xfrm>
            <a:off x="5282184" y="1791445"/>
            <a:ext cx="32552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 PATH PROBLEM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7BAD3-0C92-8EF4-8A58-FF9075A8759F}"/>
              </a:ext>
            </a:extLst>
          </p:cNvPr>
          <p:cNvSpPr txBox="1"/>
          <p:nvPr/>
        </p:nvSpPr>
        <p:spPr>
          <a:xfrm>
            <a:off x="4976946" y="179144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AC4CA7-5304-6BA9-0D33-8F13E80AA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37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-0.21545 0.216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81" y="10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49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85185E-6 L -0.25555 0.2919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25" y="1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6" grpId="0"/>
      <p:bldP spid="7" grpId="0"/>
      <p:bldP spid="7" grpId="1"/>
      <p:bldP spid="8" grpId="0"/>
      <p:bldP spid="8" grpId="1"/>
      <p:bldP spid="9" grpId="0"/>
      <p:bldP spid="9" grpId="1"/>
      <p:bldP spid="11" grpId="0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8" grpId="2"/>
      <p:bldP spid="19" grpId="0"/>
      <p:bldP spid="1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91C8-4717-4A4B-7583-509DB67E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411" y="3047200"/>
            <a:ext cx="4816757" cy="7636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 path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695EE0-6189-8EB0-2D53-C02D5DFF812F}"/>
              </a:ext>
            </a:extLst>
          </p:cNvPr>
          <p:cNvSpPr txBox="1">
            <a:spLocks/>
          </p:cNvSpPr>
          <p:nvPr/>
        </p:nvSpPr>
        <p:spPr>
          <a:xfrm>
            <a:off x="251547" y="1678867"/>
            <a:ext cx="6858701" cy="4064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ts val="19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Definition(Informal): 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buClr>
                <a:srgbClr val="1A1A1A"/>
              </a:buClr>
              <a:buSzPts val="1400"/>
              <a:buFont typeface="Mulish"/>
              <a:buChar char="○"/>
            </a:pPr>
            <a:r>
              <a:rPr lang="en-US" sz="1400" kern="0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sh"/>
              </a:rPr>
              <a:t>A sequence of edges connecting a set of vertices in a graph with the condition that each vertex is visited exactly once and none is revisited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buClr>
                <a:srgbClr val="1A1A1A"/>
              </a:buClr>
              <a:buSzPts val="1400"/>
              <a:buFont typeface="Mulish"/>
              <a:buChar char="○"/>
            </a:pPr>
            <a:r>
              <a:rPr lang="en-US" sz="1400" kern="0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sh"/>
              </a:rPr>
              <a:t>Imagine a graph with vertices labelled A, B, C, and D, forming a shape of a square. </a:t>
            </a:r>
          </a:p>
          <a:p>
            <a:pPr lvl="3">
              <a:spcBef>
                <a:spcPts val="1000"/>
              </a:spcBef>
              <a:buSzPts val="1900"/>
            </a:pPr>
            <a:r>
              <a:rPr lang="en-US" kern="0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sh"/>
              </a:rPr>
              <a:t>An example of a Hamiltonian path would be beginning at A, then moving to B, C, and finally to D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spcBef>
                <a:spcPts val="1000"/>
              </a:spcBef>
              <a:buSzPts val="1900"/>
            </a:pPr>
            <a:r>
              <a:rPr lang="en-US" kern="0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sh"/>
              </a:rPr>
              <a:t>This path has touched every vertex exactly once, fulfilling the criteria for a Hamiltonian path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BDEA7E-9EB7-F279-0DD2-953DA0CA87C8}"/>
              </a:ext>
            </a:extLst>
          </p:cNvPr>
          <p:cNvSpPr txBox="1"/>
          <p:nvPr/>
        </p:nvSpPr>
        <p:spPr>
          <a:xfrm>
            <a:off x="527707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77288033-36D0-4605-A09F-D5D167E905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95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 L -0.24427 -0.3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22" y="-1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68" y="858759"/>
            <a:ext cx="6944264" cy="1596177"/>
          </a:xfrm>
        </p:spPr>
        <p:txBody>
          <a:bodyPr/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 path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655" y="1758950"/>
            <a:ext cx="6944264" cy="414855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Definition(Formal): 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an undirected graph G = (V, E), where V is the set of vertices and E is the set of edges, a Hamiltonian path is a path that visits each vertex v ∈ V exactly once.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Problem: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decision version of the problem asks: "Given a graph G, does there exist a Hamiltonian path from vertex u to vertex v?" This results in a yes/no answer.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Problem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optimization version seeks to find a Hamiltonian path by adding additional constraints. (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find the Hamiltonian path with the minimum total edge weight)</a:t>
            </a:r>
          </a:p>
          <a:p>
            <a:pPr lvl="1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ts val="19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 cycle:</a:t>
            </a:r>
          </a:p>
          <a:p>
            <a:pPr lvl="1">
              <a:buClr>
                <a:srgbClr val="1A1A1A"/>
              </a:buClr>
              <a:buFont typeface="Mulish"/>
              <a:buChar char="●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Hamiltonian cycle is similar to a Hamiltonian path with an added requirement: the path must return to the starting vertex, forming a loop.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DE0FEDD7-A9FC-448A-A7CF-DABE143ADF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68" y="858759"/>
            <a:ext cx="6944264" cy="1596177"/>
          </a:xfrm>
        </p:spPr>
        <p:txBody>
          <a:bodyPr/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 path 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38AB4EE-B4EE-4C42-A27C-EB1E30F95649}"/>
              </a:ext>
            </a:extLst>
          </p:cNvPr>
          <p:cNvSpPr txBox="1">
            <a:spLocks/>
          </p:cNvSpPr>
          <p:nvPr/>
        </p:nvSpPr>
        <p:spPr>
          <a:xfrm>
            <a:off x="4777051" y="858759"/>
            <a:ext cx="2711570" cy="74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(Applications)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5769BD-7D74-4242-99F1-1FB3BBA88BA4}"/>
              </a:ext>
            </a:extLst>
          </p:cNvPr>
          <p:cNvSpPr txBox="1">
            <a:spLocks/>
          </p:cNvSpPr>
          <p:nvPr/>
        </p:nvSpPr>
        <p:spPr>
          <a:xfrm>
            <a:off x="251547" y="1678867"/>
            <a:ext cx="8366242" cy="4064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ts val="19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Genomics and DNA Sequencing 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a Hamiltonian path through overlapping segments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help reconstruct the original DNA sequence</a:t>
            </a:r>
          </a:p>
          <a:p>
            <a:pPr>
              <a:buSzPts val="19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Logistics and Route Planning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optimizing delivery routes: each location must be visited exactly once.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improving efficiency in transportation and supply chain management.</a:t>
            </a:r>
          </a:p>
          <a:p>
            <a:pPr>
              <a:buSzPts val="19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 Design in Electronics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 the layout of components and minimize wire length (Critical path)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leading to more efficient and compact electronic devices.</a:t>
            </a: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2E5CCAE0-2326-4A84-8EDB-A66CFADE88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95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6D09-3902-963F-5908-7FA25BD9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463" y="384048"/>
            <a:ext cx="2386584" cy="87541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507BF-DF24-FD5D-344F-50FF4B649B37}"/>
              </a:ext>
            </a:extLst>
          </p:cNvPr>
          <p:cNvSpPr txBox="1"/>
          <p:nvPr/>
        </p:nvSpPr>
        <p:spPr>
          <a:xfrm>
            <a:off x="740664" y="1791445"/>
            <a:ext cx="32552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830B7-E2E0-1F0E-A3CD-F17C90D18B55}"/>
              </a:ext>
            </a:extLst>
          </p:cNvPr>
          <p:cNvSpPr txBox="1"/>
          <p:nvPr/>
        </p:nvSpPr>
        <p:spPr>
          <a:xfrm>
            <a:off x="740663" y="2688081"/>
            <a:ext cx="367606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5930F3-1F0F-77B9-83D9-E55BB2F4F53A}"/>
              </a:ext>
            </a:extLst>
          </p:cNvPr>
          <p:cNvSpPr txBox="1"/>
          <p:nvPr/>
        </p:nvSpPr>
        <p:spPr>
          <a:xfrm>
            <a:off x="740664" y="3504055"/>
            <a:ext cx="383133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AA8E86-EB5C-09BA-8E8B-FFBA46A93406}"/>
              </a:ext>
            </a:extLst>
          </p:cNvPr>
          <p:cNvSpPr txBox="1"/>
          <p:nvPr/>
        </p:nvSpPr>
        <p:spPr>
          <a:xfrm>
            <a:off x="740664" y="4391072"/>
            <a:ext cx="399523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96D9B-76EA-A5B9-0CF0-04ED3F1F5F5C}"/>
              </a:ext>
            </a:extLst>
          </p:cNvPr>
          <p:cNvSpPr txBox="1"/>
          <p:nvPr/>
        </p:nvSpPr>
        <p:spPr>
          <a:xfrm>
            <a:off x="740664" y="5270944"/>
            <a:ext cx="367606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254E9B-62C4-951D-BFC1-430CF110F32F}"/>
              </a:ext>
            </a:extLst>
          </p:cNvPr>
          <p:cNvSpPr txBox="1"/>
          <p:nvPr/>
        </p:nvSpPr>
        <p:spPr>
          <a:xfrm>
            <a:off x="5282184" y="1791445"/>
            <a:ext cx="32552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 PATH PROBLEM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E212B3-709F-E242-F7D5-A008DCA6459A}"/>
              </a:ext>
            </a:extLst>
          </p:cNvPr>
          <p:cNvSpPr txBox="1"/>
          <p:nvPr/>
        </p:nvSpPr>
        <p:spPr>
          <a:xfrm>
            <a:off x="5291328" y="2681985"/>
            <a:ext cx="367606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323C75-A7FF-5C2B-3B41-218560D1B879}"/>
              </a:ext>
            </a:extLst>
          </p:cNvPr>
          <p:cNvSpPr txBox="1"/>
          <p:nvPr/>
        </p:nvSpPr>
        <p:spPr>
          <a:xfrm>
            <a:off x="5282184" y="3498056"/>
            <a:ext cx="399523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TRAVELING SALESMAN PROBLEM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1570EE-B74B-FA4E-FCDF-ECA66BE8E661}"/>
              </a:ext>
            </a:extLst>
          </p:cNvPr>
          <p:cNvSpPr txBox="1"/>
          <p:nvPr/>
        </p:nvSpPr>
        <p:spPr>
          <a:xfrm>
            <a:off x="5282184" y="4381976"/>
            <a:ext cx="368520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C64A84-111B-50E3-8B11-CB6525C54B22}"/>
              </a:ext>
            </a:extLst>
          </p:cNvPr>
          <p:cNvSpPr txBox="1"/>
          <p:nvPr/>
        </p:nvSpPr>
        <p:spPr>
          <a:xfrm>
            <a:off x="5282184" y="5270944"/>
            <a:ext cx="32552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26313B-E24E-083F-4A3F-6B4F0394372E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79686B-3E0E-8622-BFEB-4192D28804EA}"/>
              </a:ext>
            </a:extLst>
          </p:cNvPr>
          <p:cNvSpPr txBox="1"/>
          <p:nvPr/>
        </p:nvSpPr>
        <p:spPr>
          <a:xfrm>
            <a:off x="472000" y="271120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BFA278-32E7-163B-73E6-CD046BC3451D}"/>
              </a:ext>
            </a:extLst>
          </p:cNvPr>
          <p:cNvSpPr txBox="1"/>
          <p:nvPr/>
        </p:nvSpPr>
        <p:spPr>
          <a:xfrm>
            <a:off x="472000" y="351120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47A491-C1E4-7814-D5CE-8C31443D1357}"/>
              </a:ext>
            </a:extLst>
          </p:cNvPr>
          <p:cNvSpPr txBox="1"/>
          <p:nvPr/>
        </p:nvSpPr>
        <p:spPr>
          <a:xfrm>
            <a:off x="472000" y="180267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865766-3305-A937-E527-FE69B19B8743}"/>
              </a:ext>
            </a:extLst>
          </p:cNvPr>
          <p:cNvSpPr txBox="1"/>
          <p:nvPr/>
        </p:nvSpPr>
        <p:spPr>
          <a:xfrm>
            <a:off x="472000" y="442067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61CAEA-0D35-17D2-ED53-7C42D912700A}"/>
              </a:ext>
            </a:extLst>
          </p:cNvPr>
          <p:cNvSpPr txBox="1"/>
          <p:nvPr/>
        </p:nvSpPr>
        <p:spPr>
          <a:xfrm>
            <a:off x="471999" y="5272861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3A9A4D-9370-130F-70D1-EAEF43B08836}"/>
              </a:ext>
            </a:extLst>
          </p:cNvPr>
          <p:cNvSpPr txBox="1"/>
          <p:nvPr/>
        </p:nvSpPr>
        <p:spPr>
          <a:xfrm>
            <a:off x="4976946" y="2699976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EF5806-3836-0181-CF5A-1FDE8A8B2D19}"/>
              </a:ext>
            </a:extLst>
          </p:cNvPr>
          <p:cNvSpPr txBox="1"/>
          <p:nvPr/>
        </p:nvSpPr>
        <p:spPr>
          <a:xfrm>
            <a:off x="4976946" y="349997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11F180-2AE0-6B16-7555-E4CD6C9A75B0}"/>
              </a:ext>
            </a:extLst>
          </p:cNvPr>
          <p:cNvSpPr txBox="1"/>
          <p:nvPr/>
        </p:nvSpPr>
        <p:spPr>
          <a:xfrm>
            <a:off x="4976946" y="179144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0FE805-AB27-05E8-9A0A-E85819489596}"/>
              </a:ext>
            </a:extLst>
          </p:cNvPr>
          <p:cNvSpPr txBox="1"/>
          <p:nvPr/>
        </p:nvSpPr>
        <p:spPr>
          <a:xfrm>
            <a:off x="4976946" y="440945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FC12BE-7E0D-E0EE-03AA-BBE3E45CB844}"/>
              </a:ext>
            </a:extLst>
          </p:cNvPr>
          <p:cNvSpPr txBox="1"/>
          <p:nvPr/>
        </p:nvSpPr>
        <p:spPr>
          <a:xfrm>
            <a:off x="4976946" y="5259717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C02C5-15E4-C1E3-946F-E4C2AD1EA4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49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78 -0.00463 L 0.26823 0.27454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72" y="1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7" grpId="0"/>
      <p:bldP spid="7" grpId="1"/>
      <p:bldP spid="7" grpId="2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8" grpId="1"/>
      <p:bldP spid="20" grpId="0"/>
      <p:bldP spid="20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68" y="858759"/>
            <a:ext cx="6944264" cy="1596177"/>
          </a:xfrm>
        </p:spPr>
        <p:txBody>
          <a:bodyPr/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 path 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435282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38AB4EE-B4EE-4C42-A27C-EB1E30F95649}"/>
              </a:ext>
            </a:extLst>
          </p:cNvPr>
          <p:cNvSpPr txBox="1">
            <a:spLocks/>
          </p:cNvSpPr>
          <p:nvPr/>
        </p:nvSpPr>
        <p:spPr>
          <a:xfrm>
            <a:off x="4777051" y="858759"/>
            <a:ext cx="3933812" cy="74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(Challenges/Solutions)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5769BD-7D74-4242-99F1-1FB3BBA88BA4}"/>
              </a:ext>
            </a:extLst>
          </p:cNvPr>
          <p:cNvSpPr txBox="1">
            <a:spLocks/>
          </p:cNvSpPr>
          <p:nvPr/>
        </p:nvSpPr>
        <p:spPr>
          <a:xfrm>
            <a:off x="251547" y="1678866"/>
            <a:ext cx="8366242" cy="4756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ts val="1900"/>
            </a:pP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Challenge: </a:t>
            </a:r>
          </a:p>
          <a:p>
            <a:pPr lvl="1">
              <a:buSzPts val="1900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NP-Complete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known algorithm To find the path with polynomial order 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paths must be checked</a:t>
            </a:r>
          </a:p>
          <a:p>
            <a:pPr>
              <a:buSzPts val="1900"/>
            </a:pP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Solutions: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Backtracking: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small graphs, to check all the paths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heuristics (for larger scale):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guaranteed to find the longest path</a:t>
            </a:r>
          </a:p>
          <a:p>
            <a:pPr lvl="3">
              <a:spcBef>
                <a:spcPts val="1000"/>
              </a:spcBef>
              <a:buSzPts val="1900"/>
            </a:pP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nearest neighbor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special graphs: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graphs: Longest path is of length 1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DAG: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 with longest path problem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0BF3ECD7-B502-4B44-8B49-604A54748F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6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A57B-9B95-EF86-46EA-84D6FF40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04" y="1421233"/>
            <a:ext cx="2141238" cy="497823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630897-BB02-3082-FFEB-5FC6A357CF7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371600" y="2747746"/>
            <a:ext cx="7282112" cy="1505200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ALGORITHM FOR HAMILTONIAN PATH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808F70-0505-3D43-3037-CA5A131C248F}"/>
              </a:ext>
            </a:extLst>
          </p:cNvPr>
          <p:cNvSpPr txBox="1"/>
          <p:nvPr/>
        </p:nvSpPr>
        <p:spPr>
          <a:xfrm>
            <a:off x="490288" y="2153183"/>
            <a:ext cx="450956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is_hamiltonian_path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(graph, path, pos, visited):    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pos ==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(graph):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True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neighbor in graph[path[pos - 1]]: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 not visited[neighbor]: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visited[neighbor] = True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path[pos] = neighbor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is_hamiltonian_path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(graph, path, pos + 1, visited):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return True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# turn back</a:t>
            </a:r>
          </a:p>
          <a:p>
            <a:r>
              <a:rPr lang="fa-I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visited[neighbor] = False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A2AC6B-E2F4-0617-ECD1-20AF8EBEC7D6}"/>
              </a:ext>
            </a:extLst>
          </p:cNvPr>
          <p:cNvSpPr txBox="1"/>
          <p:nvPr/>
        </p:nvSpPr>
        <p:spPr>
          <a:xfrm>
            <a:off x="4764506" y="2149547"/>
            <a:ext cx="388920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find_hamiltonian_path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(graph, n):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path = [-1] * n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visited = [False] * n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start in range(n):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path[0] = start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visited[start] = True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is_hamiltonian_path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(graph, path, 1, visited):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 path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visited[start] = False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None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EFBED-3943-1343-9590-496E2CB243BC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F04204A-4E1F-4CC3-9B54-2CA4190499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7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33333E-6 L -0.03733 -0.37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-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EA8288-38FA-8C07-6653-F52537B926C8}"/>
              </a:ext>
            </a:extLst>
          </p:cNvPr>
          <p:cNvSpPr txBox="1"/>
          <p:nvPr/>
        </p:nvSpPr>
        <p:spPr>
          <a:xfrm>
            <a:off x="1022840" y="3070092"/>
            <a:ext cx="709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 PATH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78947-E3C9-2B66-2715-5A1CA7DF0296}"/>
              </a:ext>
            </a:extLst>
          </p:cNvPr>
          <p:cNvSpPr txBox="1"/>
          <p:nvPr/>
        </p:nvSpPr>
        <p:spPr>
          <a:xfrm>
            <a:off x="740664" y="1791445"/>
            <a:ext cx="350035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991D-275A-BC50-6C6C-7F7CAA50C699}"/>
              </a:ext>
            </a:extLst>
          </p:cNvPr>
          <p:cNvSpPr txBox="1"/>
          <p:nvPr/>
        </p:nvSpPr>
        <p:spPr>
          <a:xfrm>
            <a:off x="740663" y="2688081"/>
            <a:ext cx="395283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DAF95-8705-FE9B-1718-E61558C852E1}"/>
              </a:ext>
            </a:extLst>
          </p:cNvPr>
          <p:cNvSpPr txBox="1"/>
          <p:nvPr/>
        </p:nvSpPr>
        <p:spPr>
          <a:xfrm>
            <a:off x="740664" y="3504055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37EBA-6C4A-3D97-0661-BEC9DFEEBC4F}"/>
              </a:ext>
            </a:extLst>
          </p:cNvPr>
          <p:cNvSpPr txBox="1"/>
          <p:nvPr/>
        </p:nvSpPr>
        <p:spPr>
          <a:xfrm>
            <a:off x="890016" y="6009608"/>
            <a:ext cx="2239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66EE3-D93C-4A51-87FC-45CB153795D2}"/>
              </a:ext>
            </a:extLst>
          </p:cNvPr>
          <p:cNvSpPr txBox="1"/>
          <p:nvPr/>
        </p:nvSpPr>
        <p:spPr>
          <a:xfrm>
            <a:off x="471999" y="2711203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67095D-6625-0593-D0CF-5C5F6636BAD8}"/>
              </a:ext>
            </a:extLst>
          </p:cNvPr>
          <p:cNvSpPr txBox="1"/>
          <p:nvPr/>
        </p:nvSpPr>
        <p:spPr>
          <a:xfrm>
            <a:off x="471999" y="3511200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9094F8-769F-2419-FA9C-574E3C6D827C}"/>
              </a:ext>
            </a:extLst>
          </p:cNvPr>
          <p:cNvSpPr txBox="1"/>
          <p:nvPr/>
        </p:nvSpPr>
        <p:spPr>
          <a:xfrm>
            <a:off x="471999" y="1802672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D54933-95EA-B6AB-E1F7-5F3B9354FA75}"/>
              </a:ext>
            </a:extLst>
          </p:cNvPr>
          <p:cNvSpPr txBox="1"/>
          <p:nvPr/>
        </p:nvSpPr>
        <p:spPr>
          <a:xfrm>
            <a:off x="471999" y="4420679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9D0FEB-BBD4-D148-1C03-D1532E1D5060}"/>
              </a:ext>
            </a:extLst>
          </p:cNvPr>
          <p:cNvSpPr txBox="1"/>
          <p:nvPr/>
        </p:nvSpPr>
        <p:spPr>
          <a:xfrm>
            <a:off x="471998" y="5272861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960791-77AA-430D-858F-46EDF9040C0E}"/>
              </a:ext>
            </a:extLst>
          </p:cNvPr>
          <p:cNvSpPr txBox="1"/>
          <p:nvPr/>
        </p:nvSpPr>
        <p:spPr>
          <a:xfrm>
            <a:off x="740663" y="4364341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7BAD3-0C92-8EF4-8A58-FF9075A8759F}"/>
              </a:ext>
            </a:extLst>
          </p:cNvPr>
          <p:cNvSpPr txBox="1"/>
          <p:nvPr/>
        </p:nvSpPr>
        <p:spPr>
          <a:xfrm>
            <a:off x="4976946" y="179144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B7BBAF-0708-4D4A-8758-106CF252A7BB}"/>
              </a:ext>
            </a:extLst>
          </p:cNvPr>
          <p:cNvSpPr txBox="1"/>
          <p:nvPr/>
        </p:nvSpPr>
        <p:spPr>
          <a:xfrm>
            <a:off x="753132" y="5272861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E20858-1C7C-47E4-98EB-90D7569A9C39}"/>
              </a:ext>
            </a:extLst>
          </p:cNvPr>
          <p:cNvSpPr txBox="1"/>
          <p:nvPr/>
        </p:nvSpPr>
        <p:spPr>
          <a:xfrm>
            <a:off x="5270390" y="2742556"/>
            <a:ext cx="53035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8B4AC1-BEC7-4092-8AE4-3C865DFBAEC1}"/>
              </a:ext>
            </a:extLst>
          </p:cNvPr>
          <p:cNvSpPr txBox="1"/>
          <p:nvPr/>
        </p:nvSpPr>
        <p:spPr>
          <a:xfrm>
            <a:off x="4952733" y="281364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ABA36740-E813-4081-9466-D10322F482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6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.28628 -0.2064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06" y="-1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mp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82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5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11111E-6 L -0.18351 0.11505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4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7" grpId="0"/>
      <p:bldP spid="7" grpId="1"/>
      <p:bldP spid="8" grpId="0"/>
      <p:bldP spid="8" grpId="1"/>
      <p:bldP spid="9" grpId="0"/>
      <p:bldP spid="9" grpId="1"/>
      <p:bldP spid="11" grpId="0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9" grpId="0"/>
      <p:bldP spid="19" grpId="1"/>
      <p:bldP spid="22" grpId="0"/>
      <p:bldP spid="22" grpId="1"/>
      <p:bldP spid="23" grpId="0"/>
      <p:bldP spid="23" grpId="1"/>
      <p:bldP spid="23" grpId="2"/>
      <p:bldP spid="24" grpId="0"/>
      <p:bldP spid="24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758" y="2993667"/>
            <a:ext cx="6944264" cy="1596177"/>
          </a:xfrm>
        </p:spPr>
        <p:txBody>
          <a:bodyPr/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5769BD-7D74-4242-99F1-1FB3BBA88BA4}"/>
              </a:ext>
            </a:extLst>
          </p:cNvPr>
          <p:cNvSpPr txBox="1">
            <a:spLocks/>
          </p:cNvSpPr>
          <p:nvPr/>
        </p:nvSpPr>
        <p:spPr>
          <a:xfrm>
            <a:off x="251547" y="1678867"/>
            <a:ext cx="8366242" cy="4320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SzPts val="1900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DAG</a:t>
            </a:r>
          </a:p>
          <a:p>
            <a:pPr lvl="2">
              <a:buSzPts val="1900"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BRUTE FORCE:	 		N!</a:t>
            </a:r>
          </a:p>
          <a:p>
            <a:pPr lvl="3">
              <a:buSzPts val="1900"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all permutations of vertices</a:t>
            </a:r>
          </a:p>
          <a:p>
            <a:pPr lvl="2">
              <a:buSzPts val="1900"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BRUTE FORCE(OPTIMIZED):	 	(N-1)!</a:t>
            </a:r>
          </a:p>
          <a:p>
            <a:pPr lvl="3">
              <a:buSzPts val="1900"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we fix the starting node</a:t>
            </a:r>
          </a:p>
          <a:p>
            <a:pPr lvl="2">
              <a:buSzPts val="1900"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NP-COMPLETE</a:t>
            </a:r>
          </a:p>
          <a:p>
            <a:pPr marL="914400" lvl="2" indent="0">
              <a:buSzPts val="1900"/>
              <a:buNone/>
            </a:pPr>
            <a:endParaRPr lang="en-US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SzPts val="1900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 </a:t>
            </a:r>
          </a:p>
          <a:p>
            <a:pPr lvl="2">
              <a:buSzPts val="1900"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LONGEST PATH PROBLEM </a:t>
            </a:r>
          </a:p>
          <a:p>
            <a:pPr lvl="3">
              <a:buSzPts val="1900"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</a:t>
            </a:r>
          </a:p>
          <a:p>
            <a:pPr lvl="2">
              <a:buSzPts val="1900"/>
            </a:pPr>
            <a:endParaRPr lang="en-US" sz="1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SzPts val="1900"/>
            </a:pPr>
            <a:endParaRPr lang="en-US" sz="11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3FE6662D-AB34-4B17-97C2-C435D3CE6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4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22222E-6 L -0.06892 -0.344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5" y="-1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EA8288-38FA-8C07-6653-F52537B926C8}"/>
              </a:ext>
            </a:extLst>
          </p:cNvPr>
          <p:cNvSpPr txBox="1"/>
          <p:nvPr/>
        </p:nvSpPr>
        <p:spPr>
          <a:xfrm>
            <a:off x="1243564" y="2943964"/>
            <a:ext cx="709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78947-E3C9-2B66-2715-5A1CA7DF0296}"/>
              </a:ext>
            </a:extLst>
          </p:cNvPr>
          <p:cNvSpPr txBox="1"/>
          <p:nvPr/>
        </p:nvSpPr>
        <p:spPr>
          <a:xfrm>
            <a:off x="740664" y="1791445"/>
            <a:ext cx="350035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991D-275A-BC50-6C6C-7F7CAA50C699}"/>
              </a:ext>
            </a:extLst>
          </p:cNvPr>
          <p:cNvSpPr txBox="1"/>
          <p:nvPr/>
        </p:nvSpPr>
        <p:spPr>
          <a:xfrm>
            <a:off x="740663" y="2688081"/>
            <a:ext cx="395283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DAF95-8705-FE9B-1718-E61558C852E1}"/>
              </a:ext>
            </a:extLst>
          </p:cNvPr>
          <p:cNvSpPr txBox="1"/>
          <p:nvPr/>
        </p:nvSpPr>
        <p:spPr>
          <a:xfrm>
            <a:off x="740664" y="3504055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37EBA-6C4A-3D97-0661-BEC9DFEEBC4F}"/>
              </a:ext>
            </a:extLst>
          </p:cNvPr>
          <p:cNvSpPr txBox="1"/>
          <p:nvPr/>
        </p:nvSpPr>
        <p:spPr>
          <a:xfrm>
            <a:off x="890016" y="6009608"/>
            <a:ext cx="2239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66EE3-D93C-4A51-87FC-45CB153795D2}"/>
              </a:ext>
            </a:extLst>
          </p:cNvPr>
          <p:cNvSpPr txBox="1"/>
          <p:nvPr/>
        </p:nvSpPr>
        <p:spPr>
          <a:xfrm>
            <a:off x="471999" y="2711203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67095D-6625-0593-D0CF-5C5F6636BAD8}"/>
              </a:ext>
            </a:extLst>
          </p:cNvPr>
          <p:cNvSpPr txBox="1"/>
          <p:nvPr/>
        </p:nvSpPr>
        <p:spPr>
          <a:xfrm>
            <a:off x="471999" y="3511200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9094F8-769F-2419-FA9C-574E3C6D827C}"/>
              </a:ext>
            </a:extLst>
          </p:cNvPr>
          <p:cNvSpPr txBox="1"/>
          <p:nvPr/>
        </p:nvSpPr>
        <p:spPr>
          <a:xfrm>
            <a:off x="471999" y="1802672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D54933-95EA-B6AB-E1F7-5F3B9354FA75}"/>
              </a:ext>
            </a:extLst>
          </p:cNvPr>
          <p:cNvSpPr txBox="1"/>
          <p:nvPr/>
        </p:nvSpPr>
        <p:spPr>
          <a:xfrm>
            <a:off x="471999" y="4420679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9D0FEB-BBD4-D148-1C03-D1532E1D5060}"/>
              </a:ext>
            </a:extLst>
          </p:cNvPr>
          <p:cNvSpPr txBox="1"/>
          <p:nvPr/>
        </p:nvSpPr>
        <p:spPr>
          <a:xfrm>
            <a:off x="471998" y="5272861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960791-77AA-430D-858F-46EDF9040C0E}"/>
              </a:ext>
            </a:extLst>
          </p:cNvPr>
          <p:cNvSpPr txBox="1"/>
          <p:nvPr/>
        </p:nvSpPr>
        <p:spPr>
          <a:xfrm>
            <a:off x="740663" y="4364341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7BAD3-0C92-8EF4-8A58-FF9075A8759F}"/>
              </a:ext>
            </a:extLst>
          </p:cNvPr>
          <p:cNvSpPr txBox="1"/>
          <p:nvPr/>
        </p:nvSpPr>
        <p:spPr>
          <a:xfrm>
            <a:off x="4976946" y="179144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B7BBAF-0708-4D4A-8758-106CF252A7BB}"/>
              </a:ext>
            </a:extLst>
          </p:cNvPr>
          <p:cNvSpPr txBox="1"/>
          <p:nvPr/>
        </p:nvSpPr>
        <p:spPr>
          <a:xfrm>
            <a:off x="753132" y="5272861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E20858-1C7C-47E4-98EB-90D7569A9C39}"/>
              </a:ext>
            </a:extLst>
          </p:cNvPr>
          <p:cNvSpPr txBox="1"/>
          <p:nvPr/>
        </p:nvSpPr>
        <p:spPr>
          <a:xfrm>
            <a:off x="5286160" y="3503852"/>
            <a:ext cx="53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TRAVELING SALESMAN PROBLEM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8B4AC1-BEC7-4092-8AE4-3C865DFBAEC1}"/>
              </a:ext>
            </a:extLst>
          </p:cNvPr>
          <p:cNvSpPr txBox="1"/>
          <p:nvPr/>
        </p:nvSpPr>
        <p:spPr>
          <a:xfrm>
            <a:off x="4952733" y="270328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A15A89-5165-4609-BED0-6A997DA54F6E}"/>
              </a:ext>
            </a:extLst>
          </p:cNvPr>
          <p:cNvSpPr txBox="1"/>
          <p:nvPr/>
        </p:nvSpPr>
        <p:spPr>
          <a:xfrm>
            <a:off x="5270390" y="1786480"/>
            <a:ext cx="350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 PATH PROBLEM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8FBD0E-E7C8-4BDB-832A-2B7CE2B287B6}"/>
              </a:ext>
            </a:extLst>
          </p:cNvPr>
          <p:cNvSpPr txBox="1"/>
          <p:nvPr/>
        </p:nvSpPr>
        <p:spPr>
          <a:xfrm>
            <a:off x="4941675" y="353462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6A577E5B-1D43-4B44-BBFC-02EE19C09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3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11111E-6 L 0.25695 -0.0620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47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" presetClass="emp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92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5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48148E-6 L -0.20261 -0.07014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39" y="-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7" grpId="0"/>
      <p:bldP spid="7" grpId="1"/>
      <p:bldP spid="8" grpId="0"/>
      <p:bldP spid="8" grpId="1"/>
      <p:bldP spid="9" grpId="0"/>
      <p:bldP spid="9" grpId="1"/>
      <p:bldP spid="11" grpId="0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9" grpId="0"/>
      <p:bldP spid="19" grpId="1"/>
      <p:bldP spid="22" grpId="0"/>
      <p:bldP spid="22" grpId="1"/>
      <p:bldP spid="23" grpId="0"/>
      <p:bldP spid="23" grpId="1"/>
      <p:bldP spid="23" grpId="2"/>
      <p:bldP spid="24" grpId="0"/>
      <p:bldP spid="24" grpId="1"/>
      <p:bldP spid="18" grpId="0"/>
      <p:bldP spid="18" grpId="1"/>
      <p:bldP spid="20" grpId="0"/>
      <p:bldP spid="20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655" y="1758950"/>
            <a:ext cx="7535917" cy="4148556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TSP is a combinatorial optimization problem that seeks to find the shortest possible route that visits a set of cities and returns to the starting point.</a:t>
            </a:r>
          </a:p>
          <a:p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Characteristics: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TSP is characterized by a weighted graph, where each node represents a city and the edges represent the distances between them.</a:t>
            </a:r>
          </a:p>
          <a:p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find the Hamiltonian cycle (a tour that visits each city exactly once) with the minimum total distance.</a:t>
            </a: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1D3D3F0F-7518-4298-8AE6-C8FB9600656B}"/>
              </a:ext>
            </a:extLst>
          </p:cNvPr>
          <p:cNvSpPr txBox="1">
            <a:spLocks/>
          </p:cNvSpPr>
          <p:nvPr/>
        </p:nvSpPr>
        <p:spPr>
          <a:xfrm>
            <a:off x="1241757" y="2993667"/>
            <a:ext cx="727162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TRAVELING SALESMAN PROBLEM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22DD6B4-6851-4252-AC1B-9F5AB6D56F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79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06892 -0.344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5" y="-1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68" y="858759"/>
            <a:ext cx="6944264" cy="1596177"/>
          </a:xfrm>
        </p:spPr>
        <p:txBody>
          <a:bodyPr/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Christofides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655" y="1758950"/>
            <a:ext cx="6365875" cy="4148556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for approximating the TSP on metric graphs, guaranteeing a solution within 1.5 times the optimal.</a:t>
            </a:r>
          </a:p>
          <a:p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Pseudocode:</a:t>
            </a: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164DED-DFE6-4B03-AE47-FCD12914677A}"/>
              </a:ext>
            </a:extLst>
          </p:cNvPr>
          <p:cNvSpPr/>
          <p:nvPr/>
        </p:nvSpPr>
        <p:spPr>
          <a:xfrm>
            <a:off x="2405079" y="3114999"/>
            <a:ext cx="63658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Christofides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(G):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MST =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MinimumSpanningTree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(G)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O =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FindOddDegreeVertices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(MST)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M =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MinimumWeightPerfectMatching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(G, O)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MultiGraph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CombineGraphs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(MST, M)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EulerianCycle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FindEulerianCycle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MultiGraph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HamiltonianCycle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RemoveRepeatedVertices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EulerianCycle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HamiltonianCycle</a:t>
            </a:r>
            <a:endParaRPr lang="en-US" sz="180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5B6DDC43-E08C-4C58-B0DB-D3A21CDD5E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8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68" y="858759"/>
            <a:ext cx="6944264" cy="1596177"/>
          </a:xfrm>
        </p:spPr>
        <p:txBody>
          <a:bodyPr/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2-opt Algorithm: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656" y="1758950"/>
            <a:ext cx="3389586" cy="4148556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local search algorithm for improving TSP tours.</a:t>
            </a:r>
          </a:p>
          <a:p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Pseudocode:</a:t>
            </a: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164DED-DFE6-4B03-AE47-FCD12914677A}"/>
              </a:ext>
            </a:extLst>
          </p:cNvPr>
          <p:cNvSpPr/>
          <p:nvPr/>
        </p:nvSpPr>
        <p:spPr>
          <a:xfrm>
            <a:off x="4334243" y="2851782"/>
            <a:ext cx="63658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TwoOpt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(tour):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improvement = true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while improvement: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improvement = false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for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range(0, length(tour) - 1):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for j in range(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+ 1, length(tour)):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if Cost(2optSwap(tour,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j)) &lt; Cost(tour):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tour = 2optSwap(tour,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j)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improvement = true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tour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1FA165-D6E9-43B3-ACA2-BC0FBD70B33F}"/>
              </a:ext>
            </a:extLst>
          </p:cNvPr>
          <p:cNvSpPr/>
          <p:nvPr/>
        </p:nvSpPr>
        <p:spPr>
          <a:xfrm>
            <a:off x="572913" y="3981282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2optSwap(tour,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j):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newTour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tour[0:i]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newTour.extend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(reversed(tour[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i:j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+ 1]))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newTour.extend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(tour[j + 1:])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newTour</a:t>
            </a: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56244F58-5B11-4C54-A4FE-541DD772E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7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68" y="858759"/>
            <a:ext cx="6944264" cy="1596177"/>
          </a:xfrm>
        </p:spPr>
        <p:txBody>
          <a:bodyPr/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Lin-Kernighan: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656" y="1758950"/>
            <a:ext cx="3877038" cy="4148556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more complex local search heuristic for the TSP, generally producing better results than 2-opt.</a:t>
            </a:r>
          </a:p>
          <a:p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Pseudocode (simplified):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164DED-DFE6-4B03-AE47-FCD12914677A}"/>
              </a:ext>
            </a:extLst>
          </p:cNvPr>
          <p:cNvSpPr/>
          <p:nvPr/>
        </p:nvSpPr>
        <p:spPr>
          <a:xfrm>
            <a:off x="618929" y="3733748"/>
            <a:ext cx="636587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LinKernighan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(tour):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while improvement possible: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for each edge (x, y) in tour: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for each vertex z not adjacent to x in tour: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if Gain(x, y, z) &gt; 0: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tour = Swap(tour, x, y, z)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tour</a:t>
            </a:r>
          </a:p>
          <a:p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1FA165-D6E9-43B3-ACA2-BC0FBD70B33F}"/>
              </a:ext>
            </a:extLst>
          </p:cNvPr>
          <p:cNvSpPr/>
          <p:nvPr/>
        </p:nvSpPr>
        <p:spPr>
          <a:xfrm>
            <a:off x="4983180" y="3862325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Swap(tour, x, y, z):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Remove edge (x, y) and add edge (x, z)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Reverse part of the tour to maintain validity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the new tour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732EB9-0001-4ADA-AB72-99E905F6938B}"/>
              </a:ext>
            </a:extLst>
          </p:cNvPr>
          <p:cNvSpPr/>
          <p:nvPr/>
        </p:nvSpPr>
        <p:spPr>
          <a:xfrm>
            <a:off x="4998946" y="3111166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Gain(x, y, z):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d(x, y) - d(x, z)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55E6BADF-5ADB-426A-956A-C1A20D0E27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36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68" y="858759"/>
            <a:ext cx="6944264" cy="1596177"/>
          </a:xfrm>
        </p:spPr>
        <p:txBody>
          <a:bodyPr/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Nearest Neighbor: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656" y="1758950"/>
            <a:ext cx="3334405" cy="4148556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simple greedy algorithm for constructing a TSP tour.</a:t>
            </a:r>
          </a:p>
          <a:p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164DED-DFE6-4B03-AE47-FCD12914677A}"/>
              </a:ext>
            </a:extLst>
          </p:cNvPr>
          <p:cNvSpPr/>
          <p:nvPr/>
        </p:nvSpPr>
        <p:spPr>
          <a:xfrm>
            <a:off x="3713969" y="2432844"/>
            <a:ext cx="636587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NearestNeighbor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(G):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start = random vertex in G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tour = [start]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unvisited = all vertices in G except start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while unvisited is not empty: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last = tour[-1]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nearest =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FindNearest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(last, unvisited)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tour.append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(nearest)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unvisited.remove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(nearest)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tour.append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(start)  // Return to start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tour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732EB9-0001-4ADA-AB72-99E905F6938B}"/>
              </a:ext>
            </a:extLst>
          </p:cNvPr>
          <p:cNvSpPr/>
          <p:nvPr/>
        </p:nvSpPr>
        <p:spPr>
          <a:xfrm>
            <a:off x="3713969" y="5324953"/>
            <a:ext cx="48359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FindNearest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(v, vertices):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vertex in vertices with minimum distance to 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F8B8C2-C59A-4A9F-8A75-299F56CBC5D3}"/>
              </a:ext>
            </a:extLst>
          </p:cNvPr>
          <p:cNvSpPr/>
          <p:nvPr/>
        </p:nvSpPr>
        <p:spPr>
          <a:xfrm>
            <a:off x="3713969" y="1817896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Pseudocode: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E27ACB93-EE91-4F02-9764-048EC0A9A3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47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248" y="2630911"/>
            <a:ext cx="5381503" cy="159617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INTRODUCTION TO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6260" y="1543300"/>
            <a:ext cx="4243388" cy="1385888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r>
              <a:rPr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1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VERTICES</a:t>
            </a:r>
            <a:r>
              <a:rPr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EDGES (CONNECT NODES)</a:t>
            </a:r>
            <a:endParaRPr sz="1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FBAB8D-FF43-ACEA-98AA-8710316CD4CF}"/>
              </a:ext>
            </a:extLst>
          </p:cNvPr>
          <p:cNvSpPr txBox="1">
            <a:spLocks/>
          </p:cNvSpPr>
          <p:nvPr/>
        </p:nvSpPr>
        <p:spPr>
          <a:xfrm>
            <a:off x="250161" y="2738992"/>
            <a:ext cx="5381503" cy="3329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18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 of Graphs: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000"/>
              </a:spcBef>
              <a:buSzPts val="1900"/>
            </a:pPr>
            <a:r>
              <a:rPr lang="en-US" sz="16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Directed vs. Undirected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4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Undirected to Directed</a:t>
            </a:r>
            <a:endParaRPr lang="en-US"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000"/>
              </a:spcBef>
              <a:buSzPts val="1900"/>
            </a:pPr>
            <a:r>
              <a:rPr lang="en-US" sz="16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Weighted vs. Unweighted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UNWEIGHTED to weighted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CYCLIC VS. ACYCLIC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C07212-A8BA-D778-D65F-E5681A693E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849 -0.265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53" y="-1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EA8288-38FA-8C07-6653-F52537B926C8}"/>
              </a:ext>
            </a:extLst>
          </p:cNvPr>
          <p:cNvSpPr txBox="1"/>
          <p:nvPr/>
        </p:nvSpPr>
        <p:spPr>
          <a:xfrm>
            <a:off x="1243564" y="2943964"/>
            <a:ext cx="7758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TRAVELING SALESMAN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78947-E3C9-2B66-2715-5A1CA7DF0296}"/>
              </a:ext>
            </a:extLst>
          </p:cNvPr>
          <p:cNvSpPr txBox="1"/>
          <p:nvPr/>
        </p:nvSpPr>
        <p:spPr>
          <a:xfrm>
            <a:off x="740664" y="1791445"/>
            <a:ext cx="350035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991D-275A-BC50-6C6C-7F7CAA50C699}"/>
              </a:ext>
            </a:extLst>
          </p:cNvPr>
          <p:cNvSpPr txBox="1"/>
          <p:nvPr/>
        </p:nvSpPr>
        <p:spPr>
          <a:xfrm>
            <a:off x="740663" y="2688081"/>
            <a:ext cx="395283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DAF95-8705-FE9B-1718-E61558C852E1}"/>
              </a:ext>
            </a:extLst>
          </p:cNvPr>
          <p:cNvSpPr txBox="1"/>
          <p:nvPr/>
        </p:nvSpPr>
        <p:spPr>
          <a:xfrm>
            <a:off x="740664" y="3504055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37EBA-6C4A-3D97-0661-BEC9DFEEBC4F}"/>
              </a:ext>
            </a:extLst>
          </p:cNvPr>
          <p:cNvSpPr txBox="1"/>
          <p:nvPr/>
        </p:nvSpPr>
        <p:spPr>
          <a:xfrm>
            <a:off x="890016" y="6009608"/>
            <a:ext cx="2239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66EE3-D93C-4A51-87FC-45CB153795D2}"/>
              </a:ext>
            </a:extLst>
          </p:cNvPr>
          <p:cNvSpPr txBox="1"/>
          <p:nvPr/>
        </p:nvSpPr>
        <p:spPr>
          <a:xfrm>
            <a:off x="471999" y="2711203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67095D-6625-0593-D0CF-5C5F6636BAD8}"/>
              </a:ext>
            </a:extLst>
          </p:cNvPr>
          <p:cNvSpPr txBox="1"/>
          <p:nvPr/>
        </p:nvSpPr>
        <p:spPr>
          <a:xfrm>
            <a:off x="471999" y="3511200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9094F8-769F-2419-FA9C-574E3C6D827C}"/>
              </a:ext>
            </a:extLst>
          </p:cNvPr>
          <p:cNvSpPr txBox="1"/>
          <p:nvPr/>
        </p:nvSpPr>
        <p:spPr>
          <a:xfrm>
            <a:off x="471999" y="1802672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D54933-95EA-B6AB-E1F7-5F3B9354FA75}"/>
              </a:ext>
            </a:extLst>
          </p:cNvPr>
          <p:cNvSpPr txBox="1"/>
          <p:nvPr/>
        </p:nvSpPr>
        <p:spPr>
          <a:xfrm>
            <a:off x="471999" y="4420679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9D0FEB-BBD4-D148-1C03-D1532E1D5060}"/>
              </a:ext>
            </a:extLst>
          </p:cNvPr>
          <p:cNvSpPr txBox="1"/>
          <p:nvPr/>
        </p:nvSpPr>
        <p:spPr>
          <a:xfrm>
            <a:off x="471998" y="5272861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960791-77AA-430D-858F-46EDF9040C0E}"/>
              </a:ext>
            </a:extLst>
          </p:cNvPr>
          <p:cNvSpPr txBox="1"/>
          <p:nvPr/>
        </p:nvSpPr>
        <p:spPr>
          <a:xfrm>
            <a:off x="740663" y="4364341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7BAD3-0C92-8EF4-8A58-FF9075A8759F}"/>
              </a:ext>
            </a:extLst>
          </p:cNvPr>
          <p:cNvSpPr txBox="1"/>
          <p:nvPr/>
        </p:nvSpPr>
        <p:spPr>
          <a:xfrm>
            <a:off x="4976946" y="179144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B7BBAF-0708-4D4A-8758-106CF252A7BB}"/>
              </a:ext>
            </a:extLst>
          </p:cNvPr>
          <p:cNvSpPr txBox="1"/>
          <p:nvPr/>
        </p:nvSpPr>
        <p:spPr>
          <a:xfrm>
            <a:off x="753132" y="5272861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E20858-1C7C-47E4-98EB-90D7569A9C39}"/>
              </a:ext>
            </a:extLst>
          </p:cNvPr>
          <p:cNvSpPr txBox="1"/>
          <p:nvPr/>
        </p:nvSpPr>
        <p:spPr>
          <a:xfrm>
            <a:off x="5270390" y="4359124"/>
            <a:ext cx="53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8B4AC1-BEC7-4092-8AE4-3C865DFBAEC1}"/>
              </a:ext>
            </a:extLst>
          </p:cNvPr>
          <p:cNvSpPr txBox="1"/>
          <p:nvPr/>
        </p:nvSpPr>
        <p:spPr>
          <a:xfrm>
            <a:off x="4952733" y="270328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A15A89-5165-4609-BED0-6A997DA54F6E}"/>
              </a:ext>
            </a:extLst>
          </p:cNvPr>
          <p:cNvSpPr txBox="1"/>
          <p:nvPr/>
        </p:nvSpPr>
        <p:spPr>
          <a:xfrm>
            <a:off x="5270390" y="1786480"/>
            <a:ext cx="350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 PATH PROBLEM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8FBD0E-E7C8-4BDB-832A-2B7CE2B287B6}"/>
              </a:ext>
            </a:extLst>
          </p:cNvPr>
          <p:cNvSpPr txBox="1"/>
          <p:nvPr/>
        </p:nvSpPr>
        <p:spPr>
          <a:xfrm>
            <a:off x="4941675" y="353462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C0C1A5-789A-4E2F-938A-22CCD1612139}"/>
              </a:ext>
            </a:extLst>
          </p:cNvPr>
          <p:cNvSpPr txBox="1"/>
          <p:nvPr/>
        </p:nvSpPr>
        <p:spPr>
          <a:xfrm>
            <a:off x="5270390" y="2648178"/>
            <a:ext cx="350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9ABB13-11B9-4B8E-A0C4-BF03487926B6}"/>
              </a:ext>
            </a:extLst>
          </p:cNvPr>
          <p:cNvSpPr txBox="1"/>
          <p:nvPr/>
        </p:nvSpPr>
        <p:spPr>
          <a:xfrm>
            <a:off x="4941675" y="439301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6" name="Slide Number Placeholder 1">
            <a:extLst>
              <a:ext uri="{FF2B5EF4-FFF2-40B4-BE49-F238E27FC236}">
                <a16:creationId xmlns:a16="http://schemas.microsoft.com/office/drawing/2014/main" id="{A1091AA4-CAED-407B-A38D-D95DCFC847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16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0.23629 0.053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6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mp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02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11022E-16 L -0.19219 -0.13889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8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7" grpId="0"/>
      <p:bldP spid="7" grpId="1"/>
      <p:bldP spid="8" grpId="0"/>
      <p:bldP spid="8" grpId="1"/>
      <p:bldP spid="9" grpId="0"/>
      <p:bldP spid="9" grpId="1"/>
      <p:bldP spid="11" grpId="0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9" grpId="0"/>
      <p:bldP spid="19" grpId="1"/>
      <p:bldP spid="22" grpId="0"/>
      <p:bldP spid="22" grpId="1"/>
      <p:bldP spid="23" grpId="0"/>
      <p:bldP spid="23" grpId="1"/>
      <p:bldP spid="23" grpId="2"/>
      <p:bldP spid="24" grpId="0"/>
      <p:bldP spid="24" grpId="1"/>
      <p:bldP spid="18" grpId="0"/>
      <p:bldP spid="18" grpId="1"/>
      <p:bldP spid="20" grpId="0"/>
      <p:bldP spid="20" grpId="1"/>
      <p:bldP spid="21" grpId="0"/>
      <p:bldP spid="21" grpId="1"/>
      <p:bldP spid="25" grpId="0"/>
      <p:bldP spid="25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475454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5769BD-7D74-4242-99F1-1FB3BBA88BA4}"/>
              </a:ext>
            </a:extLst>
          </p:cNvPr>
          <p:cNvSpPr txBox="1">
            <a:spLocks/>
          </p:cNvSpPr>
          <p:nvPr/>
        </p:nvSpPr>
        <p:spPr>
          <a:xfrm>
            <a:off x="251547" y="1678867"/>
            <a:ext cx="8366242" cy="4320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SzPts val="1900"/>
            </a:pP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Christofides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Guaranteed polynomial time </a:t>
            </a:r>
          </a:p>
          <a:p>
            <a:pPr lvl="3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O(n^3)</a:t>
            </a:r>
          </a:p>
          <a:p>
            <a:pPr lvl="1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2-opt: </a:t>
            </a:r>
          </a:p>
          <a:p>
            <a:pPr lvl="2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very slow in worst case, but often practical</a:t>
            </a:r>
          </a:p>
          <a:p>
            <a:pPr lvl="3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O(n^2) – worst case (n!) rarely happens</a:t>
            </a:r>
          </a:p>
          <a:p>
            <a:pPr lvl="1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Lin-Kernighan: </a:t>
            </a:r>
          </a:p>
          <a:p>
            <a:pPr lvl="2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Generally faster than 2-opt, slower than Nearest Neighbor</a:t>
            </a:r>
          </a:p>
          <a:p>
            <a:pPr lvl="3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O(n^2.2) – worst case (n!) rarely happens</a:t>
            </a:r>
          </a:p>
          <a:p>
            <a:pPr lvl="1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Nearest Neighbor: </a:t>
            </a:r>
          </a:p>
          <a:p>
            <a:pPr lvl="2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Fastest among these, but solution quality can be poor</a:t>
            </a:r>
          </a:p>
          <a:p>
            <a:pPr lvl="3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(O(n^2))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6A935D4-E7F2-443A-B905-060325889DE0}"/>
              </a:ext>
            </a:extLst>
          </p:cNvPr>
          <p:cNvSpPr txBox="1">
            <a:spLocks/>
          </p:cNvSpPr>
          <p:nvPr/>
        </p:nvSpPr>
        <p:spPr>
          <a:xfrm>
            <a:off x="1241757" y="2993667"/>
            <a:ext cx="727162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4C1C041F-AC7F-4335-84EB-303EE21323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6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06892 -0.344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5" y="-1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EA8288-38FA-8C07-6653-F52537B926C8}"/>
              </a:ext>
            </a:extLst>
          </p:cNvPr>
          <p:cNvSpPr txBox="1"/>
          <p:nvPr/>
        </p:nvSpPr>
        <p:spPr>
          <a:xfrm>
            <a:off x="1243564" y="2943964"/>
            <a:ext cx="7758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78947-E3C9-2B66-2715-5A1CA7DF0296}"/>
              </a:ext>
            </a:extLst>
          </p:cNvPr>
          <p:cNvSpPr txBox="1"/>
          <p:nvPr/>
        </p:nvSpPr>
        <p:spPr>
          <a:xfrm>
            <a:off x="740664" y="1791445"/>
            <a:ext cx="350035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991D-275A-BC50-6C6C-7F7CAA50C699}"/>
              </a:ext>
            </a:extLst>
          </p:cNvPr>
          <p:cNvSpPr txBox="1"/>
          <p:nvPr/>
        </p:nvSpPr>
        <p:spPr>
          <a:xfrm>
            <a:off x="740663" y="2688081"/>
            <a:ext cx="395283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DAF95-8705-FE9B-1718-E61558C852E1}"/>
              </a:ext>
            </a:extLst>
          </p:cNvPr>
          <p:cNvSpPr txBox="1"/>
          <p:nvPr/>
        </p:nvSpPr>
        <p:spPr>
          <a:xfrm>
            <a:off x="740664" y="3504055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37EBA-6C4A-3D97-0661-BEC9DFEEBC4F}"/>
              </a:ext>
            </a:extLst>
          </p:cNvPr>
          <p:cNvSpPr txBox="1"/>
          <p:nvPr/>
        </p:nvSpPr>
        <p:spPr>
          <a:xfrm>
            <a:off x="890016" y="6009608"/>
            <a:ext cx="2239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66EE3-D93C-4A51-87FC-45CB153795D2}"/>
              </a:ext>
            </a:extLst>
          </p:cNvPr>
          <p:cNvSpPr txBox="1"/>
          <p:nvPr/>
        </p:nvSpPr>
        <p:spPr>
          <a:xfrm>
            <a:off x="471999" y="2711203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67095D-6625-0593-D0CF-5C5F6636BAD8}"/>
              </a:ext>
            </a:extLst>
          </p:cNvPr>
          <p:cNvSpPr txBox="1"/>
          <p:nvPr/>
        </p:nvSpPr>
        <p:spPr>
          <a:xfrm>
            <a:off x="471999" y="3511200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9094F8-769F-2419-FA9C-574E3C6D827C}"/>
              </a:ext>
            </a:extLst>
          </p:cNvPr>
          <p:cNvSpPr txBox="1"/>
          <p:nvPr/>
        </p:nvSpPr>
        <p:spPr>
          <a:xfrm>
            <a:off x="471999" y="1802672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D54933-95EA-B6AB-E1F7-5F3B9354FA75}"/>
              </a:ext>
            </a:extLst>
          </p:cNvPr>
          <p:cNvSpPr txBox="1"/>
          <p:nvPr/>
        </p:nvSpPr>
        <p:spPr>
          <a:xfrm>
            <a:off x="471999" y="4420679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9D0FEB-BBD4-D148-1C03-D1532E1D5060}"/>
              </a:ext>
            </a:extLst>
          </p:cNvPr>
          <p:cNvSpPr txBox="1"/>
          <p:nvPr/>
        </p:nvSpPr>
        <p:spPr>
          <a:xfrm>
            <a:off x="471998" y="5272861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960791-77AA-430D-858F-46EDF9040C0E}"/>
              </a:ext>
            </a:extLst>
          </p:cNvPr>
          <p:cNvSpPr txBox="1"/>
          <p:nvPr/>
        </p:nvSpPr>
        <p:spPr>
          <a:xfrm>
            <a:off x="740663" y="4364341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7BAD3-0C92-8EF4-8A58-FF9075A8759F}"/>
              </a:ext>
            </a:extLst>
          </p:cNvPr>
          <p:cNvSpPr txBox="1"/>
          <p:nvPr/>
        </p:nvSpPr>
        <p:spPr>
          <a:xfrm>
            <a:off x="4976946" y="179144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B7BBAF-0708-4D4A-8758-106CF252A7BB}"/>
              </a:ext>
            </a:extLst>
          </p:cNvPr>
          <p:cNvSpPr txBox="1"/>
          <p:nvPr/>
        </p:nvSpPr>
        <p:spPr>
          <a:xfrm>
            <a:off x="753132" y="5272861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E20858-1C7C-47E4-98EB-90D7569A9C39}"/>
              </a:ext>
            </a:extLst>
          </p:cNvPr>
          <p:cNvSpPr txBox="1"/>
          <p:nvPr/>
        </p:nvSpPr>
        <p:spPr>
          <a:xfrm>
            <a:off x="5270390" y="5318791"/>
            <a:ext cx="53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8B4AC1-BEC7-4092-8AE4-3C865DFBAEC1}"/>
              </a:ext>
            </a:extLst>
          </p:cNvPr>
          <p:cNvSpPr txBox="1"/>
          <p:nvPr/>
        </p:nvSpPr>
        <p:spPr>
          <a:xfrm>
            <a:off x="4952733" y="270328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A15A89-5165-4609-BED0-6A997DA54F6E}"/>
              </a:ext>
            </a:extLst>
          </p:cNvPr>
          <p:cNvSpPr txBox="1"/>
          <p:nvPr/>
        </p:nvSpPr>
        <p:spPr>
          <a:xfrm>
            <a:off x="5270390" y="1786480"/>
            <a:ext cx="350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 PATH PROBLEM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8FBD0E-E7C8-4BDB-832A-2B7CE2B287B6}"/>
              </a:ext>
            </a:extLst>
          </p:cNvPr>
          <p:cNvSpPr txBox="1"/>
          <p:nvPr/>
        </p:nvSpPr>
        <p:spPr>
          <a:xfrm>
            <a:off x="4941675" y="353462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C0C1A5-789A-4E2F-938A-22CCD1612139}"/>
              </a:ext>
            </a:extLst>
          </p:cNvPr>
          <p:cNvSpPr txBox="1"/>
          <p:nvPr/>
        </p:nvSpPr>
        <p:spPr>
          <a:xfrm>
            <a:off x="5270390" y="2648178"/>
            <a:ext cx="350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9ABB13-11B9-4B8E-A0C4-BF03487926B6}"/>
              </a:ext>
            </a:extLst>
          </p:cNvPr>
          <p:cNvSpPr txBox="1"/>
          <p:nvPr/>
        </p:nvSpPr>
        <p:spPr>
          <a:xfrm>
            <a:off x="4941675" y="439301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B085CE-6A3A-4918-96D4-F38DD664B0B6}"/>
              </a:ext>
            </a:extLst>
          </p:cNvPr>
          <p:cNvSpPr txBox="1"/>
          <p:nvPr/>
        </p:nvSpPr>
        <p:spPr>
          <a:xfrm>
            <a:off x="5214183" y="3514976"/>
            <a:ext cx="395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TRAVELING SALESMAN PROBLEM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B121DD-B9C5-46DC-9AC1-F5CF48A59A6E}"/>
              </a:ext>
            </a:extLst>
          </p:cNvPr>
          <p:cNvSpPr txBox="1"/>
          <p:nvPr/>
        </p:nvSpPr>
        <p:spPr>
          <a:xfrm>
            <a:off x="4952733" y="533584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7" name="Slide Number Placeholder 1">
            <a:extLst>
              <a:ext uri="{FF2B5EF4-FFF2-40B4-BE49-F238E27FC236}">
                <a16:creationId xmlns:a16="http://schemas.microsoft.com/office/drawing/2014/main" id="{D1815286-3241-49B2-BDF0-0F4FFDE498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00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0.23108 0.1902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45" y="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6" presetClass="emp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12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5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81481E-6 L 0.01476 -0.2868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" y="-1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7" grpId="0"/>
      <p:bldP spid="7" grpId="1"/>
      <p:bldP spid="8" grpId="0"/>
      <p:bldP spid="8" grpId="1"/>
      <p:bldP spid="9" grpId="0"/>
      <p:bldP spid="9" grpId="1"/>
      <p:bldP spid="11" grpId="0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9" grpId="0"/>
      <p:bldP spid="19" grpId="1"/>
      <p:bldP spid="22" grpId="0"/>
      <p:bldP spid="22" grpId="1"/>
      <p:bldP spid="23" grpId="0"/>
      <p:bldP spid="23" grpId="1"/>
      <p:bldP spid="23" grpId="2"/>
      <p:bldP spid="24" grpId="0"/>
      <p:bldP spid="24" grpId="1"/>
      <p:bldP spid="18" grpId="0"/>
      <p:bldP spid="18" grpId="1"/>
      <p:bldP spid="20" grpId="0"/>
      <p:bldP spid="20" grpId="1"/>
      <p:bldP spid="21" grpId="0"/>
      <p:bldP spid="21" grpId="1"/>
      <p:bldP spid="25" grpId="0"/>
      <p:bldP spid="25" grpId="1"/>
      <p:bldP spid="26" grpId="0"/>
      <p:bldP spid="26" grpId="1"/>
      <p:bldP spid="29" grpId="0"/>
      <p:bldP spid="29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475454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5769BD-7D74-4242-99F1-1FB3BBA88BA4}"/>
              </a:ext>
            </a:extLst>
          </p:cNvPr>
          <p:cNvSpPr txBox="1">
            <a:spLocks/>
          </p:cNvSpPr>
          <p:nvPr/>
        </p:nvSpPr>
        <p:spPr>
          <a:xfrm>
            <a:off x="251547" y="1678867"/>
            <a:ext cx="8366242" cy="4320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SzPts val="1900"/>
              <a:buNone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Solving Longest Path:</a:t>
            </a:r>
          </a:p>
          <a:p>
            <a:pPr lvl="2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 issues with large graphs.</a:t>
            </a:r>
          </a:p>
          <a:p>
            <a:pPr lvl="2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computation challenges.</a:t>
            </a:r>
          </a:p>
          <a:p>
            <a:pPr marL="457200" lvl="1" indent="0">
              <a:buSzPts val="1900"/>
              <a:buNone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SzPts val="1900"/>
              <a:buNone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research:</a:t>
            </a:r>
          </a:p>
          <a:p>
            <a:pPr lvl="2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heuristics</a:t>
            </a:r>
          </a:p>
          <a:p>
            <a:pPr lvl="2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large-scale graph processing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F533B5E6-FFBA-4424-8901-5C5F39ECD53B}"/>
              </a:ext>
            </a:extLst>
          </p:cNvPr>
          <p:cNvSpPr txBox="1">
            <a:spLocks/>
          </p:cNvSpPr>
          <p:nvPr/>
        </p:nvSpPr>
        <p:spPr>
          <a:xfrm>
            <a:off x="1241757" y="2993667"/>
            <a:ext cx="727162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16CF8B21-9876-422A-B538-E5C7F1F2B6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28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41 0.05416 L -0.06892 -0.344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75" y="-1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68" y="858759"/>
            <a:ext cx="6944264" cy="1596177"/>
          </a:xfrm>
        </p:spPr>
        <p:txBody>
          <a:bodyPr/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&amp; Answers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475454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5769BD-7D74-4242-99F1-1FB3BBA88BA4}"/>
              </a:ext>
            </a:extLst>
          </p:cNvPr>
          <p:cNvSpPr txBox="1">
            <a:spLocks/>
          </p:cNvSpPr>
          <p:nvPr/>
        </p:nvSpPr>
        <p:spPr>
          <a:xfrm>
            <a:off x="3745500" y="3081998"/>
            <a:ext cx="8366242" cy="4320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SzPts val="1900"/>
              <a:buNone/>
            </a:pP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8967A9D-8CB0-47F6-A11A-E28D525C76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7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7C7E7E5B-3175-3AE6-1400-63B6731F9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81" y="836618"/>
            <a:ext cx="5381503" cy="159617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INTRODUCTION TO GRAPHS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E663FF-58A8-B9E0-E72B-DCE52F95E6FC}"/>
              </a:ext>
            </a:extLst>
          </p:cNvPr>
          <p:cNvSpPr txBox="1">
            <a:spLocks/>
          </p:cNvSpPr>
          <p:nvPr/>
        </p:nvSpPr>
        <p:spPr>
          <a:xfrm>
            <a:off x="156767" y="1879729"/>
            <a:ext cx="4382223" cy="168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ADJACENCY MATRIX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ADJACENCY LIST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B03D0A-E9BE-F643-0C51-AFA3197CEB20}"/>
              </a:ext>
            </a:extLst>
          </p:cNvPr>
          <p:cNvSpPr txBox="1">
            <a:spLocks/>
          </p:cNvSpPr>
          <p:nvPr/>
        </p:nvSpPr>
        <p:spPr>
          <a:xfrm>
            <a:off x="156767" y="3427899"/>
            <a:ext cx="4382223" cy="168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DIRECTED ACYCLIC GRAPH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TOPOLOGICAL ORDER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UNIQUE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609E1-28A7-99D4-A49D-0D98FD05A71B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943105-472C-CCD4-DE04-8C672C1084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What is Graph in Data Structure &amp; Types of Graph?">
            <a:extLst>
              <a:ext uri="{FF2B5EF4-FFF2-40B4-BE49-F238E27FC236}">
                <a16:creationId xmlns:a16="http://schemas.microsoft.com/office/drawing/2014/main" id="{B3F510BA-517D-278A-927C-8DCF5955F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705" y="3260567"/>
            <a:ext cx="4140939" cy="232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70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6D09-3902-963F-5908-7FA25BD9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463" y="384048"/>
            <a:ext cx="2386584" cy="87541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507BF-DF24-FD5D-344F-50FF4B649B37}"/>
              </a:ext>
            </a:extLst>
          </p:cNvPr>
          <p:cNvSpPr txBox="1"/>
          <p:nvPr/>
        </p:nvSpPr>
        <p:spPr>
          <a:xfrm>
            <a:off x="2776081" y="3090066"/>
            <a:ext cx="604874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830B7-E2E0-1F0E-A3CD-F17C90D18B55}"/>
              </a:ext>
            </a:extLst>
          </p:cNvPr>
          <p:cNvSpPr txBox="1"/>
          <p:nvPr/>
        </p:nvSpPr>
        <p:spPr>
          <a:xfrm>
            <a:off x="740664" y="2688081"/>
            <a:ext cx="368468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79686B-3E0E-8622-BFEB-4192D28804EA}"/>
              </a:ext>
            </a:extLst>
          </p:cNvPr>
          <p:cNvSpPr txBox="1"/>
          <p:nvPr/>
        </p:nvSpPr>
        <p:spPr>
          <a:xfrm>
            <a:off x="472000" y="271120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47A491-C1E4-7814-D5CE-8C31443D1357}"/>
              </a:ext>
            </a:extLst>
          </p:cNvPr>
          <p:cNvSpPr txBox="1"/>
          <p:nvPr/>
        </p:nvSpPr>
        <p:spPr>
          <a:xfrm>
            <a:off x="472000" y="180267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1A4F2C-C542-33FF-4AF5-4F1520EA9C10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7C1318-5565-712C-8CCB-1BAEBA43A5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37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81 -0.0037 L -0.39011 -0.248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74" y="-122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11111E-6 L 0.23645 0.1275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23" y="636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7" grpId="1"/>
      <p:bldP spid="7" grpId="3"/>
      <p:bldP spid="8" grpId="0"/>
      <p:bldP spid="8" grpId="1"/>
      <p:bldP spid="8" grpId="2"/>
      <p:bldP spid="20" grpId="0"/>
      <p:bldP spid="20" grpId="1"/>
      <p:bldP spid="23" grpId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030" y="2630911"/>
            <a:ext cx="6944264" cy="1596177"/>
          </a:xfrm>
        </p:spPr>
        <p:txBody>
          <a:bodyPr/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272632" y="1602414"/>
                <a:ext cx="6365875" cy="246856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PATH: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SEQUENCE OF NODES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3"/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ARE VERTICES OF GRAPH</a:t>
                </a:r>
              </a:p>
              <a:p>
                <a:pPr lvl="3"/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REPETITION FOR SIMPLE PATH</a:t>
                </a:r>
              </a:p>
              <a:p>
                <a:pPr lvl="3"/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EDGE BETWEEN TWO CONSECUTIVE NODE</a:t>
                </a:r>
              </a:p>
              <a:p>
                <a:pPr lvl="3"/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 WEIGHT: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SUMMATION OF ALL EDGES WEIGHT IN PATH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272632" y="1602414"/>
                <a:ext cx="6365875" cy="24685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FBAB8D-FF43-ACEA-98AA-8710316CD4CF}"/>
              </a:ext>
            </a:extLst>
          </p:cNvPr>
          <p:cNvSpPr txBox="1">
            <a:spLocks/>
          </p:cNvSpPr>
          <p:nvPr/>
        </p:nvSpPr>
        <p:spPr>
          <a:xfrm>
            <a:off x="397354" y="3998038"/>
            <a:ext cx="7168012" cy="2575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14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Longest path: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WEIGHTED: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2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Path between two vertices with highest PATH WIGHT 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UNWEIGHTED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between two vertices with highest VERTICES COUNT 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TO WEIGHTED</a:t>
            </a:r>
            <a:endParaRPr lang="en-US" sz="1200" kern="1200" cap="all" baseline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760626" y="613899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B60CF2-CDF7-AEB3-7A0A-2A5C006BE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7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 L -0.14861 -0.265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31" y="-1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32" y="752495"/>
            <a:ext cx="6944264" cy="1596177"/>
          </a:xfrm>
        </p:spPr>
        <p:txBody>
          <a:bodyPr/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B60CF2-CDF7-AEB3-7A0A-2A5C006BE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82FF09-2FA0-AC02-E059-0840ADF2619C}"/>
              </a:ext>
            </a:extLst>
          </p:cNvPr>
          <p:cNvSpPr txBox="1">
            <a:spLocks/>
          </p:cNvSpPr>
          <p:nvPr/>
        </p:nvSpPr>
        <p:spPr>
          <a:xfrm>
            <a:off x="251547" y="1678867"/>
            <a:ext cx="6640959" cy="42474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ts val="19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pPr lvl="1">
              <a:buSzPts val="1900"/>
            </a:pPr>
            <a:r>
              <a:rPr lang="en-US" sz="1600" b="1" kern="0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sh"/>
              </a:rPr>
              <a:t>SIMPLE</a:t>
            </a:r>
            <a:r>
              <a:rPr lang="en-US" sz="1600" kern="0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sh"/>
              </a:rPr>
              <a:t> PATH WITH LONGEST LENGTH</a:t>
            </a:r>
          </a:p>
          <a:p>
            <a:pPr lvl="1">
              <a:buSzPts val="1900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SIMPLE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buClr>
                <a:srgbClr val="1A1A1A"/>
              </a:buClr>
              <a:buSzPts val="1400"/>
            </a:pPr>
            <a:r>
              <a:rPr lang="en-US" sz="1400" kern="0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sh"/>
              </a:rPr>
              <a:t>LOOP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buClr>
                <a:srgbClr val="1A1A1A"/>
              </a:buClr>
              <a:buSzPts val="1400"/>
            </a:pPr>
            <a:r>
              <a:rPr lang="en-US" sz="1400" kern="0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sh"/>
              </a:rPr>
              <a:t>INFINIT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buClr>
                <a:srgbClr val="1A1A1A"/>
              </a:buClr>
              <a:buSzPts val="1400"/>
              <a:buFont typeface="Mulish"/>
              <a:buChar char="○"/>
            </a:pPr>
            <a:endParaRPr lang="en-US" sz="1400" kern="0" cap="none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Mulish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following graph</a:t>
            </a:r>
          </a:p>
          <a:p>
            <a:pPr lvl="2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Simple path:</a:t>
            </a:r>
          </a:p>
          <a:p>
            <a:pPr lvl="3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B, C, E, d</a:t>
            </a:r>
          </a:p>
          <a:p>
            <a:pPr lvl="3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 is 4</a:t>
            </a:r>
          </a:p>
          <a:p>
            <a:pPr lvl="2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SIMPLE</a:t>
            </a:r>
          </a:p>
          <a:p>
            <a:pPr lvl="3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INFINITY</a:t>
            </a:r>
          </a:p>
        </p:txBody>
      </p:sp>
      <p:pic>
        <p:nvPicPr>
          <p:cNvPr id="1026" name="Picture 2" descr="Walks, Trails, Path, Circuit and Cycle ...">
            <a:extLst>
              <a:ext uri="{FF2B5EF4-FFF2-40B4-BE49-F238E27FC236}">
                <a16:creationId xmlns:a16="http://schemas.microsoft.com/office/drawing/2014/main" id="{1EA818D7-3B6A-B6BC-FB40-1A4A071F6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905" y="3714481"/>
            <a:ext cx="220027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74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6D09-3902-963F-5908-7FA25BD9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463" y="384048"/>
            <a:ext cx="2386584" cy="87541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507BF-DF24-FD5D-344F-50FF4B649B37}"/>
              </a:ext>
            </a:extLst>
          </p:cNvPr>
          <p:cNvSpPr txBox="1"/>
          <p:nvPr/>
        </p:nvSpPr>
        <p:spPr>
          <a:xfrm>
            <a:off x="1949570" y="3090066"/>
            <a:ext cx="719443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79686B-3E0E-8622-BFEB-4192D28804EA}"/>
              </a:ext>
            </a:extLst>
          </p:cNvPr>
          <p:cNvSpPr txBox="1"/>
          <p:nvPr/>
        </p:nvSpPr>
        <p:spPr>
          <a:xfrm>
            <a:off x="472000" y="271120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47A491-C1E4-7814-D5CE-8C31443D1357}"/>
              </a:ext>
            </a:extLst>
          </p:cNvPr>
          <p:cNvSpPr txBox="1"/>
          <p:nvPr/>
        </p:nvSpPr>
        <p:spPr>
          <a:xfrm>
            <a:off x="472000" y="180267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1A4F2C-C542-33FF-4AF5-4F1520EA9C10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D09B4-1AA1-7137-C962-D7CC5B79AEEC}"/>
              </a:ext>
            </a:extLst>
          </p:cNvPr>
          <p:cNvSpPr txBox="1"/>
          <p:nvPr/>
        </p:nvSpPr>
        <p:spPr>
          <a:xfrm>
            <a:off x="740662" y="1769300"/>
            <a:ext cx="328787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9C624-DFA0-EA35-5E00-C0D6FB0208EE}"/>
              </a:ext>
            </a:extLst>
          </p:cNvPr>
          <p:cNvSpPr txBox="1"/>
          <p:nvPr/>
        </p:nvSpPr>
        <p:spPr>
          <a:xfrm>
            <a:off x="740663" y="3504055"/>
            <a:ext cx="369331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70530-F672-F235-7DD0-79D62FC4B1BF}"/>
              </a:ext>
            </a:extLst>
          </p:cNvPr>
          <p:cNvSpPr txBox="1"/>
          <p:nvPr/>
        </p:nvSpPr>
        <p:spPr>
          <a:xfrm>
            <a:off x="472000" y="35112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5E3B5-D96D-B621-7056-6522CCE94D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19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81 -0.0037 L -0.32379 -0.109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58" y="-53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49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7 L 0.27552 -0.0078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67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7" grpId="1"/>
      <p:bldP spid="7" grpId="2"/>
      <p:bldP spid="20" grpId="0"/>
      <p:bldP spid="20" grpId="1"/>
      <p:bldP spid="23" grpId="0"/>
      <p:bldP spid="34" grpId="0"/>
      <p:bldP spid="3" grpId="0"/>
      <p:bldP spid="3" grpId="1"/>
      <p:bldP spid="4" grpId="0"/>
      <p:bldP spid="4" grpId="1"/>
      <p:bldP spid="4" grpId="2"/>
      <p:bldP spid="5" grpId="0"/>
      <p:bldP spid="5" grpId="1"/>
      <p:bldP spid="5" grpId="2"/>
      <p:bldP spid="5" grpId="3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91C8-4717-4A4B-7583-509DB67E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411" y="3047200"/>
            <a:ext cx="5432638" cy="7636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APPLICATION &amp; CHALLENGES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695EE0-6189-8EB0-2D53-C02D5DFF812F}"/>
              </a:ext>
            </a:extLst>
          </p:cNvPr>
          <p:cNvSpPr txBox="1">
            <a:spLocks/>
          </p:cNvSpPr>
          <p:nvPr/>
        </p:nvSpPr>
        <p:spPr>
          <a:xfrm>
            <a:off x="251547" y="1497721"/>
            <a:ext cx="8538770" cy="445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18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 PATH PROBLEM: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2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THERE ANY PATH WITH ALL N VERTICES IN IT</a:t>
            </a:r>
          </a:p>
          <a:p>
            <a:pPr lvl="3">
              <a:spcBef>
                <a:spcPts val="1000"/>
              </a:spcBef>
              <a:buSzPts val="1900"/>
            </a:pPr>
            <a:r>
              <a:rPr lang="en-US" sz="10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 FOR LONGEST</a:t>
            </a:r>
            <a:r>
              <a:rPr lang="en-US" sz="1000" kern="1200" cap="all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PATH</a:t>
            </a:r>
            <a:endParaRPr lang="en-US" sz="1000" kern="1200" cap="all" baseline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TRAVELING SALESMAN PROBLEM: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WEIGHTED COMPLETE Graph</a:t>
            </a:r>
          </a:p>
          <a:p>
            <a:pPr lvl="3">
              <a:spcBef>
                <a:spcPts val="1000"/>
              </a:spcBef>
              <a:buSzPts val="1900"/>
            </a:pPr>
            <a:r>
              <a:rPr lang="en-US" sz="1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 NEGATIVE INTEGERS</a:t>
            </a:r>
          </a:p>
          <a:p>
            <a:pPr lvl="3">
              <a:spcBef>
                <a:spcPts val="1000"/>
              </a:spcBef>
              <a:buSzPts val="1900"/>
            </a:pPr>
            <a:r>
              <a:rPr lang="en-US" sz="1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CONTAINS ALL VERTICES</a:t>
            </a:r>
          </a:p>
          <a:p>
            <a:pPr lvl="3">
              <a:spcBef>
                <a:spcPts val="1000"/>
              </a:spcBef>
              <a:buSzPts val="1900"/>
            </a:pPr>
            <a:r>
              <a:rPr lang="en-US" sz="1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FOR LONGEST PATH</a:t>
            </a:r>
          </a:p>
          <a:p>
            <a:pPr>
              <a:buSzPts val="1900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pPr lvl="1"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PROBLEM IS NP-HARD</a:t>
            </a:r>
          </a:p>
          <a:p>
            <a:pPr lvl="2">
              <a:buSzPts val="1900"/>
            </a:pP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Np-hard vs. np-complete</a:t>
            </a:r>
          </a:p>
          <a:p>
            <a:pPr lvl="2">
              <a:buSzPts val="1900"/>
            </a:pP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focus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BDEA7E-9EB7-F279-0DD2-953DA0CA87C8}"/>
              </a:ext>
            </a:extLst>
          </p:cNvPr>
          <p:cNvSpPr txBox="1"/>
          <p:nvPr/>
        </p:nvSpPr>
        <p:spPr>
          <a:xfrm>
            <a:off x="527707" y="6113120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0D3135-9B01-8E87-E85D-AE9BF2E1F3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91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 L -0.24427 -0.3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22" y="-1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theme1.xml><?xml version="1.0" encoding="utf-8"?>
<a:theme xmlns:a="http://schemas.openxmlformats.org/drawingml/2006/main" name="Discrete Mathematics: Graph Theory and Networks - 12th Grade by Slidesgo">
  <a:themeElements>
    <a:clrScheme name="Simple Light">
      <a:dk1>
        <a:srgbClr val="1A1A1A"/>
      </a:dk1>
      <a:lt1>
        <a:srgbClr val="FEFDFA"/>
      </a:lt1>
      <a:dk2>
        <a:srgbClr val="434343"/>
      </a:dk2>
      <a:lt2>
        <a:srgbClr val="FF2E20"/>
      </a:lt2>
      <a:accent1>
        <a:srgbClr val="FFD966"/>
      </a:accent1>
      <a:accent2>
        <a:srgbClr val="86CF64"/>
      </a:accent2>
      <a:accent3>
        <a:srgbClr val="04B4D8"/>
      </a:accent3>
      <a:accent4>
        <a:srgbClr val="FFFFFF"/>
      </a:accent4>
      <a:accent5>
        <a:srgbClr val="FFFFFF"/>
      </a:accent5>
      <a:accent6>
        <a:srgbClr val="FFFFFF"/>
      </a:accent6>
      <a:hlink>
        <a:srgbClr val="1A1A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iscrete Mathematics: Graph Theory and Networks - 12th Grade by Slidesgo">
  <a:themeElements>
    <a:clrScheme name="Simple Light">
      <a:dk1>
        <a:srgbClr val="1A1A1A"/>
      </a:dk1>
      <a:lt1>
        <a:srgbClr val="FEFDFA"/>
      </a:lt1>
      <a:dk2>
        <a:srgbClr val="434343"/>
      </a:dk2>
      <a:lt2>
        <a:srgbClr val="FF2E20"/>
      </a:lt2>
      <a:accent1>
        <a:srgbClr val="FFD966"/>
      </a:accent1>
      <a:accent2>
        <a:srgbClr val="86CF64"/>
      </a:accent2>
      <a:accent3>
        <a:srgbClr val="04B4D8"/>
      </a:accent3>
      <a:accent4>
        <a:srgbClr val="FFFFFF"/>
      </a:accent4>
      <a:accent5>
        <a:srgbClr val="FFFFFF"/>
      </a:accent5>
      <a:accent6>
        <a:srgbClr val="FFFFFF"/>
      </a:accent6>
      <a:hlink>
        <a:srgbClr val="1A1A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Discrete Mathematics: Graph Theory and Networks - 12th Grade by Slidesgo">
  <a:themeElements>
    <a:clrScheme name="Simple Light">
      <a:dk1>
        <a:srgbClr val="1A1A1A"/>
      </a:dk1>
      <a:lt1>
        <a:srgbClr val="FEFDFA"/>
      </a:lt1>
      <a:dk2>
        <a:srgbClr val="434343"/>
      </a:dk2>
      <a:lt2>
        <a:srgbClr val="FF2E20"/>
      </a:lt2>
      <a:accent1>
        <a:srgbClr val="FFD966"/>
      </a:accent1>
      <a:accent2>
        <a:srgbClr val="86CF64"/>
      </a:accent2>
      <a:accent3>
        <a:srgbClr val="04B4D8"/>
      </a:accent3>
      <a:accent4>
        <a:srgbClr val="FFFFFF"/>
      </a:accent4>
      <a:accent5>
        <a:srgbClr val="FFFFFF"/>
      </a:accent5>
      <a:accent6>
        <a:srgbClr val="FFFFFF"/>
      </a:accent6>
      <a:hlink>
        <a:srgbClr val="1A1A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Discrete Mathematics_ Graph Theory and Networks - 12th Grade by Slidesgo</Template>
  <TotalTime>732</TotalTime>
  <Words>2567</Words>
  <Application>Microsoft Office PowerPoint</Application>
  <PresentationFormat>On-screen Show (4:3)</PresentationFormat>
  <Paragraphs>672</Paragraphs>
  <Slides>34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34</vt:i4>
      </vt:variant>
    </vt:vector>
  </HeadingPairs>
  <TitlesOfParts>
    <vt:vector size="51" baseType="lpstr">
      <vt:lpstr>Albert Sans</vt:lpstr>
      <vt:lpstr>Arial</vt:lpstr>
      <vt:lpstr>Cambria Math</vt:lpstr>
      <vt:lpstr>Cascadia Code Light</vt:lpstr>
      <vt:lpstr>DM Sans</vt:lpstr>
      <vt:lpstr>Lato</vt:lpstr>
      <vt:lpstr>Mulish</vt:lpstr>
      <vt:lpstr>Nunito Light</vt:lpstr>
      <vt:lpstr>Proxima Nova</vt:lpstr>
      <vt:lpstr>Proxima Nova Semibold</vt:lpstr>
      <vt:lpstr>Times New Roman</vt:lpstr>
      <vt:lpstr>Discrete Mathematics: Graph Theory and Networks - 12th Grade by Slidesgo</vt:lpstr>
      <vt:lpstr>Slidesgo Final Pages</vt:lpstr>
      <vt:lpstr>1_Discrete Mathematics: Graph Theory and Networks - 12th Grade by Slidesgo</vt:lpstr>
      <vt:lpstr>1_Slidesgo Final Pages</vt:lpstr>
      <vt:lpstr>2_Discrete Mathematics: Graph Theory and Networks - 12th Grade by Slidesgo</vt:lpstr>
      <vt:lpstr>2_Slidesgo Final Pages</vt:lpstr>
      <vt:lpstr>LONGEST PATH PROBLEM</vt:lpstr>
      <vt:lpstr>OUTLINE</vt:lpstr>
      <vt:lpstr>INTRODUCTION TO GRAPH</vt:lpstr>
      <vt:lpstr>INTRODUCTION TO GRAPHS</vt:lpstr>
      <vt:lpstr>OUTLINE</vt:lpstr>
      <vt:lpstr>DEFENITION OF LONGEST PATH</vt:lpstr>
      <vt:lpstr>DEFENITION OF LONGEST PATH</vt:lpstr>
      <vt:lpstr>OUTLINE</vt:lpstr>
      <vt:lpstr>APPLICATION &amp; CHALLENGES</vt:lpstr>
      <vt:lpstr>OUTLINE</vt:lpstr>
      <vt:lpstr>PSUEDOCODE:</vt:lpstr>
      <vt:lpstr>SPECIAL CASE:</vt:lpstr>
      <vt:lpstr>DAG PSUEDOCODE</vt:lpstr>
      <vt:lpstr>PowerPoint Presentation</vt:lpstr>
      <vt:lpstr>TIME COMPLEXITY:</vt:lpstr>
      <vt:lpstr>PowerPoint Presentation</vt:lpstr>
      <vt:lpstr>Hamiltonian path problem</vt:lpstr>
      <vt:lpstr>Hamiltonian path problem</vt:lpstr>
      <vt:lpstr>Hamiltonian path problem</vt:lpstr>
      <vt:lpstr>Hamiltonian path problem</vt:lpstr>
      <vt:lpstr>CODE:</vt:lpstr>
      <vt:lpstr>PowerPoint Presentation</vt:lpstr>
      <vt:lpstr>TIME COMPLEXITY ANALYSIS</vt:lpstr>
      <vt:lpstr>PowerPoint Presentation</vt:lpstr>
      <vt:lpstr>PowerPoint Presentation</vt:lpstr>
      <vt:lpstr>Christofides Algorithm:</vt:lpstr>
      <vt:lpstr>2-opt Algorithm:</vt:lpstr>
      <vt:lpstr>Lin-Kernighan:</vt:lpstr>
      <vt:lpstr>Nearest Neighbor:</vt:lpstr>
      <vt:lpstr>PowerPoint Presentation</vt:lpstr>
      <vt:lpstr>PowerPoint Presentation</vt:lpstr>
      <vt:lpstr>PowerPoint Presentation</vt:lpstr>
      <vt:lpstr>PowerPoint Presentation</vt:lpstr>
      <vt:lpstr>Questions &amp; Answers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Longest Path Problem</dc:title>
  <dc:subject/>
  <dc:creator/>
  <cp:keywords/>
  <dc:description>generated using python-pptx</dc:description>
  <cp:lastModifiedBy>n</cp:lastModifiedBy>
  <cp:revision>47</cp:revision>
  <dcterms:created xsi:type="dcterms:W3CDTF">2013-01-27T09:14:16Z</dcterms:created>
  <dcterms:modified xsi:type="dcterms:W3CDTF">2024-11-20T15:46:43Z</dcterms:modified>
  <cp:category/>
</cp:coreProperties>
</file>