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9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2B01DFA-1B25-303A-90CE-24C8709F7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C7C0420-8893-07E8-F030-CB756C949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B84379C-C4AA-5DD8-EB9D-D3014B421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9A68-896E-45BA-BC06-B8BAE6380D5B}" type="datetimeFigureOut">
              <a:rPr lang="tr-TR" smtClean="0"/>
              <a:t>30.10.2025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C5B5330-5A7D-5516-09BB-00D5D0A9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C09033B-170B-918C-F35D-122592D3F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44FA-A519-4035-9490-7C8EE844F9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2775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16BCE12-B108-1ACE-8236-E2F3A7307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0ADB004-F770-13A6-231F-D1D1F66B3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C2C2C38-1C7F-B00B-2352-2E05E6E74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9A68-896E-45BA-BC06-B8BAE6380D5B}" type="datetimeFigureOut">
              <a:rPr lang="tr-TR" smtClean="0"/>
              <a:t>30.10.2025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1DBC60D-AE76-59D6-C6AD-1077CA85A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239F54B-BA3A-22AF-41DD-19E15982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44FA-A519-4035-9490-7C8EE844F9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2398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2CDE700B-FC59-6FA2-DE68-606E96BF58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9861E13-99D8-3C97-BACE-9842B61EB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4E7BF39-80D2-E5E5-6197-938F1263B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9A68-896E-45BA-BC06-B8BAE6380D5B}" type="datetimeFigureOut">
              <a:rPr lang="tr-TR" smtClean="0"/>
              <a:t>30.10.2025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619A9FC-D6B2-5CB4-6152-80A17935B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058367C-3D70-073A-A0AA-B1123CBF5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44FA-A519-4035-9490-7C8EE844F9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2562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5AD14DE-BB46-8FF5-F5A7-A67344A0C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38645DF-8F95-EC0D-652B-DA982AA20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8A296D2-8491-EA7B-559C-DE42C9ECC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9A68-896E-45BA-BC06-B8BAE6380D5B}" type="datetimeFigureOut">
              <a:rPr lang="tr-TR" smtClean="0"/>
              <a:t>30.10.2025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8ECBF4D-327F-2C26-C629-3885C005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A59C9A5-058C-C350-6727-B86F030CD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44FA-A519-4035-9490-7C8EE844F9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477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E269F4-399C-D191-51AC-A093721E5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D7649A4-13A4-9C4C-6859-C33E567B7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9301D18-3AD4-77C7-0648-6C08A05A4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9A68-896E-45BA-BC06-B8BAE6380D5B}" type="datetimeFigureOut">
              <a:rPr lang="tr-TR" smtClean="0"/>
              <a:t>30.10.2025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F6C5F72-D11C-BAE5-8019-97EFDA8BC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A23014B-0967-3C23-96C5-2B3447354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44FA-A519-4035-9490-7C8EE844F9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4577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ED5FC7-569F-7CFE-CDA1-4F6CCA955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2DD4238-38FA-FD5A-FB98-A29D11BAC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FBA38EA-61E3-7182-150B-6985AFEFF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0CEB9E2-2B9D-D5E8-ED1D-18D29FDB3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9A68-896E-45BA-BC06-B8BAE6380D5B}" type="datetimeFigureOut">
              <a:rPr lang="tr-TR" smtClean="0"/>
              <a:t>30.10.2025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A79B832-51BE-65D1-FD45-227EE6C00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AF2242D-D6B5-12B6-1366-A75F52E5C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44FA-A519-4035-9490-7C8EE844F9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9920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61E00A-5DE7-5D64-7751-BB9312666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060BA6D-FD85-6FE1-B156-36D942A7F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8B0208E-B5A2-7F91-B5C9-34F9E93F4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02C7C05E-2749-E233-74EF-37FA054DC5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9A948AC1-B59D-63C7-720B-B2C59A03B9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D2ADAD09-7B64-86DB-050C-39DC4501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9A68-896E-45BA-BC06-B8BAE6380D5B}" type="datetimeFigureOut">
              <a:rPr lang="tr-TR" smtClean="0"/>
              <a:t>30.10.2025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69824D2F-BBC4-B2E3-8E6E-8BE835B37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8E6C5A01-AC0A-120D-7BB3-48F2BAA37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44FA-A519-4035-9490-7C8EE844F9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5377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666FC2D-97A5-917C-8A49-090240612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E9BB33F2-A3A3-D17A-2886-97ABE622C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9A68-896E-45BA-BC06-B8BAE6380D5B}" type="datetimeFigureOut">
              <a:rPr lang="tr-TR" smtClean="0"/>
              <a:t>30.10.2025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07235EC3-1929-B047-3747-DF4AC4411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478ED41C-F386-D27B-BC5A-66CF7E830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44FA-A519-4035-9490-7C8EE844F9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8410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A49D650A-70EF-2B37-F86B-2491E07F2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9A68-896E-45BA-BC06-B8BAE6380D5B}" type="datetimeFigureOut">
              <a:rPr lang="tr-TR" smtClean="0"/>
              <a:t>30.10.2025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3450EBC9-F61B-E8A7-1A58-1A8A8A606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80D8D82-784F-C3F5-8437-53DDB784C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44FA-A519-4035-9490-7C8EE844F9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8626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047D3F1-68A8-14DC-FA3F-72DA4FEDF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58F0677-302A-5535-1EE0-622112F94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8E3870D-95AF-AA7E-E519-A874E0353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B3E150B-C770-0637-6781-864613612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9A68-896E-45BA-BC06-B8BAE6380D5B}" type="datetimeFigureOut">
              <a:rPr lang="tr-TR" smtClean="0"/>
              <a:t>30.10.2025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BA79B90-7886-6FB6-2D9A-EE6A76F63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539EEC9-5F94-8A64-E030-CD6A0EA25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44FA-A519-4035-9490-7C8EE844F9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819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87B90CD-EF75-E39C-E7CD-5113FC986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2D988D8E-4283-9ECD-2937-C45C3F39B7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0B5F472-9D25-797E-E960-FE4D493E1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8E6F341-9CCB-057E-482D-4BF521AE2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9A68-896E-45BA-BC06-B8BAE6380D5B}" type="datetimeFigureOut">
              <a:rPr lang="tr-TR" smtClean="0"/>
              <a:t>30.10.2025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BBC898E-AE36-B55C-8A99-1DC5A1670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527C4FF-2330-4A17-F713-542CCEBF8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44FA-A519-4035-9490-7C8EE844F9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6232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0C90CF31-9A14-4AFE-4BAC-F885429FD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CA85B33-CECA-9D63-C367-3588C51CE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8F9E755-5DA1-9C27-F6C1-1D2AA4C71F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949A68-896E-45BA-BC06-B8BAE6380D5B}" type="datetimeFigureOut">
              <a:rPr lang="tr-TR" smtClean="0"/>
              <a:t>30.10.2025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36EA11D-5BA8-F033-DB9C-9A0AF99728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30A37B6-1978-881A-E469-6372CF70F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D844FA-A519-4035-9490-7C8EE844F9E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92767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D709782C-824F-07B7-4F54-D62C020E2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2134"/>
            <a:ext cx="12192000" cy="553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278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13483A5B-1FE2-750A-CCEE-A06E69205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2170"/>
            <a:ext cx="12192000" cy="327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205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Geniş ekran</PresentationFormat>
  <Paragraphs>0</Paragraphs>
  <Slides>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Teması</vt:lpstr>
      <vt:lpstr>PowerPoint Sunusu</vt:lpstr>
      <vt:lpstr>PowerPoint Sunusu</vt:lpstr>
    </vt:vector>
  </TitlesOfParts>
  <Company>NouS/TncTR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Altemur ALTAN</dc:creator>
  <cp:lastModifiedBy>Altemur ALTAN</cp:lastModifiedBy>
  <cp:revision>1</cp:revision>
  <dcterms:created xsi:type="dcterms:W3CDTF">2025-10-30T19:13:22Z</dcterms:created>
  <dcterms:modified xsi:type="dcterms:W3CDTF">2025-10-30T19:13:37Z</dcterms:modified>
</cp:coreProperties>
</file>