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76" r:id="rId8"/>
    <p:sldId id="261" r:id="rId9"/>
    <p:sldId id="277" r:id="rId10"/>
    <p:sldId id="262" r:id="rId11"/>
    <p:sldId id="279" r:id="rId12"/>
    <p:sldId id="274" r:id="rId13"/>
    <p:sldId id="278" r:id="rId14"/>
    <p:sldId id="280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1" autoAdjust="0"/>
    <p:restoredTop sz="94682" autoAdjust="0"/>
  </p:normalViewPr>
  <p:slideViewPr>
    <p:cSldViewPr snapToGrid="0" snapToObjects="1">
      <p:cViewPr varScale="1">
        <p:scale>
          <a:sx n="138" d="100"/>
          <a:sy n="138" d="100"/>
        </p:scale>
        <p:origin x="-18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AB4FE-7B7A-8740-ABAC-6DE37CEC5303}" type="doc">
      <dgm:prSet loTypeId="urn:microsoft.com/office/officeart/2005/8/layout/orgChart1" loCatId="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3A79446B-0939-9246-994C-9A5E1E6E3176}">
      <dgm:prSet phldrT="[Texto]"/>
      <dgm:spPr/>
      <dgm:t>
        <a:bodyPr/>
        <a:lstStyle/>
        <a:p>
          <a:r>
            <a:rPr lang="es-ES" dirty="0" smtClean="0"/>
            <a:t>Supervisión Humana</a:t>
          </a:r>
          <a:endParaRPr lang="es-ES" dirty="0"/>
        </a:p>
      </dgm:t>
    </dgm:pt>
    <dgm:pt modelId="{C82809A7-4623-B441-B52F-E21896D13AA8}" type="parTrans" cxnId="{0EE4AB92-5543-5A47-912E-9B1309E561B7}">
      <dgm:prSet/>
      <dgm:spPr/>
      <dgm:t>
        <a:bodyPr/>
        <a:lstStyle/>
        <a:p>
          <a:endParaRPr lang="es-ES"/>
        </a:p>
      </dgm:t>
    </dgm:pt>
    <dgm:pt modelId="{747A852F-6E4D-3148-A01D-6243616603F8}" type="sibTrans" cxnId="{0EE4AB92-5543-5A47-912E-9B1309E561B7}">
      <dgm:prSet/>
      <dgm:spPr/>
      <dgm:t>
        <a:bodyPr/>
        <a:lstStyle/>
        <a:p>
          <a:endParaRPr lang="es-ES"/>
        </a:p>
      </dgm:t>
    </dgm:pt>
    <dgm:pt modelId="{7E5469EA-865E-B84D-AD0A-2E5F95B1A662}">
      <dgm:prSet phldrT="[Texto]"/>
      <dgm:spPr/>
      <dgm:t>
        <a:bodyPr/>
        <a:lstStyle/>
        <a:p>
          <a:r>
            <a:rPr lang="es-ES" dirty="0" smtClean="0"/>
            <a:t>No supervisado</a:t>
          </a:r>
          <a:endParaRPr lang="es-ES" dirty="0"/>
        </a:p>
      </dgm:t>
    </dgm:pt>
    <dgm:pt modelId="{652388B8-534B-1442-A308-F0876883EE13}" type="parTrans" cxnId="{DA8154E3-BE3F-0444-A02D-35C718E87C39}">
      <dgm:prSet/>
      <dgm:spPr/>
      <dgm:t>
        <a:bodyPr/>
        <a:lstStyle/>
        <a:p>
          <a:endParaRPr lang="es-ES"/>
        </a:p>
      </dgm:t>
    </dgm:pt>
    <dgm:pt modelId="{173DCA00-FC4F-0843-AD72-8F8C7D938A1B}" type="sibTrans" cxnId="{DA8154E3-BE3F-0444-A02D-35C718E87C39}">
      <dgm:prSet/>
      <dgm:spPr/>
      <dgm:t>
        <a:bodyPr/>
        <a:lstStyle/>
        <a:p>
          <a:endParaRPr lang="es-ES"/>
        </a:p>
      </dgm:t>
    </dgm:pt>
    <dgm:pt modelId="{A267651A-8809-BF45-B252-6D5C70584524}">
      <dgm:prSet phldrT="[Texto]"/>
      <dgm:spPr/>
      <dgm:t>
        <a:bodyPr/>
        <a:lstStyle/>
        <a:p>
          <a:r>
            <a:rPr lang="es-ES" dirty="0" smtClean="0"/>
            <a:t>De Refuerzo</a:t>
          </a:r>
          <a:endParaRPr lang="es-ES" dirty="0"/>
        </a:p>
      </dgm:t>
    </dgm:pt>
    <dgm:pt modelId="{FC51451B-44A1-B24E-BB5A-87B76AAEC0EA}" type="parTrans" cxnId="{39829449-1F71-D44C-A29B-FF52198BF17A}">
      <dgm:prSet/>
      <dgm:spPr/>
      <dgm:t>
        <a:bodyPr/>
        <a:lstStyle/>
        <a:p>
          <a:endParaRPr lang="es-ES"/>
        </a:p>
      </dgm:t>
    </dgm:pt>
    <dgm:pt modelId="{CD2CED80-E69D-2048-9527-82A9A03BF004}" type="sibTrans" cxnId="{39829449-1F71-D44C-A29B-FF52198BF17A}">
      <dgm:prSet/>
      <dgm:spPr/>
      <dgm:t>
        <a:bodyPr/>
        <a:lstStyle/>
        <a:p>
          <a:endParaRPr lang="es-ES"/>
        </a:p>
      </dgm:t>
    </dgm:pt>
    <dgm:pt modelId="{8604AFE9-B5CF-6E49-94DA-788657E46B9F}">
      <dgm:prSet phldrT="[Texto]"/>
      <dgm:spPr/>
      <dgm:t>
        <a:bodyPr/>
        <a:lstStyle/>
        <a:p>
          <a:r>
            <a:rPr lang="es-ES" dirty="0" smtClean="0"/>
            <a:t>Supervisado</a:t>
          </a:r>
          <a:endParaRPr lang="es-ES" dirty="0"/>
        </a:p>
      </dgm:t>
    </dgm:pt>
    <dgm:pt modelId="{1FB02018-6718-E04A-9380-28E6F61885F5}" type="sibTrans" cxnId="{CF1B93E5-6F96-1D48-B633-9018726C0277}">
      <dgm:prSet/>
      <dgm:spPr/>
      <dgm:t>
        <a:bodyPr/>
        <a:lstStyle/>
        <a:p>
          <a:endParaRPr lang="es-ES"/>
        </a:p>
      </dgm:t>
    </dgm:pt>
    <dgm:pt modelId="{F3D4D9A2-7B9B-6345-8693-3B545AB4B732}" type="parTrans" cxnId="{CF1B93E5-6F96-1D48-B633-9018726C0277}">
      <dgm:prSet/>
      <dgm:spPr/>
      <dgm:t>
        <a:bodyPr/>
        <a:lstStyle/>
        <a:p>
          <a:endParaRPr lang="es-ES"/>
        </a:p>
      </dgm:t>
    </dgm:pt>
    <dgm:pt modelId="{AAA6CE4D-C73F-0C46-B841-40ED86A97C18}" type="pres">
      <dgm:prSet presAssocID="{F0AAB4FE-7B7A-8740-ABAC-6DE37CEC53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1CCAEA-A399-294F-BB2D-4B6268264277}" type="pres">
      <dgm:prSet presAssocID="{3A79446B-0939-9246-994C-9A5E1E6E3176}" presName="hierRoot1" presStyleCnt="0">
        <dgm:presLayoutVars>
          <dgm:hierBranch val="init"/>
        </dgm:presLayoutVars>
      </dgm:prSet>
      <dgm:spPr/>
    </dgm:pt>
    <dgm:pt modelId="{2DC4DB47-A875-E44E-8D60-918F56A25455}" type="pres">
      <dgm:prSet presAssocID="{3A79446B-0939-9246-994C-9A5E1E6E3176}" presName="rootComposite1" presStyleCnt="0"/>
      <dgm:spPr/>
    </dgm:pt>
    <dgm:pt modelId="{7D4948CD-F36D-954E-94B2-1017C5720AFC}" type="pres">
      <dgm:prSet presAssocID="{3A79446B-0939-9246-994C-9A5E1E6E31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6BE5AFC-2C56-8443-B0D6-97FB9F87B567}" type="pres">
      <dgm:prSet presAssocID="{3A79446B-0939-9246-994C-9A5E1E6E317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EF1DDA5-DA05-9146-8AFF-C9BD1251E673}" type="pres">
      <dgm:prSet presAssocID="{3A79446B-0939-9246-994C-9A5E1E6E3176}" presName="hierChild2" presStyleCnt="0"/>
      <dgm:spPr/>
    </dgm:pt>
    <dgm:pt modelId="{A0531000-4714-6C41-858A-E6C141D4EAD0}" type="pres">
      <dgm:prSet presAssocID="{F3D4D9A2-7B9B-6345-8693-3B545AB4B732}" presName="Name37" presStyleLbl="parChTrans1D2" presStyleIdx="0" presStyleCnt="3"/>
      <dgm:spPr/>
      <dgm:t>
        <a:bodyPr/>
        <a:lstStyle/>
        <a:p>
          <a:endParaRPr lang="es-ES"/>
        </a:p>
      </dgm:t>
    </dgm:pt>
    <dgm:pt modelId="{C5844553-3839-A947-B842-72D294499790}" type="pres">
      <dgm:prSet presAssocID="{8604AFE9-B5CF-6E49-94DA-788657E46B9F}" presName="hierRoot2" presStyleCnt="0">
        <dgm:presLayoutVars>
          <dgm:hierBranch val="init"/>
        </dgm:presLayoutVars>
      </dgm:prSet>
      <dgm:spPr/>
    </dgm:pt>
    <dgm:pt modelId="{25DF9E8B-F0EE-A34E-A58F-4A084FAC7FAA}" type="pres">
      <dgm:prSet presAssocID="{8604AFE9-B5CF-6E49-94DA-788657E46B9F}" presName="rootComposite" presStyleCnt="0"/>
      <dgm:spPr/>
    </dgm:pt>
    <dgm:pt modelId="{D4B71AC8-0009-D746-9B23-CF63B7A5418D}" type="pres">
      <dgm:prSet presAssocID="{8604AFE9-B5CF-6E49-94DA-788657E46B9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B9A73B-BFFE-5E44-A0AF-3FE3B8F5354A}" type="pres">
      <dgm:prSet presAssocID="{8604AFE9-B5CF-6E49-94DA-788657E46B9F}" presName="rootConnector" presStyleLbl="node2" presStyleIdx="0" presStyleCnt="3"/>
      <dgm:spPr/>
      <dgm:t>
        <a:bodyPr/>
        <a:lstStyle/>
        <a:p>
          <a:endParaRPr lang="es-ES"/>
        </a:p>
      </dgm:t>
    </dgm:pt>
    <dgm:pt modelId="{453E33ED-0D55-8049-8237-099A1CEBB14B}" type="pres">
      <dgm:prSet presAssocID="{8604AFE9-B5CF-6E49-94DA-788657E46B9F}" presName="hierChild4" presStyleCnt="0"/>
      <dgm:spPr/>
    </dgm:pt>
    <dgm:pt modelId="{7E00D2B8-4116-6A44-9321-FD677140EC22}" type="pres">
      <dgm:prSet presAssocID="{8604AFE9-B5CF-6E49-94DA-788657E46B9F}" presName="hierChild5" presStyleCnt="0"/>
      <dgm:spPr/>
    </dgm:pt>
    <dgm:pt modelId="{AF261D7D-40CD-8049-9F36-95A8D8FDBB79}" type="pres">
      <dgm:prSet presAssocID="{652388B8-534B-1442-A308-F0876883EE13}" presName="Name37" presStyleLbl="parChTrans1D2" presStyleIdx="1" presStyleCnt="3"/>
      <dgm:spPr/>
      <dgm:t>
        <a:bodyPr/>
        <a:lstStyle/>
        <a:p>
          <a:endParaRPr lang="es-ES"/>
        </a:p>
      </dgm:t>
    </dgm:pt>
    <dgm:pt modelId="{FE0E53B6-5B62-094D-853A-01420C7FE3D6}" type="pres">
      <dgm:prSet presAssocID="{7E5469EA-865E-B84D-AD0A-2E5F95B1A662}" presName="hierRoot2" presStyleCnt="0">
        <dgm:presLayoutVars>
          <dgm:hierBranch val="init"/>
        </dgm:presLayoutVars>
      </dgm:prSet>
      <dgm:spPr/>
    </dgm:pt>
    <dgm:pt modelId="{20E6D547-5BA1-7C4A-9364-72E6EB6542C8}" type="pres">
      <dgm:prSet presAssocID="{7E5469EA-865E-B84D-AD0A-2E5F95B1A662}" presName="rootComposite" presStyleCnt="0"/>
      <dgm:spPr/>
    </dgm:pt>
    <dgm:pt modelId="{3CDB411E-D667-F04B-A344-86AEC81F2C52}" type="pres">
      <dgm:prSet presAssocID="{7E5469EA-865E-B84D-AD0A-2E5F95B1A66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59B558D-9F2D-6C45-9AF2-6835746C318D}" type="pres">
      <dgm:prSet presAssocID="{7E5469EA-865E-B84D-AD0A-2E5F95B1A662}" presName="rootConnector" presStyleLbl="node2" presStyleIdx="1" presStyleCnt="3"/>
      <dgm:spPr/>
      <dgm:t>
        <a:bodyPr/>
        <a:lstStyle/>
        <a:p>
          <a:endParaRPr lang="es-ES"/>
        </a:p>
      </dgm:t>
    </dgm:pt>
    <dgm:pt modelId="{6A4FEE83-0C0C-474F-A6AE-A3B79804A351}" type="pres">
      <dgm:prSet presAssocID="{7E5469EA-865E-B84D-AD0A-2E5F95B1A662}" presName="hierChild4" presStyleCnt="0"/>
      <dgm:spPr/>
    </dgm:pt>
    <dgm:pt modelId="{AC46E3B3-13D5-D248-BEE3-42106023053E}" type="pres">
      <dgm:prSet presAssocID="{7E5469EA-865E-B84D-AD0A-2E5F95B1A662}" presName="hierChild5" presStyleCnt="0"/>
      <dgm:spPr/>
    </dgm:pt>
    <dgm:pt modelId="{9C74419C-2E1E-ED40-B04D-9446F343BE81}" type="pres">
      <dgm:prSet presAssocID="{FC51451B-44A1-B24E-BB5A-87B76AAEC0EA}" presName="Name37" presStyleLbl="parChTrans1D2" presStyleIdx="2" presStyleCnt="3"/>
      <dgm:spPr/>
      <dgm:t>
        <a:bodyPr/>
        <a:lstStyle/>
        <a:p>
          <a:endParaRPr lang="es-ES"/>
        </a:p>
      </dgm:t>
    </dgm:pt>
    <dgm:pt modelId="{BAC54747-6F8D-044B-8842-252A9801B19E}" type="pres">
      <dgm:prSet presAssocID="{A267651A-8809-BF45-B252-6D5C70584524}" presName="hierRoot2" presStyleCnt="0">
        <dgm:presLayoutVars>
          <dgm:hierBranch val="init"/>
        </dgm:presLayoutVars>
      </dgm:prSet>
      <dgm:spPr/>
    </dgm:pt>
    <dgm:pt modelId="{824AEDD7-5935-AF49-8405-691175CD5CB8}" type="pres">
      <dgm:prSet presAssocID="{A267651A-8809-BF45-B252-6D5C70584524}" presName="rootComposite" presStyleCnt="0"/>
      <dgm:spPr/>
    </dgm:pt>
    <dgm:pt modelId="{DD6449E0-B98D-1749-B616-9163A6166202}" type="pres">
      <dgm:prSet presAssocID="{A267651A-8809-BF45-B252-6D5C7058452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9C5C33-68EC-354B-90B8-39A37BA9CAB5}" type="pres">
      <dgm:prSet presAssocID="{A267651A-8809-BF45-B252-6D5C70584524}" presName="rootConnector" presStyleLbl="node2" presStyleIdx="2" presStyleCnt="3"/>
      <dgm:spPr/>
      <dgm:t>
        <a:bodyPr/>
        <a:lstStyle/>
        <a:p>
          <a:endParaRPr lang="es-ES"/>
        </a:p>
      </dgm:t>
    </dgm:pt>
    <dgm:pt modelId="{FAB34074-847E-B045-B129-1926BB09FA65}" type="pres">
      <dgm:prSet presAssocID="{A267651A-8809-BF45-B252-6D5C70584524}" presName="hierChild4" presStyleCnt="0"/>
      <dgm:spPr/>
    </dgm:pt>
    <dgm:pt modelId="{0AA1A9AA-4111-574E-BB43-1CECE8EBCB30}" type="pres">
      <dgm:prSet presAssocID="{A267651A-8809-BF45-B252-6D5C70584524}" presName="hierChild5" presStyleCnt="0"/>
      <dgm:spPr/>
    </dgm:pt>
    <dgm:pt modelId="{67B30857-4979-9B42-9B7E-F074A0C672EB}" type="pres">
      <dgm:prSet presAssocID="{3A79446B-0939-9246-994C-9A5E1E6E3176}" presName="hierChild3" presStyleCnt="0"/>
      <dgm:spPr/>
    </dgm:pt>
  </dgm:ptLst>
  <dgm:cxnLst>
    <dgm:cxn modelId="{C31213D8-4657-6A41-81B2-9DBEFC0B935A}" type="presOf" srcId="{A267651A-8809-BF45-B252-6D5C70584524}" destId="{C79C5C33-68EC-354B-90B8-39A37BA9CAB5}" srcOrd="1" destOrd="0" presId="urn:microsoft.com/office/officeart/2005/8/layout/orgChart1"/>
    <dgm:cxn modelId="{8158A555-2A65-674A-BEDE-B36CE1BA4139}" type="presOf" srcId="{8604AFE9-B5CF-6E49-94DA-788657E46B9F}" destId="{D4B71AC8-0009-D746-9B23-CF63B7A5418D}" srcOrd="0" destOrd="0" presId="urn:microsoft.com/office/officeart/2005/8/layout/orgChart1"/>
    <dgm:cxn modelId="{48341EEA-9172-0D43-B89E-A4109AE5A769}" type="presOf" srcId="{F3D4D9A2-7B9B-6345-8693-3B545AB4B732}" destId="{A0531000-4714-6C41-858A-E6C141D4EAD0}" srcOrd="0" destOrd="0" presId="urn:microsoft.com/office/officeart/2005/8/layout/orgChart1"/>
    <dgm:cxn modelId="{7EC507CD-4AC3-444B-9DB2-7EB5D650C0AF}" type="presOf" srcId="{FC51451B-44A1-B24E-BB5A-87B76AAEC0EA}" destId="{9C74419C-2E1E-ED40-B04D-9446F343BE81}" srcOrd="0" destOrd="0" presId="urn:microsoft.com/office/officeart/2005/8/layout/orgChart1"/>
    <dgm:cxn modelId="{0E2A4A4D-FFED-AA4D-9317-8B800E4BF6F3}" type="presOf" srcId="{652388B8-534B-1442-A308-F0876883EE13}" destId="{AF261D7D-40CD-8049-9F36-95A8D8FDBB79}" srcOrd="0" destOrd="0" presId="urn:microsoft.com/office/officeart/2005/8/layout/orgChart1"/>
    <dgm:cxn modelId="{ACCC8E6D-E169-424D-8142-C7C99544F322}" type="presOf" srcId="{3A79446B-0939-9246-994C-9A5E1E6E3176}" destId="{7D4948CD-F36D-954E-94B2-1017C5720AFC}" srcOrd="0" destOrd="0" presId="urn:microsoft.com/office/officeart/2005/8/layout/orgChart1"/>
    <dgm:cxn modelId="{0EE4AB92-5543-5A47-912E-9B1309E561B7}" srcId="{F0AAB4FE-7B7A-8740-ABAC-6DE37CEC5303}" destId="{3A79446B-0939-9246-994C-9A5E1E6E3176}" srcOrd="0" destOrd="0" parTransId="{C82809A7-4623-B441-B52F-E21896D13AA8}" sibTransId="{747A852F-6E4D-3148-A01D-6243616603F8}"/>
    <dgm:cxn modelId="{8ECCADD8-2D00-3C40-B700-5AA41D0B62EE}" type="presOf" srcId="{7E5469EA-865E-B84D-AD0A-2E5F95B1A662}" destId="{059B558D-9F2D-6C45-9AF2-6835746C318D}" srcOrd="1" destOrd="0" presId="urn:microsoft.com/office/officeart/2005/8/layout/orgChart1"/>
    <dgm:cxn modelId="{8459F786-D8DB-ED4A-8A43-8C47AD1653DC}" type="presOf" srcId="{7E5469EA-865E-B84D-AD0A-2E5F95B1A662}" destId="{3CDB411E-D667-F04B-A344-86AEC81F2C52}" srcOrd="0" destOrd="0" presId="urn:microsoft.com/office/officeart/2005/8/layout/orgChart1"/>
    <dgm:cxn modelId="{53AF22B3-B684-E24F-95AB-196820F87C51}" type="presOf" srcId="{F0AAB4FE-7B7A-8740-ABAC-6DE37CEC5303}" destId="{AAA6CE4D-C73F-0C46-B841-40ED86A97C18}" srcOrd="0" destOrd="0" presId="urn:microsoft.com/office/officeart/2005/8/layout/orgChart1"/>
    <dgm:cxn modelId="{39829449-1F71-D44C-A29B-FF52198BF17A}" srcId="{3A79446B-0939-9246-994C-9A5E1E6E3176}" destId="{A267651A-8809-BF45-B252-6D5C70584524}" srcOrd="2" destOrd="0" parTransId="{FC51451B-44A1-B24E-BB5A-87B76AAEC0EA}" sibTransId="{CD2CED80-E69D-2048-9527-82A9A03BF004}"/>
    <dgm:cxn modelId="{FF55B816-A061-1F4F-A25B-3B4CA1140E8F}" type="presOf" srcId="{A267651A-8809-BF45-B252-6D5C70584524}" destId="{DD6449E0-B98D-1749-B616-9163A6166202}" srcOrd="0" destOrd="0" presId="urn:microsoft.com/office/officeart/2005/8/layout/orgChart1"/>
    <dgm:cxn modelId="{4B05D4B4-1DD0-D84D-AFFC-6E58918A34F0}" type="presOf" srcId="{8604AFE9-B5CF-6E49-94DA-788657E46B9F}" destId="{7AB9A73B-BFFE-5E44-A0AF-3FE3B8F5354A}" srcOrd="1" destOrd="0" presId="urn:microsoft.com/office/officeart/2005/8/layout/orgChart1"/>
    <dgm:cxn modelId="{DA8154E3-BE3F-0444-A02D-35C718E87C39}" srcId="{3A79446B-0939-9246-994C-9A5E1E6E3176}" destId="{7E5469EA-865E-B84D-AD0A-2E5F95B1A662}" srcOrd="1" destOrd="0" parTransId="{652388B8-534B-1442-A308-F0876883EE13}" sibTransId="{173DCA00-FC4F-0843-AD72-8F8C7D938A1B}"/>
    <dgm:cxn modelId="{CF1B93E5-6F96-1D48-B633-9018726C0277}" srcId="{3A79446B-0939-9246-994C-9A5E1E6E3176}" destId="{8604AFE9-B5CF-6E49-94DA-788657E46B9F}" srcOrd="0" destOrd="0" parTransId="{F3D4D9A2-7B9B-6345-8693-3B545AB4B732}" sibTransId="{1FB02018-6718-E04A-9380-28E6F61885F5}"/>
    <dgm:cxn modelId="{3AFCFC58-29AC-3A4B-9C7B-5431587E39EB}" type="presOf" srcId="{3A79446B-0939-9246-994C-9A5E1E6E3176}" destId="{76BE5AFC-2C56-8443-B0D6-97FB9F87B567}" srcOrd="1" destOrd="0" presId="urn:microsoft.com/office/officeart/2005/8/layout/orgChart1"/>
    <dgm:cxn modelId="{6E348079-7FF4-544D-A64B-0DB397638767}" type="presParOf" srcId="{AAA6CE4D-C73F-0C46-B841-40ED86A97C18}" destId="{531CCAEA-A399-294F-BB2D-4B6268264277}" srcOrd="0" destOrd="0" presId="urn:microsoft.com/office/officeart/2005/8/layout/orgChart1"/>
    <dgm:cxn modelId="{AFBEA95A-12D5-9B4C-B441-276FCB35E8DD}" type="presParOf" srcId="{531CCAEA-A399-294F-BB2D-4B6268264277}" destId="{2DC4DB47-A875-E44E-8D60-918F56A25455}" srcOrd="0" destOrd="0" presId="urn:microsoft.com/office/officeart/2005/8/layout/orgChart1"/>
    <dgm:cxn modelId="{F7F187EC-1592-CE4F-9B6C-32BB208E65DA}" type="presParOf" srcId="{2DC4DB47-A875-E44E-8D60-918F56A25455}" destId="{7D4948CD-F36D-954E-94B2-1017C5720AFC}" srcOrd="0" destOrd="0" presId="urn:microsoft.com/office/officeart/2005/8/layout/orgChart1"/>
    <dgm:cxn modelId="{A7ADE967-F039-554C-AA75-DDCA6020A3A2}" type="presParOf" srcId="{2DC4DB47-A875-E44E-8D60-918F56A25455}" destId="{76BE5AFC-2C56-8443-B0D6-97FB9F87B567}" srcOrd="1" destOrd="0" presId="urn:microsoft.com/office/officeart/2005/8/layout/orgChart1"/>
    <dgm:cxn modelId="{3EE73737-1B4C-EA40-88EF-6533C63E3B4E}" type="presParOf" srcId="{531CCAEA-A399-294F-BB2D-4B6268264277}" destId="{DEF1DDA5-DA05-9146-8AFF-C9BD1251E673}" srcOrd="1" destOrd="0" presId="urn:microsoft.com/office/officeart/2005/8/layout/orgChart1"/>
    <dgm:cxn modelId="{6367CDD8-37F4-C14A-9D41-FCA6A8E6EBBC}" type="presParOf" srcId="{DEF1DDA5-DA05-9146-8AFF-C9BD1251E673}" destId="{A0531000-4714-6C41-858A-E6C141D4EAD0}" srcOrd="0" destOrd="0" presId="urn:microsoft.com/office/officeart/2005/8/layout/orgChart1"/>
    <dgm:cxn modelId="{4D7F9E25-A6D0-C041-8321-6E5D43055921}" type="presParOf" srcId="{DEF1DDA5-DA05-9146-8AFF-C9BD1251E673}" destId="{C5844553-3839-A947-B842-72D294499790}" srcOrd="1" destOrd="0" presId="urn:microsoft.com/office/officeart/2005/8/layout/orgChart1"/>
    <dgm:cxn modelId="{7C5AEF86-7E0D-E44F-833E-DCFFA0B4FA94}" type="presParOf" srcId="{C5844553-3839-A947-B842-72D294499790}" destId="{25DF9E8B-F0EE-A34E-A58F-4A084FAC7FAA}" srcOrd="0" destOrd="0" presId="urn:microsoft.com/office/officeart/2005/8/layout/orgChart1"/>
    <dgm:cxn modelId="{B0F158BC-6F81-0D43-AACE-0292465931A5}" type="presParOf" srcId="{25DF9E8B-F0EE-A34E-A58F-4A084FAC7FAA}" destId="{D4B71AC8-0009-D746-9B23-CF63B7A5418D}" srcOrd="0" destOrd="0" presId="urn:microsoft.com/office/officeart/2005/8/layout/orgChart1"/>
    <dgm:cxn modelId="{82E904D6-10FE-F24C-955E-10A109684BD4}" type="presParOf" srcId="{25DF9E8B-F0EE-A34E-A58F-4A084FAC7FAA}" destId="{7AB9A73B-BFFE-5E44-A0AF-3FE3B8F5354A}" srcOrd="1" destOrd="0" presId="urn:microsoft.com/office/officeart/2005/8/layout/orgChart1"/>
    <dgm:cxn modelId="{4634D2F9-FB3E-E44E-9824-4BE4B87B9AAB}" type="presParOf" srcId="{C5844553-3839-A947-B842-72D294499790}" destId="{453E33ED-0D55-8049-8237-099A1CEBB14B}" srcOrd="1" destOrd="0" presId="urn:microsoft.com/office/officeart/2005/8/layout/orgChart1"/>
    <dgm:cxn modelId="{FAE8FB48-67E6-3B4D-AD57-2D973E1E396E}" type="presParOf" srcId="{C5844553-3839-A947-B842-72D294499790}" destId="{7E00D2B8-4116-6A44-9321-FD677140EC22}" srcOrd="2" destOrd="0" presId="urn:microsoft.com/office/officeart/2005/8/layout/orgChart1"/>
    <dgm:cxn modelId="{5D63D9AF-4CCA-5148-B221-CEAC230E6791}" type="presParOf" srcId="{DEF1DDA5-DA05-9146-8AFF-C9BD1251E673}" destId="{AF261D7D-40CD-8049-9F36-95A8D8FDBB79}" srcOrd="2" destOrd="0" presId="urn:microsoft.com/office/officeart/2005/8/layout/orgChart1"/>
    <dgm:cxn modelId="{9977B492-16DC-F341-A366-E1B0E9CCAA36}" type="presParOf" srcId="{DEF1DDA5-DA05-9146-8AFF-C9BD1251E673}" destId="{FE0E53B6-5B62-094D-853A-01420C7FE3D6}" srcOrd="3" destOrd="0" presId="urn:microsoft.com/office/officeart/2005/8/layout/orgChart1"/>
    <dgm:cxn modelId="{E56B1848-7B8E-0C4D-A7F2-672963A26157}" type="presParOf" srcId="{FE0E53B6-5B62-094D-853A-01420C7FE3D6}" destId="{20E6D547-5BA1-7C4A-9364-72E6EB6542C8}" srcOrd="0" destOrd="0" presId="urn:microsoft.com/office/officeart/2005/8/layout/orgChart1"/>
    <dgm:cxn modelId="{F6A91C3E-2EBD-A24B-8C58-1F348F1096FE}" type="presParOf" srcId="{20E6D547-5BA1-7C4A-9364-72E6EB6542C8}" destId="{3CDB411E-D667-F04B-A344-86AEC81F2C52}" srcOrd="0" destOrd="0" presId="urn:microsoft.com/office/officeart/2005/8/layout/orgChart1"/>
    <dgm:cxn modelId="{0EF0390D-BBAC-EE48-8767-A451541A2399}" type="presParOf" srcId="{20E6D547-5BA1-7C4A-9364-72E6EB6542C8}" destId="{059B558D-9F2D-6C45-9AF2-6835746C318D}" srcOrd="1" destOrd="0" presId="urn:microsoft.com/office/officeart/2005/8/layout/orgChart1"/>
    <dgm:cxn modelId="{0FE07F5A-9217-A848-AFB6-6C5C4D81666F}" type="presParOf" srcId="{FE0E53B6-5B62-094D-853A-01420C7FE3D6}" destId="{6A4FEE83-0C0C-474F-A6AE-A3B79804A351}" srcOrd="1" destOrd="0" presId="urn:microsoft.com/office/officeart/2005/8/layout/orgChart1"/>
    <dgm:cxn modelId="{A18BC107-95C1-CA41-A8EA-DA7F6CC5EA89}" type="presParOf" srcId="{FE0E53B6-5B62-094D-853A-01420C7FE3D6}" destId="{AC46E3B3-13D5-D248-BEE3-42106023053E}" srcOrd="2" destOrd="0" presId="urn:microsoft.com/office/officeart/2005/8/layout/orgChart1"/>
    <dgm:cxn modelId="{4C4F4440-5DA7-3948-8100-39388F5C5841}" type="presParOf" srcId="{DEF1DDA5-DA05-9146-8AFF-C9BD1251E673}" destId="{9C74419C-2E1E-ED40-B04D-9446F343BE81}" srcOrd="4" destOrd="0" presId="urn:microsoft.com/office/officeart/2005/8/layout/orgChart1"/>
    <dgm:cxn modelId="{F8625E50-CB80-1D46-8526-CB026A3E9C5F}" type="presParOf" srcId="{DEF1DDA5-DA05-9146-8AFF-C9BD1251E673}" destId="{BAC54747-6F8D-044B-8842-252A9801B19E}" srcOrd="5" destOrd="0" presId="urn:microsoft.com/office/officeart/2005/8/layout/orgChart1"/>
    <dgm:cxn modelId="{154151CB-94BB-3E44-BE51-135C4FA6D067}" type="presParOf" srcId="{BAC54747-6F8D-044B-8842-252A9801B19E}" destId="{824AEDD7-5935-AF49-8405-691175CD5CB8}" srcOrd="0" destOrd="0" presId="urn:microsoft.com/office/officeart/2005/8/layout/orgChart1"/>
    <dgm:cxn modelId="{8F7116EF-E742-B64A-8913-39C685E268D1}" type="presParOf" srcId="{824AEDD7-5935-AF49-8405-691175CD5CB8}" destId="{DD6449E0-B98D-1749-B616-9163A6166202}" srcOrd="0" destOrd="0" presId="urn:microsoft.com/office/officeart/2005/8/layout/orgChart1"/>
    <dgm:cxn modelId="{A407B1A0-FDA4-8247-8C0B-A9BF417F5C78}" type="presParOf" srcId="{824AEDD7-5935-AF49-8405-691175CD5CB8}" destId="{C79C5C33-68EC-354B-90B8-39A37BA9CAB5}" srcOrd="1" destOrd="0" presId="urn:microsoft.com/office/officeart/2005/8/layout/orgChart1"/>
    <dgm:cxn modelId="{020AC5DE-DF25-F84F-883A-209EFEC70BE9}" type="presParOf" srcId="{BAC54747-6F8D-044B-8842-252A9801B19E}" destId="{FAB34074-847E-B045-B129-1926BB09FA65}" srcOrd="1" destOrd="0" presId="urn:microsoft.com/office/officeart/2005/8/layout/orgChart1"/>
    <dgm:cxn modelId="{643637C4-8E01-8548-A507-7A4762226299}" type="presParOf" srcId="{BAC54747-6F8D-044B-8842-252A9801B19E}" destId="{0AA1A9AA-4111-574E-BB43-1CECE8EBCB30}" srcOrd="2" destOrd="0" presId="urn:microsoft.com/office/officeart/2005/8/layout/orgChart1"/>
    <dgm:cxn modelId="{D22A0EBD-0AC1-BE49-A41F-4E7F7B0F909B}" type="presParOf" srcId="{531CCAEA-A399-294F-BB2D-4B6268264277}" destId="{67B30857-4979-9B42-9B7E-F074A0C672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AB4FE-7B7A-8740-ABAC-6DE37CEC5303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A79446B-0939-9246-994C-9A5E1E6E3176}">
      <dgm:prSet phldrT="[Texto]"/>
      <dgm:spPr/>
      <dgm:t>
        <a:bodyPr/>
        <a:lstStyle/>
        <a:p>
          <a:r>
            <a:rPr lang="es-ES" dirty="0" smtClean="0"/>
            <a:t>Tipo de aprendizaje </a:t>
          </a:r>
          <a:endParaRPr lang="es-ES" dirty="0"/>
        </a:p>
      </dgm:t>
    </dgm:pt>
    <dgm:pt modelId="{C82809A7-4623-B441-B52F-E21896D13AA8}" type="parTrans" cxnId="{0EE4AB92-5543-5A47-912E-9B1309E561B7}">
      <dgm:prSet/>
      <dgm:spPr/>
      <dgm:t>
        <a:bodyPr/>
        <a:lstStyle/>
        <a:p>
          <a:endParaRPr lang="es-ES"/>
        </a:p>
      </dgm:t>
    </dgm:pt>
    <dgm:pt modelId="{747A852F-6E4D-3148-A01D-6243616603F8}" type="sibTrans" cxnId="{0EE4AB92-5543-5A47-912E-9B1309E561B7}">
      <dgm:prSet/>
      <dgm:spPr/>
      <dgm:t>
        <a:bodyPr/>
        <a:lstStyle/>
        <a:p>
          <a:endParaRPr lang="es-ES"/>
        </a:p>
      </dgm:t>
    </dgm:pt>
    <dgm:pt modelId="{A267651A-8809-BF45-B252-6D5C70584524}">
      <dgm:prSet phldrT="[Texto]"/>
      <dgm:spPr/>
      <dgm:t>
        <a:bodyPr/>
        <a:lstStyle/>
        <a:p>
          <a:r>
            <a:rPr lang="es-ES" dirty="0" smtClean="0"/>
            <a:t>En Línea</a:t>
          </a:r>
          <a:endParaRPr lang="es-ES" dirty="0"/>
        </a:p>
      </dgm:t>
    </dgm:pt>
    <dgm:pt modelId="{FC51451B-44A1-B24E-BB5A-87B76AAEC0EA}" type="parTrans" cxnId="{39829449-1F71-D44C-A29B-FF52198BF17A}">
      <dgm:prSet/>
      <dgm:spPr/>
      <dgm:t>
        <a:bodyPr/>
        <a:lstStyle/>
        <a:p>
          <a:endParaRPr lang="es-ES"/>
        </a:p>
      </dgm:t>
    </dgm:pt>
    <dgm:pt modelId="{CD2CED80-E69D-2048-9527-82A9A03BF004}" type="sibTrans" cxnId="{39829449-1F71-D44C-A29B-FF52198BF17A}">
      <dgm:prSet/>
      <dgm:spPr/>
      <dgm:t>
        <a:bodyPr/>
        <a:lstStyle/>
        <a:p>
          <a:endParaRPr lang="es-ES"/>
        </a:p>
      </dgm:t>
    </dgm:pt>
    <dgm:pt modelId="{8604AFE9-B5CF-6E49-94DA-788657E46B9F}">
      <dgm:prSet phldrT="[Texto]"/>
      <dgm:spPr/>
      <dgm:t>
        <a:bodyPr/>
        <a:lstStyle/>
        <a:p>
          <a:r>
            <a:rPr lang="es-ES" dirty="0" smtClean="0"/>
            <a:t>Set de datos</a:t>
          </a:r>
          <a:endParaRPr lang="es-ES" dirty="0"/>
        </a:p>
      </dgm:t>
    </dgm:pt>
    <dgm:pt modelId="{1FB02018-6718-E04A-9380-28E6F61885F5}" type="sibTrans" cxnId="{CF1B93E5-6F96-1D48-B633-9018726C0277}">
      <dgm:prSet/>
      <dgm:spPr/>
      <dgm:t>
        <a:bodyPr/>
        <a:lstStyle/>
        <a:p>
          <a:endParaRPr lang="es-ES"/>
        </a:p>
      </dgm:t>
    </dgm:pt>
    <dgm:pt modelId="{F3D4D9A2-7B9B-6345-8693-3B545AB4B732}" type="parTrans" cxnId="{CF1B93E5-6F96-1D48-B633-9018726C0277}">
      <dgm:prSet/>
      <dgm:spPr/>
      <dgm:t>
        <a:bodyPr/>
        <a:lstStyle/>
        <a:p>
          <a:endParaRPr lang="es-ES"/>
        </a:p>
      </dgm:t>
    </dgm:pt>
    <dgm:pt modelId="{AAA6CE4D-C73F-0C46-B841-40ED86A97C18}" type="pres">
      <dgm:prSet presAssocID="{F0AAB4FE-7B7A-8740-ABAC-6DE37CEC53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1CCAEA-A399-294F-BB2D-4B6268264277}" type="pres">
      <dgm:prSet presAssocID="{3A79446B-0939-9246-994C-9A5E1E6E3176}" presName="hierRoot1" presStyleCnt="0">
        <dgm:presLayoutVars>
          <dgm:hierBranch val="init"/>
        </dgm:presLayoutVars>
      </dgm:prSet>
      <dgm:spPr/>
    </dgm:pt>
    <dgm:pt modelId="{2DC4DB47-A875-E44E-8D60-918F56A25455}" type="pres">
      <dgm:prSet presAssocID="{3A79446B-0939-9246-994C-9A5E1E6E3176}" presName="rootComposite1" presStyleCnt="0"/>
      <dgm:spPr/>
    </dgm:pt>
    <dgm:pt modelId="{7D4948CD-F36D-954E-94B2-1017C5720AFC}" type="pres">
      <dgm:prSet presAssocID="{3A79446B-0939-9246-994C-9A5E1E6E31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6BE5AFC-2C56-8443-B0D6-97FB9F87B567}" type="pres">
      <dgm:prSet presAssocID="{3A79446B-0939-9246-994C-9A5E1E6E317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EF1DDA5-DA05-9146-8AFF-C9BD1251E673}" type="pres">
      <dgm:prSet presAssocID="{3A79446B-0939-9246-994C-9A5E1E6E3176}" presName="hierChild2" presStyleCnt="0"/>
      <dgm:spPr/>
    </dgm:pt>
    <dgm:pt modelId="{A0531000-4714-6C41-858A-E6C141D4EAD0}" type="pres">
      <dgm:prSet presAssocID="{F3D4D9A2-7B9B-6345-8693-3B545AB4B732}" presName="Name37" presStyleLbl="parChTrans1D2" presStyleIdx="0" presStyleCnt="2"/>
      <dgm:spPr/>
      <dgm:t>
        <a:bodyPr/>
        <a:lstStyle/>
        <a:p>
          <a:endParaRPr lang="es-ES"/>
        </a:p>
      </dgm:t>
    </dgm:pt>
    <dgm:pt modelId="{C5844553-3839-A947-B842-72D294499790}" type="pres">
      <dgm:prSet presAssocID="{8604AFE9-B5CF-6E49-94DA-788657E46B9F}" presName="hierRoot2" presStyleCnt="0">
        <dgm:presLayoutVars>
          <dgm:hierBranch val="init"/>
        </dgm:presLayoutVars>
      </dgm:prSet>
      <dgm:spPr/>
    </dgm:pt>
    <dgm:pt modelId="{25DF9E8B-F0EE-A34E-A58F-4A084FAC7FAA}" type="pres">
      <dgm:prSet presAssocID="{8604AFE9-B5CF-6E49-94DA-788657E46B9F}" presName="rootComposite" presStyleCnt="0"/>
      <dgm:spPr/>
    </dgm:pt>
    <dgm:pt modelId="{D4B71AC8-0009-D746-9B23-CF63B7A5418D}" type="pres">
      <dgm:prSet presAssocID="{8604AFE9-B5CF-6E49-94DA-788657E46B9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B9A73B-BFFE-5E44-A0AF-3FE3B8F5354A}" type="pres">
      <dgm:prSet presAssocID="{8604AFE9-B5CF-6E49-94DA-788657E46B9F}" presName="rootConnector" presStyleLbl="node2" presStyleIdx="0" presStyleCnt="2"/>
      <dgm:spPr/>
      <dgm:t>
        <a:bodyPr/>
        <a:lstStyle/>
        <a:p>
          <a:endParaRPr lang="es-ES"/>
        </a:p>
      </dgm:t>
    </dgm:pt>
    <dgm:pt modelId="{453E33ED-0D55-8049-8237-099A1CEBB14B}" type="pres">
      <dgm:prSet presAssocID="{8604AFE9-B5CF-6E49-94DA-788657E46B9F}" presName="hierChild4" presStyleCnt="0"/>
      <dgm:spPr/>
    </dgm:pt>
    <dgm:pt modelId="{7E00D2B8-4116-6A44-9321-FD677140EC22}" type="pres">
      <dgm:prSet presAssocID="{8604AFE9-B5CF-6E49-94DA-788657E46B9F}" presName="hierChild5" presStyleCnt="0"/>
      <dgm:spPr/>
    </dgm:pt>
    <dgm:pt modelId="{9C74419C-2E1E-ED40-B04D-9446F343BE81}" type="pres">
      <dgm:prSet presAssocID="{FC51451B-44A1-B24E-BB5A-87B76AAEC0EA}" presName="Name37" presStyleLbl="parChTrans1D2" presStyleIdx="1" presStyleCnt="2"/>
      <dgm:spPr/>
      <dgm:t>
        <a:bodyPr/>
        <a:lstStyle/>
        <a:p>
          <a:endParaRPr lang="es-ES"/>
        </a:p>
      </dgm:t>
    </dgm:pt>
    <dgm:pt modelId="{BAC54747-6F8D-044B-8842-252A9801B19E}" type="pres">
      <dgm:prSet presAssocID="{A267651A-8809-BF45-B252-6D5C70584524}" presName="hierRoot2" presStyleCnt="0">
        <dgm:presLayoutVars>
          <dgm:hierBranch val="init"/>
        </dgm:presLayoutVars>
      </dgm:prSet>
      <dgm:spPr/>
    </dgm:pt>
    <dgm:pt modelId="{824AEDD7-5935-AF49-8405-691175CD5CB8}" type="pres">
      <dgm:prSet presAssocID="{A267651A-8809-BF45-B252-6D5C70584524}" presName="rootComposite" presStyleCnt="0"/>
      <dgm:spPr/>
    </dgm:pt>
    <dgm:pt modelId="{DD6449E0-B98D-1749-B616-9163A6166202}" type="pres">
      <dgm:prSet presAssocID="{A267651A-8809-BF45-B252-6D5C7058452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9C5C33-68EC-354B-90B8-39A37BA9CAB5}" type="pres">
      <dgm:prSet presAssocID="{A267651A-8809-BF45-B252-6D5C70584524}" presName="rootConnector" presStyleLbl="node2" presStyleIdx="1" presStyleCnt="2"/>
      <dgm:spPr/>
      <dgm:t>
        <a:bodyPr/>
        <a:lstStyle/>
        <a:p>
          <a:endParaRPr lang="es-ES"/>
        </a:p>
      </dgm:t>
    </dgm:pt>
    <dgm:pt modelId="{FAB34074-847E-B045-B129-1926BB09FA65}" type="pres">
      <dgm:prSet presAssocID="{A267651A-8809-BF45-B252-6D5C70584524}" presName="hierChild4" presStyleCnt="0"/>
      <dgm:spPr/>
    </dgm:pt>
    <dgm:pt modelId="{0AA1A9AA-4111-574E-BB43-1CECE8EBCB30}" type="pres">
      <dgm:prSet presAssocID="{A267651A-8809-BF45-B252-6D5C70584524}" presName="hierChild5" presStyleCnt="0"/>
      <dgm:spPr/>
    </dgm:pt>
    <dgm:pt modelId="{67B30857-4979-9B42-9B7E-F074A0C672EB}" type="pres">
      <dgm:prSet presAssocID="{3A79446B-0939-9246-994C-9A5E1E6E3176}" presName="hierChild3" presStyleCnt="0"/>
      <dgm:spPr/>
    </dgm:pt>
  </dgm:ptLst>
  <dgm:cxnLst>
    <dgm:cxn modelId="{0EE4AB92-5543-5A47-912E-9B1309E561B7}" srcId="{F0AAB4FE-7B7A-8740-ABAC-6DE37CEC5303}" destId="{3A79446B-0939-9246-994C-9A5E1E6E3176}" srcOrd="0" destOrd="0" parTransId="{C82809A7-4623-B441-B52F-E21896D13AA8}" sibTransId="{747A852F-6E4D-3148-A01D-6243616603F8}"/>
    <dgm:cxn modelId="{1BD829AC-4D41-444F-9802-4D68848A6BCC}" type="presOf" srcId="{3A79446B-0939-9246-994C-9A5E1E6E3176}" destId="{7D4948CD-F36D-954E-94B2-1017C5720AFC}" srcOrd="0" destOrd="0" presId="urn:microsoft.com/office/officeart/2005/8/layout/orgChart1"/>
    <dgm:cxn modelId="{DE276242-4374-704A-A15F-EB5B74C13AF2}" type="presOf" srcId="{F0AAB4FE-7B7A-8740-ABAC-6DE37CEC5303}" destId="{AAA6CE4D-C73F-0C46-B841-40ED86A97C18}" srcOrd="0" destOrd="0" presId="urn:microsoft.com/office/officeart/2005/8/layout/orgChart1"/>
    <dgm:cxn modelId="{39829449-1F71-D44C-A29B-FF52198BF17A}" srcId="{3A79446B-0939-9246-994C-9A5E1E6E3176}" destId="{A267651A-8809-BF45-B252-6D5C70584524}" srcOrd="1" destOrd="0" parTransId="{FC51451B-44A1-B24E-BB5A-87B76AAEC0EA}" sibTransId="{CD2CED80-E69D-2048-9527-82A9A03BF004}"/>
    <dgm:cxn modelId="{3E2BE0E6-7667-564D-91F1-B60BAC4EF322}" type="presOf" srcId="{3A79446B-0939-9246-994C-9A5E1E6E3176}" destId="{76BE5AFC-2C56-8443-B0D6-97FB9F87B567}" srcOrd="1" destOrd="0" presId="urn:microsoft.com/office/officeart/2005/8/layout/orgChart1"/>
    <dgm:cxn modelId="{FD7EC8AF-E1CF-EC4D-A17C-8C7E0E6E54DD}" type="presOf" srcId="{8604AFE9-B5CF-6E49-94DA-788657E46B9F}" destId="{D4B71AC8-0009-D746-9B23-CF63B7A5418D}" srcOrd="0" destOrd="0" presId="urn:microsoft.com/office/officeart/2005/8/layout/orgChart1"/>
    <dgm:cxn modelId="{CF1B93E5-6F96-1D48-B633-9018726C0277}" srcId="{3A79446B-0939-9246-994C-9A5E1E6E3176}" destId="{8604AFE9-B5CF-6E49-94DA-788657E46B9F}" srcOrd="0" destOrd="0" parTransId="{F3D4D9A2-7B9B-6345-8693-3B545AB4B732}" sibTransId="{1FB02018-6718-E04A-9380-28E6F61885F5}"/>
    <dgm:cxn modelId="{E29B038C-7297-C74F-BDCC-956CDA3EAF91}" type="presOf" srcId="{8604AFE9-B5CF-6E49-94DA-788657E46B9F}" destId="{7AB9A73B-BFFE-5E44-A0AF-3FE3B8F5354A}" srcOrd="1" destOrd="0" presId="urn:microsoft.com/office/officeart/2005/8/layout/orgChart1"/>
    <dgm:cxn modelId="{8E3870D8-4296-BD4B-83ED-26D1AB7F59C5}" type="presOf" srcId="{FC51451B-44A1-B24E-BB5A-87B76AAEC0EA}" destId="{9C74419C-2E1E-ED40-B04D-9446F343BE81}" srcOrd="0" destOrd="0" presId="urn:microsoft.com/office/officeart/2005/8/layout/orgChart1"/>
    <dgm:cxn modelId="{52724A77-C5EB-2548-878D-43C6ED65EB14}" type="presOf" srcId="{F3D4D9A2-7B9B-6345-8693-3B545AB4B732}" destId="{A0531000-4714-6C41-858A-E6C141D4EAD0}" srcOrd="0" destOrd="0" presId="urn:microsoft.com/office/officeart/2005/8/layout/orgChart1"/>
    <dgm:cxn modelId="{B3A63583-0A61-7148-84DE-B98BA3C2F9A7}" type="presOf" srcId="{A267651A-8809-BF45-B252-6D5C70584524}" destId="{C79C5C33-68EC-354B-90B8-39A37BA9CAB5}" srcOrd="1" destOrd="0" presId="urn:microsoft.com/office/officeart/2005/8/layout/orgChart1"/>
    <dgm:cxn modelId="{5C13AF0B-BDDD-6049-B832-D6A0F85D0D33}" type="presOf" srcId="{A267651A-8809-BF45-B252-6D5C70584524}" destId="{DD6449E0-B98D-1749-B616-9163A6166202}" srcOrd="0" destOrd="0" presId="urn:microsoft.com/office/officeart/2005/8/layout/orgChart1"/>
    <dgm:cxn modelId="{B9E04914-B032-7147-803A-4C5F24AE1CC0}" type="presParOf" srcId="{AAA6CE4D-C73F-0C46-B841-40ED86A97C18}" destId="{531CCAEA-A399-294F-BB2D-4B6268264277}" srcOrd="0" destOrd="0" presId="urn:microsoft.com/office/officeart/2005/8/layout/orgChart1"/>
    <dgm:cxn modelId="{51C77CFD-9432-CE45-8486-727217B45CCA}" type="presParOf" srcId="{531CCAEA-A399-294F-BB2D-4B6268264277}" destId="{2DC4DB47-A875-E44E-8D60-918F56A25455}" srcOrd="0" destOrd="0" presId="urn:microsoft.com/office/officeart/2005/8/layout/orgChart1"/>
    <dgm:cxn modelId="{56976275-C1AD-CE46-9003-602DBC42543F}" type="presParOf" srcId="{2DC4DB47-A875-E44E-8D60-918F56A25455}" destId="{7D4948CD-F36D-954E-94B2-1017C5720AFC}" srcOrd="0" destOrd="0" presId="urn:microsoft.com/office/officeart/2005/8/layout/orgChart1"/>
    <dgm:cxn modelId="{4EF9DC54-8A78-FE4D-84C5-E097A5B41AA0}" type="presParOf" srcId="{2DC4DB47-A875-E44E-8D60-918F56A25455}" destId="{76BE5AFC-2C56-8443-B0D6-97FB9F87B567}" srcOrd="1" destOrd="0" presId="urn:microsoft.com/office/officeart/2005/8/layout/orgChart1"/>
    <dgm:cxn modelId="{4E2CB277-C95A-DC48-AC3D-1642A28E6A68}" type="presParOf" srcId="{531CCAEA-A399-294F-BB2D-4B6268264277}" destId="{DEF1DDA5-DA05-9146-8AFF-C9BD1251E673}" srcOrd="1" destOrd="0" presId="urn:microsoft.com/office/officeart/2005/8/layout/orgChart1"/>
    <dgm:cxn modelId="{8D29F941-6886-1B4B-82FD-7BBB6C90A960}" type="presParOf" srcId="{DEF1DDA5-DA05-9146-8AFF-C9BD1251E673}" destId="{A0531000-4714-6C41-858A-E6C141D4EAD0}" srcOrd="0" destOrd="0" presId="urn:microsoft.com/office/officeart/2005/8/layout/orgChart1"/>
    <dgm:cxn modelId="{E15B1067-01BE-5C46-AE3B-B725A0EBDBB2}" type="presParOf" srcId="{DEF1DDA5-DA05-9146-8AFF-C9BD1251E673}" destId="{C5844553-3839-A947-B842-72D294499790}" srcOrd="1" destOrd="0" presId="urn:microsoft.com/office/officeart/2005/8/layout/orgChart1"/>
    <dgm:cxn modelId="{6AD777F7-8825-194F-AF02-781B25E4BD9B}" type="presParOf" srcId="{C5844553-3839-A947-B842-72D294499790}" destId="{25DF9E8B-F0EE-A34E-A58F-4A084FAC7FAA}" srcOrd="0" destOrd="0" presId="urn:microsoft.com/office/officeart/2005/8/layout/orgChart1"/>
    <dgm:cxn modelId="{87CB9204-1230-784E-AB6A-CAA150C9A71B}" type="presParOf" srcId="{25DF9E8B-F0EE-A34E-A58F-4A084FAC7FAA}" destId="{D4B71AC8-0009-D746-9B23-CF63B7A5418D}" srcOrd="0" destOrd="0" presId="urn:microsoft.com/office/officeart/2005/8/layout/orgChart1"/>
    <dgm:cxn modelId="{FB83F7E5-179A-7543-A393-748F9C183F76}" type="presParOf" srcId="{25DF9E8B-F0EE-A34E-A58F-4A084FAC7FAA}" destId="{7AB9A73B-BFFE-5E44-A0AF-3FE3B8F5354A}" srcOrd="1" destOrd="0" presId="urn:microsoft.com/office/officeart/2005/8/layout/orgChart1"/>
    <dgm:cxn modelId="{1D33AA8C-1F21-2E43-BF82-B8F2156259D1}" type="presParOf" srcId="{C5844553-3839-A947-B842-72D294499790}" destId="{453E33ED-0D55-8049-8237-099A1CEBB14B}" srcOrd="1" destOrd="0" presId="urn:microsoft.com/office/officeart/2005/8/layout/orgChart1"/>
    <dgm:cxn modelId="{2D88D44E-8C5B-2749-8632-C3DB3C43118A}" type="presParOf" srcId="{C5844553-3839-A947-B842-72D294499790}" destId="{7E00D2B8-4116-6A44-9321-FD677140EC22}" srcOrd="2" destOrd="0" presId="urn:microsoft.com/office/officeart/2005/8/layout/orgChart1"/>
    <dgm:cxn modelId="{EE97939F-649A-F644-A893-C62CFDBEB6E0}" type="presParOf" srcId="{DEF1DDA5-DA05-9146-8AFF-C9BD1251E673}" destId="{9C74419C-2E1E-ED40-B04D-9446F343BE81}" srcOrd="2" destOrd="0" presId="urn:microsoft.com/office/officeart/2005/8/layout/orgChart1"/>
    <dgm:cxn modelId="{FC3A9A9B-E62F-5347-AB07-70C94A7A3E77}" type="presParOf" srcId="{DEF1DDA5-DA05-9146-8AFF-C9BD1251E673}" destId="{BAC54747-6F8D-044B-8842-252A9801B19E}" srcOrd="3" destOrd="0" presId="urn:microsoft.com/office/officeart/2005/8/layout/orgChart1"/>
    <dgm:cxn modelId="{0C08ED37-B9FE-4C42-ADD8-58E05570AAFB}" type="presParOf" srcId="{BAC54747-6F8D-044B-8842-252A9801B19E}" destId="{824AEDD7-5935-AF49-8405-691175CD5CB8}" srcOrd="0" destOrd="0" presId="urn:microsoft.com/office/officeart/2005/8/layout/orgChart1"/>
    <dgm:cxn modelId="{E268766F-4629-8D45-9020-B1A569D565C4}" type="presParOf" srcId="{824AEDD7-5935-AF49-8405-691175CD5CB8}" destId="{DD6449E0-B98D-1749-B616-9163A6166202}" srcOrd="0" destOrd="0" presId="urn:microsoft.com/office/officeart/2005/8/layout/orgChart1"/>
    <dgm:cxn modelId="{374E6CB6-5ABB-C949-8525-41858EBB881B}" type="presParOf" srcId="{824AEDD7-5935-AF49-8405-691175CD5CB8}" destId="{C79C5C33-68EC-354B-90B8-39A37BA9CAB5}" srcOrd="1" destOrd="0" presId="urn:microsoft.com/office/officeart/2005/8/layout/orgChart1"/>
    <dgm:cxn modelId="{E27003AC-F8C3-B541-8BF4-DBAEEF6E38B3}" type="presParOf" srcId="{BAC54747-6F8D-044B-8842-252A9801B19E}" destId="{FAB34074-847E-B045-B129-1926BB09FA65}" srcOrd="1" destOrd="0" presId="urn:microsoft.com/office/officeart/2005/8/layout/orgChart1"/>
    <dgm:cxn modelId="{D7ED85AA-3791-BA4E-9A5A-6C504EEA90A8}" type="presParOf" srcId="{BAC54747-6F8D-044B-8842-252A9801B19E}" destId="{0AA1A9AA-4111-574E-BB43-1CECE8EBCB30}" srcOrd="2" destOrd="0" presId="urn:microsoft.com/office/officeart/2005/8/layout/orgChart1"/>
    <dgm:cxn modelId="{E8953D53-40E5-0747-80CE-A983B74F25D3}" type="presParOf" srcId="{531CCAEA-A399-294F-BB2D-4B6268264277}" destId="{67B30857-4979-9B42-9B7E-F074A0C672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AB4FE-7B7A-8740-ABAC-6DE37CEC5303}" type="doc">
      <dgm:prSet loTypeId="urn:microsoft.com/office/officeart/2005/8/layout/orgChart1" loCatId="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3A79446B-0939-9246-994C-9A5E1E6E3176}">
      <dgm:prSet phldrT="[Texto]"/>
      <dgm:spPr/>
      <dgm:t>
        <a:bodyPr/>
        <a:lstStyle/>
        <a:p>
          <a:r>
            <a:rPr lang="es-ES" dirty="0" smtClean="0"/>
            <a:t>Tipo de fundamentos </a:t>
          </a:r>
          <a:endParaRPr lang="es-ES" dirty="0"/>
        </a:p>
      </dgm:t>
    </dgm:pt>
    <dgm:pt modelId="{C82809A7-4623-B441-B52F-E21896D13AA8}" type="parTrans" cxnId="{0EE4AB92-5543-5A47-912E-9B1309E561B7}">
      <dgm:prSet/>
      <dgm:spPr/>
      <dgm:t>
        <a:bodyPr/>
        <a:lstStyle/>
        <a:p>
          <a:endParaRPr lang="es-ES"/>
        </a:p>
      </dgm:t>
    </dgm:pt>
    <dgm:pt modelId="{747A852F-6E4D-3148-A01D-6243616603F8}" type="sibTrans" cxnId="{0EE4AB92-5543-5A47-912E-9B1309E561B7}">
      <dgm:prSet/>
      <dgm:spPr/>
      <dgm:t>
        <a:bodyPr/>
        <a:lstStyle/>
        <a:p>
          <a:endParaRPr lang="es-ES"/>
        </a:p>
      </dgm:t>
    </dgm:pt>
    <dgm:pt modelId="{A267651A-8809-BF45-B252-6D5C70584524}">
      <dgm:prSet phldrT="[Texto]"/>
      <dgm:spPr/>
      <dgm:t>
        <a:bodyPr/>
        <a:lstStyle/>
        <a:p>
          <a:r>
            <a:rPr lang="es-ES" dirty="0" smtClean="0"/>
            <a:t>Creación de modelo</a:t>
          </a:r>
          <a:endParaRPr lang="es-ES" dirty="0"/>
        </a:p>
      </dgm:t>
    </dgm:pt>
    <dgm:pt modelId="{FC51451B-44A1-B24E-BB5A-87B76AAEC0EA}" type="parTrans" cxnId="{39829449-1F71-D44C-A29B-FF52198BF17A}">
      <dgm:prSet/>
      <dgm:spPr/>
      <dgm:t>
        <a:bodyPr/>
        <a:lstStyle/>
        <a:p>
          <a:endParaRPr lang="es-ES"/>
        </a:p>
      </dgm:t>
    </dgm:pt>
    <dgm:pt modelId="{CD2CED80-E69D-2048-9527-82A9A03BF004}" type="sibTrans" cxnId="{39829449-1F71-D44C-A29B-FF52198BF17A}">
      <dgm:prSet/>
      <dgm:spPr/>
      <dgm:t>
        <a:bodyPr/>
        <a:lstStyle/>
        <a:p>
          <a:endParaRPr lang="es-ES"/>
        </a:p>
      </dgm:t>
    </dgm:pt>
    <dgm:pt modelId="{8604AFE9-B5CF-6E49-94DA-788657E46B9F}">
      <dgm:prSet phldrT="[Texto]"/>
      <dgm:spPr/>
      <dgm:t>
        <a:bodyPr/>
        <a:lstStyle/>
        <a:p>
          <a:r>
            <a:rPr lang="es-ES" dirty="0" smtClean="0"/>
            <a:t>Comparación de características</a:t>
          </a:r>
          <a:endParaRPr lang="es-ES" dirty="0"/>
        </a:p>
      </dgm:t>
    </dgm:pt>
    <dgm:pt modelId="{1FB02018-6718-E04A-9380-28E6F61885F5}" type="sibTrans" cxnId="{CF1B93E5-6F96-1D48-B633-9018726C0277}">
      <dgm:prSet/>
      <dgm:spPr/>
      <dgm:t>
        <a:bodyPr/>
        <a:lstStyle/>
        <a:p>
          <a:endParaRPr lang="es-ES"/>
        </a:p>
      </dgm:t>
    </dgm:pt>
    <dgm:pt modelId="{F3D4D9A2-7B9B-6345-8693-3B545AB4B732}" type="parTrans" cxnId="{CF1B93E5-6F96-1D48-B633-9018726C0277}">
      <dgm:prSet/>
      <dgm:spPr/>
      <dgm:t>
        <a:bodyPr/>
        <a:lstStyle/>
        <a:p>
          <a:endParaRPr lang="es-ES"/>
        </a:p>
      </dgm:t>
    </dgm:pt>
    <dgm:pt modelId="{AAA6CE4D-C73F-0C46-B841-40ED86A97C18}" type="pres">
      <dgm:prSet presAssocID="{F0AAB4FE-7B7A-8740-ABAC-6DE37CEC53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31CCAEA-A399-294F-BB2D-4B6268264277}" type="pres">
      <dgm:prSet presAssocID="{3A79446B-0939-9246-994C-9A5E1E6E3176}" presName="hierRoot1" presStyleCnt="0">
        <dgm:presLayoutVars>
          <dgm:hierBranch val="init"/>
        </dgm:presLayoutVars>
      </dgm:prSet>
      <dgm:spPr/>
    </dgm:pt>
    <dgm:pt modelId="{2DC4DB47-A875-E44E-8D60-918F56A25455}" type="pres">
      <dgm:prSet presAssocID="{3A79446B-0939-9246-994C-9A5E1E6E3176}" presName="rootComposite1" presStyleCnt="0"/>
      <dgm:spPr/>
    </dgm:pt>
    <dgm:pt modelId="{7D4948CD-F36D-954E-94B2-1017C5720AFC}" type="pres">
      <dgm:prSet presAssocID="{3A79446B-0939-9246-994C-9A5E1E6E317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6BE5AFC-2C56-8443-B0D6-97FB9F87B567}" type="pres">
      <dgm:prSet presAssocID="{3A79446B-0939-9246-994C-9A5E1E6E317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DEF1DDA5-DA05-9146-8AFF-C9BD1251E673}" type="pres">
      <dgm:prSet presAssocID="{3A79446B-0939-9246-994C-9A5E1E6E3176}" presName="hierChild2" presStyleCnt="0"/>
      <dgm:spPr/>
    </dgm:pt>
    <dgm:pt modelId="{A0531000-4714-6C41-858A-E6C141D4EAD0}" type="pres">
      <dgm:prSet presAssocID="{F3D4D9A2-7B9B-6345-8693-3B545AB4B732}" presName="Name37" presStyleLbl="parChTrans1D2" presStyleIdx="0" presStyleCnt="2"/>
      <dgm:spPr/>
      <dgm:t>
        <a:bodyPr/>
        <a:lstStyle/>
        <a:p>
          <a:endParaRPr lang="es-ES"/>
        </a:p>
      </dgm:t>
    </dgm:pt>
    <dgm:pt modelId="{C5844553-3839-A947-B842-72D294499790}" type="pres">
      <dgm:prSet presAssocID="{8604AFE9-B5CF-6E49-94DA-788657E46B9F}" presName="hierRoot2" presStyleCnt="0">
        <dgm:presLayoutVars>
          <dgm:hierBranch val="init"/>
        </dgm:presLayoutVars>
      </dgm:prSet>
      <dgm:spPr/>
    </dgm:pt>
    <dgm:pt modelId="{25DF9E8B-F0EE-A34E-A58F-4A084FAC7FAA}" type="pres">
      <dgm:prSet presAssocID="{8604AFE9-B5CF-6E49-94DA-788657E46B9F}" presName="rootComposite" presStyleCnt="0"/>
      <dgm:spPr/>
    </dgm:pt>
    <dgm:pt modelId="{D4B71AC8-0009-D746-9B23-CF63B7A5418D}" type="pres">
      <dgm:prSet presAssocID="{8604AFE9-B5CF-6E49-94DA-788657E46B9F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B9A73B-BFFE-5E44-A0AF-3FE3B8F5354A}" type="pres">
      <dgm:prSet presAssocID="{8604AFE9-B5CF-6E49-94DA-788657E46B9F}" presName="rootConnector" presStyleLbl="node2" presStyleIdx="0" presStyleCnt="2"/>
      <dgm:spPr/>
      <dgm:t>
        <a:bodyPr/>
        <a:lstStyle/>
        <a:p>
          <a:endParaRPr lang="es-ES"/>
        </a:p>
      </dgm:t>
    </dgm:pt>
    <dgm:pt modelId="{453E33ED-0D55-8049-8237-099A1CEBB14B}" type="pres">
      <dgm:prSet presAssocID="{8604AFE9-B5CF-6E49-94DA-788657E46B9F}" presName="hierChild4" presStyleCnt="0"/>
      <dgm:spPr/>
    </dgm:pt>
    <dgm:pt modelId="{7E00D2B8-4116-6A44-9321-FD677140EC22}" type="pres">
      <dgm:prSet presAssocID="{8604AFE9-B5CF-6E49-94DA-788657E46B9F}" presName="hierChild5" presStyleCnt="0"/>
      <dgm:spPr/>
    </dgm:pt>
    <dgm:pt modelId="{9C74419C-2E1E-ED40-B04D-9446F343BE81}" type="pres">
      <dgm:prSet presAssocID="{FC51451B-44A1-B24E-BB5A-87B76AAEC0EA}" presName="Name37" presStyleLbl="parChTrans1D2" presStyleIdx="1" presStyleCnt="2"/>
      <dgm:spPr/>
      <dgm:t>
        <a:bodyPr/>
        <a:lstStyle/>
        <a:p>
          <a:endParaRPr lang="es-ES"/>
        </a:p>
      </dgm:t>
    </dgm:pt>
    <dgm:pt modelId="{BAC54747-6F8D-044B-8842-252A9801B19E}" type="pres">
      <dgm:prSet presAssocID="{A267651A-8809-BF45-B252-6D5C70584524}" presName="hierRoot2" presStyleCnt="0">
        <dgm:presLayoutVars>
          <dgm:hierBranch val="init"/>
        </dgm:presLayoutVars>
      </dgm:prSet>
      <dgm:spPr/>
    </dgm:pt>
    <dgm:pt modelId="{824AEDD7-5935-AF49-8405-691175CD5CB8}" type="pres">
      <dgm:prSet presAssocID="{A267651A-8809-BF45-B252-6D5C70584524}" presName="rootComposite" presStyleCnt="0"/>
      <dgm:spPr/>
    </dgm:pt>
    <dgm:pt modelId="{DD6449E0-B98D-1749-B616-9163A6166202}" type="pres">
      <dgm:prSet presAssocID="{A267651A-8809-BF45-B252-6D5C7058452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79C5C33-68EC-354B-90B8-39A37BA9CAB5}" type="pres">
      <dgm:prSet presAssocID="{A267651A-8809-BF45-B252-6D5C70584524}" presName="rootConnector" presStyleLbl="node2" presStyleIdx="1" presStyleCnt="2"/>
      <dgm:spPr/>
      <dgm:t>
        <a:bodyPr/>
        <a:lstStyle/>
        <a:p>
          <a:endParaRPr lang="es-ES"/>
        </a:p>
      </dgm:t>
    </dgm:pt>
    <dgm:pt modelId="{FAB34074-847E-B045-B129-1926BB09FA65}" type="pres">
      <dgm:prSet presAssocID="{A267651A-8809-BF45-B252-6D5C70584524}" presName="hierChild4" presStyleCnt="0"/>
      <dgm:spPr/>
    </dgm:pt>
    <dgm:pt modelId="{0AA1A9AA-4111-574E-BB43-1CECE8EBCB30}" type="pres">
      <dgm:prSet presAssocID="{A267651A-8809-BF45-B252-6D5C70584524}" presName="hierChild5" presStyleCnt="0"/>
      <dgm:spPr/>
    </dgm:pt>
    <dgm:pt modelId="{67B30857-4979-9B42-9B7E-F074A0C672EB}" type="pres">
      <dgm:prSet presAssocID="{3A79446B-0939-9246-994C-9A5E1E6E3176}" presName="hierChild3" presStyleCnt="0"/>
      <dgm:spPr/>
    </dgm:pt>
  </dgm:ptLst>
  <dgm:cxnLst>
    <dgm:cxn modelId="{0EE4AB92-5543-5A47-912E-9B1309E561B7}" srcId="{F0AAB4FE-7B7A-8740-ABAC-6DE37CEC5303}" destId="{3A79446B-0939-9246-994C-9A5E1E6E3176}" srcOrd="0" destOrd="0" parTransId="{C82809A7-4623-B441-B52F-E21896D13AA8}" sibTransId="{747A852F-6E4D-3148-A01D-6243616603F8}"/>
    <dgm:cxn modelId="{2A447251-22BE-514C-B6FB-F014A6E575A1}" type="presOf" srcId="{F0AAB4FE-7B7A-8740-ABAC-6DE37CEC5303}" destId="{AAA6CE4D-C73F-0C46-B841-40ED86A97C18}" srcOrd="0" destOrd="0" presId="urn:microsoft.com/office/officeart/2005/8/layout/orgChart1"/>
    <dgm:cxn modelId="{98E09699-0AB5-8840-9996-FEC8FE127CED}" type="presOf" srcId="{3A79446B-0939-9246-994C-9A5E1E6E3176}" destId="{76BE5AFC-2C56-8443-B0D6-97FB9F87B567}" srcOrd="1" destOrd="0" presId="urn:microsoft.com/office/officeart/2005/8/layout/orgChart1"/>
    <dgm:cxn modelId="{F23A39BE-E449-8341-8F7C-707FACD175F8}" type="presOf" srcId="{FC51451B-44A1-B24E-BB5A-87B76AAEC0EA}" destId="{9C74419C-2E1E-ED40-B04D-9446F343BE81}" srcOrd="0" destOrd="0" presId="urn:microsoft.com/office/officeart/2005/8/layout/orgChart1"/>
    <dgm:cxn modelId="{3E3A2A61-7A0D-0F42-BE15-96AC6DCCBAE1}" type="presOf" srcId="{8604AFE9-B5CF-6E49-94DA-788657E46B9F}" destId="{7AB9A73B-BFFE-5E44-A0AF-3FE3B8F5354A}" srcOrd="1" destOrd="0" presId="urn:microsoft.com/office/officeart/2005/8/layout/orgChart1"/>
    <dgm:cxn modelId="{39829449-1F71-D44C-A29B-FF52198BF17A}" srcId="{3A79446B-0939-9246-994C-9A5E1E6E3176}" destId="{A267651A-8809-BF45-B252-6D5C70584524}" srcOrd="1" destOrd="0" parTransId="{FC51451B-44A1-B24E-BB5A-87B76AAEC0EA}" sibTransId="{CD2CED80-E69D-2048-9527-82A9A03BF004}"/>
    <dgm:cxn modelId="{A3AEEE70-CCD4-B34A-939D-EA991B5B20A0}" type="presOf" srcId="{3A79446B-0939-9246-994C-9A5E1E6E3176}" destId="{7D4948CD-F36D-954E-94B2-1017C5720AFC}" srcOrd="0" destOrd="0" presId="urn:microsoft.com/office/officeart/2005/8/layout/orgChart1"/>
    <dgm:cxn modelId="{6338F3D6-64A0-0F4A-8B8C-83EC8A711AF7}" type="presOf" srcId="{8604AFE9-B5CF-6E49-94DA-788657E46B9F}" destId="{D4B71AC8-0009-D746-9B23-CF63B7A5418D}" srcOrd="0" destOrd="0" presId="urn:microsoft.com/office/officeart/2005/8/layout/orgChart1"/>
    <dgm:cxn modelId="{CF1B93E5-6F96-1D48-B633-9018726C0277}" srcId="{3A79446B-0939-9246-994C-9A5E1E6E3176}" destId="{8604AFE9-B5CF-6E49-94DA-788657E46B9F}" srcOrd="0" destOrd="0" parTransId="{F3D4D9A2-7B9B-6345-8693-3B545AB4B732}" sibTransId="{1FB02018-6718-E04A-9380-28E6F61885F5}"/>
    <dgm:cxn modelId="{FCED0AAA-5726-AB40-9D6A-D893F64BB44D}" type="presOf" srcId="{F3D4D9A2-7B9B-6345-8693-3B545AB4B732}" destId="{A0531000-4714-6C41-858A-E6C141D4EAD0}" srcOrd="0" destOrd="0" presId="urn:microsoft.com/office/officeart/2005/8/layout/orgChart1"/>
    <dgm:cxn modelId="{4EA01CC9-FA79-A946-99FC-D9AAE82EBA01}" type="presOf" srcId="{A267651A-8809-BF45-B252-6D5C70584524}" destId="{DD6449E0-B98D-1749-B616-9163A6166202}" srcOrd="0" destOrd="0" presId="urn:microsoft.com/office/officeart/2005/8/layout/orgChart1"/>
    <dgm:cxn modelId="{09DB5861-C66D-1540-A36F-6AFCCABA9259}" type="presOf" srcId="{A267651A-8809-BF45-B252-6D5C70584524}" destId="{C79C5C33-68EC-354B-90B8-39A37BA9CAB5}" srcOrd="1" destOrd="0" presId="urn:microsoft.com/office/officeart/2005/8/layout/orgChart1"/>
    <dgm:cxn modelId="{79811B63-D379-6947-80CF-CB2286382193}" type="presParOf" srcId="{AAA6CE4D-C73F-0C46-B841-40ED86A97C18}" destId="{531CCAEA-A399-294F-BB2D-4B6268264277}" srcOrd="0" destOrd="0" presId="urn:microsoft.com/office/officeart/2005/8/layout/orgChart1"/>
    <dgm:cxn modelId="{CA97FE92-173F-154F-ACE1-69CCDF8EC518}" type="presParOf" srcId="{531CCAEA-A399-294F-BB2D-4B6268264277}" destId="{2DC4DB47-A875-E44E-8D60-918F56A25455}" srcOrd="0" destOrd="0" presId="urn:microsoft.com/office/officeart/2005/8/layout/orgChart1"/>
    <dgm:cxn modelId="{C1BA47D4-D4D4-EC4F-A99F-224F1F750BB3}" type="presParOf" srcId="{2DC4DB47-A875-E44E-8D60-918F56A25455}" destId="{7D4948CD-F36D-954E-94B2-1017C5720AFC}" srcOrd="0" destOrd="0" presId="urn:microsoft.com/office/officeart/2005/8/layout/orgChart1"/>
    <dgm:cxn modelId="{76E5B80C-2FC1-4A43-ABD8-A73C8D838706}" type="presParOf" srcId="{2DC4DB47-A875-E44E-8D60-918F56A25455}" destId="{76BE5AFC-2C56-8443-B0D6-97FB9F87B567}" srcOrd="1" destOrd="0" presId="urn:microsoft.com/office/officeart/2005/8/layout/orgChart1"/>
    <dgm:cxn modelId="{0B8B8342-9220-A848-83A2-61A2C10DCC6D}" type="presParOf" srcId="{531CCAEA-A399-294F-BB2D-4B6268264277}" destId="{DEF1DDA5-DA05-9146-8AFF-C9BD1251E673}" srcOrd="1" destOrd="0" presId="urn:microsoft.com/office/officeart/2005/8/layout/orgChart1"/>
    <dgm:cxn modelId="{DF825C93-7B84-6046-B204-E0BC07693CD0}" type="presParOf" srcId="{DEF1DDA5-DA05-9146-8AFF-C9BD1251E673}" destId="{A0531000-4714-6C41-858A-E6C141D4EAD0}" srcOrd="0" destOrd="0" presId="urn:microsoft.com/office/officeart/2005/8/layout/orgChart1"/>
    <dgm:cxn modelId="{F7AB6A7D-DB86-0543-B475-E1596B591302}" type="presParOf" srcId="{DEF1DDA5-DA05-9146-8AFF-C9BD1251E673}" destId="{C5844553-3839-A947-B842-72D294499790}" srcOrd="1" destOrd="0" presId="urn:microsoft.com/office/officeart/2005/8/layout/orgChart1"/>
    <dgm:cxn modelId="{20E8A616-4293-CD4B-81F6-54149B554649}" type="presParOf" srcId="{C5844553-3839-A947-B842-72D294499790}" destId="{25DF9E8B-F0EE-A34E-A58F-4A084FAC7FAA}" srcOrd="0" destOrd="0" presId="urn:microsoft.com/office/officeart/2005/8/layout/orgChart1"/>
    <dgm:cxn modelId="{8B35490D-1751-B346-855C-146403B81842}" type="presParOf" srcId="{25DF9E8B-F0EE-A34E-A58F-4A084FAC7FAA}" destId="{D4B71AC8-0009-D746-9B23-CF63B7A5418D}" srcOrd="0" destOrd="0" presId="urn:microsoft.com/office/officeart/2005/8/layout/orgChart1"/>
    <dgm:cxn modelId="{485D43EC-2F15-924A-878A-B4B9F05B7E72}" type="presParOf" srcId="{25DF9E8B-F0EE-A34E-A58F-4A084FAC7FAA}" destId="{7AB9A73B-BFFE-5E44-A0AF-3FE3B8F5354A}" srcOrd="1" destOrd="0" presId="urn:microsoft.com/office/officeart/2005/8/layout/orgChart1"/>
    <dgm:cxn modelId="{797E11DB-BCAC-3B41-BC81-B9FF6FE6E5DB}" type="presParOf" srcId="{C5844553-3839-A947-B842-72D294499790}" destId="{453E33ED-0D55-8049-8237-099A1CEBB14B}" srcOrd="1" destOrd="0" presId="urn:microsoft.com/office/officeart/2005/8/layout/orgChart1"/>
    <dgm:cxn modelId="{E1F95604-443D-D845-8A47-51881D592A87}" type="presParOf" srcId="{C5844553-3839-A947-B842-72D294499790}" destId="{7E00D2B8-4116-6A44-9321-FD677140EC22}" srcOrd="2" destOrd="0" presId="urn:microsoft.com/office/officeart/2005/8/layout/orgChart1"/>
    <dgm:cxn modelId="{F5A7A2B3-0D8B-AF4B-A36E-05AF19E0EB5B}" type="presParOf" srcId="{DEF1DDA5-DA05-9146-8AFF-C9BD1251E673}" destId="{9C74419C-2E1E-ED40-B04D-9446F343BE81}" srcOrd="2" destOrd="0" presId="urn:microsoft.com/office/officeart/2005/8/layout/orgChart1"/>
    <dgm:cxn modelId="{C58DE591-6865-934D-B78F-FCE3F66CAA30}" type="presParOf" srcId="{DEF1DDA5-DA05-9146-8AFF-C9BD1251E673}" destId="{BAC54747-6F8D-044B-8842-252A9801B19E}" srcOrd="3" destOrd="0" presId="urn:microsoft.com/office/officeart/2005/8/layout/orgChart1"/>
    <dgm:cxn modelId="{1D9215AD-42BB-0541-B646-3A5871818F79}" type="presParOf" srcId="{BAC54747-6F8D-044B-8842-252A9801B19E}" destId="{824AEDD7-5935-AF49-8405-691175CD5CB8}" srcOrd="0" destOrd="0" presId="urn:microsoft.com/office/officeart/2005/8/layout/orgChart1"/>
    <dgm:cxn modelId="{C04AEAB7-F9A4-FE40-8A98-9C8E4468400F}" type="presParOf" srcId="{824AEDD7-5935-AF49-8405-691175CD5CB8}" destId="{DD6449E0-B98D-1749-B616-9163A6166202}" srcOrd="0" destOrd="0" presId="urn:microsoft.com/office/officeart/2005/8/layout/orgChart1"/>
    <dgm:cxn modelId="{90EBB175-C2FD-1E4C-A3B5-7A6345C1FEF2}" type="presParOf" srcId="{824AEDD7-5935-AF49-8405-691175CD5CB8}" destId="{C79C5C33-68EC-354B-90B8-39A37BA9CAB5}" srcOrd="1" destOrd="0" presId="urn:microsoft.com/office/officeart/2005/8/layout/orgChart1"/>
    <dgm:cxn modelId="{86C9CC9D-B37F-614C-952D-0AC15B19C0AB}" type="presParOf" srcId="{BAC54747-6F8D-044B-8842-252A9801B19E}" destId="{FAB34074-847E-B045-B129-1926BB09FA65}" srcOrd="1" destOrd="0" presId="urn:microsoft.com/office/officeart/2005/8/layout/orgChart1"/>
    <dgm:cxn modelId="{9F238A2E-4624-8340-9AE8-FE1E150E9087}" type="presParOf" srcId="{BAC54747-6F8D-044B-8842-252A9801B19E}" destId="{0AA1A9AA-4111-574E-BB43-1CECE8EBCB30}" srcOrd="2" destOrd="0" presId="urn:microsoft.com/office/officeart/2005/8/layout/orgChart1"/>
    <dgm:cxn modelId="{18655C54-B020-0041-92D0-DBB15B9844B5}" type="presParOf" srcId="{531CCAEA-A399-294F-BB2D-4B6268264277}" destId="{67B30857-4979-9B42-9B7E-F074A0C672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419C-2E1E-ED40-B04D-9446F343BE81}">
      <dsp:nvSpPr>
        <dsp:cNvPr id="0" name=""/>
        <dsp:cNvSpPr/>
      </dsp:nvSpPr>
      <dsp:spPr>
        <a:xfrm>
          <a:off x="2222439" y="1224932"/>
          <a:ext cx="1572391" cy="27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47"/>
              </a:lnTo>
              <a:lnTo>
                <a:pt x="1572391" y="136447"/>
              </a:lnTo>
              <a:lnTo>
                <a:pt x="1572391" y="27289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1D7D-40CD-8049-9F36-95A8D8FDBB79}">
      <dsp:nvSpPr>
        <dsp:cNvPr id="0" name=""/>
        <dsp:cNvSpPr/>
      </dsp:nvSpPr>
      <dsp:spPr>
        <a:xfrm>
          <a:off x="2176718" y="1224932"/>
          <a:ext cx="91440" cy="2728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89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1000-4714-6C41-858A-E6C141D4EAD0}">
      <dsp:nvSpPr>
        <dsp:cNvPr id="0" name=""/>
        <dsp:cNvSpPr/>
      </dsp:nvSpPr>
      <dsp:spPr>
        <a:xfrm>
          <a:off x="650047" y="1224932"/>
          <a:ext cx="1572391" cy="272894"/>
        </a:xfrm>
        <a:custGeom>
          <a:avLst/>
          <a:gdLst/>
          <a:ahLst/>
          <a:cxnLst/>
          <a:rect l="0" t="0" r="0" b="0"/>
          <a:pathLst>
            <a:path>
              <a:moveTo>
                <a:pt x="1572391" y="0"/>
              </a:moveTo>
              <a:lnTo>
                <a:pt x="1572391" y="136447"/>
              </a:lnTo>
              <a:lnTo>
                <a:pt x="0" y="136447"/>
              </a:lnTo>
              <a:lnTo>
                <a:pt x="0" y="272894"/>
              </a:lnTo>
            </a:path>
          </a:pathLst>
        </a:cu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48CD-F36D-954E-94B2-1017C5720AFC}">
      <dsp:nvSpPr>
        <dsp:cNvPr id="0" name=""/>
        <dsp:cNvSpPr/>
      </dsp:nvSpPr>
      <dsp:spPr>
        <a:xfrm>
          <a:off x="1572690" y="575184"/>
          <a:ext cx="1299497" cy="649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Supervisión Humana</a:t>
          </a:r>
          <a:endParaRPr lang="es-ES" sz="2000" kern="1200" dirty="0"/>
        </a:p>
      </dsp:txBody>
      <dsp:txXfrm>
        <a:off x="1572690" y="575184"/>
        <a:ext cx="1299497" cy="649748"/>
      </dsp:txXfrm>
    </dsp:sp>
    <dsp:sp modelId="{D4B71AC8-0009-D746-9B23-CF63B7A5418D}">
      <dsp:nvSpPr>
        <dsp:cNvPr id="0" name=""/>
        <dsp:cNvSpPr/>
      </dsp:nvSpPr>
      <dsp:spPr>
        <a:xfrm>
          <a:off x="298" y="1497827"/>
          <a:ext cx="1299497" cy="649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Supervisado</a:t>
          </a:r>
          <a:endParaRPr lang="es-ES" sz="2000" kern="1200" dirty="0"/>
        </a:p>
      </dsp:txBody>
      <dsp:txXfrm>
        <a:off x="298" y="1497827"/>
        <a:ext cx="1299497" cy="649748"/>
      </dsp:txXfrm>
    </dsp:sp>
    <dsp:sp modelId="{3CDB411E-D667-F04B-A344-86AEC81F2C52}">
      <dsp:nvSpPr>
        <dsp:cNvPr id="0" name=""/>
        <dsp:cNvSpPr/>
      </dsp:nvSpPr>
      <dsp:spPr>
        <a:xfrm>
          <a:off x="1572690" y="1497827"/>
          <a:ext cx="1299497" cy="649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No supervisado</a:t>
          </a:r>
          <a:endParaRPr lang="es-ES" sz="2000" kern="1200" dirty="0"/>
        </a:p>
      </dsp:txBody>
      <dsp:txXfrm>
        <a:off x="1572690" y="1497827"/>
        <a:ext cx="1299497" cy="649748"/>
      </dsp:txXfrm>
    </dsp:sp>
    <dsp:sp modelId="{DD6449E0-B98D-1749-B616-9163A6166202}">
      <dsp:nvSpPr>
        <dsp:cNvPr id="0" name=""/>
        <dsp:cNvSpPr/>
      </dsp:nvSpPr>
      <dsp:spPr>
        <a:xfrm>
          <a:off x="3145082" y="1497827"/>
          <a:ext cx="1299497" cy="6497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 Refuerzo</a:t>
          </a:r>
          <a:endParaRPr lang="es-ES" sz="2000" kern="1200" dirty="0"/>
        </a:p>
      </dsp:txBody>
      <dsp:txXfrm>
        <a:off x="3145082" y="1497827"/>
        <a:ext cx="1299497" cy="64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419C-2E1E-ED40-B04D-9446F343BE81}">
      <dsp:nvSpPr>
        <dsp:cNvPr id="0" name=""/>
        <dsp:cNvSpPr/>
      </dsp:nvSpPr>
      <dsp:spPr>
        <a:xfrm>
          <a:off x="1421636" y="803928"/>
          <a:ext cx="777986" cy="270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22"/>
              </a:lnTo>
              <a:lnTo>
                <a:pt x="777986" y="135022"/>
              </a:lnTo>
              <a:lnTo>
                <a:pt x="777986" y="2700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1000-4714-6C41-858A-E6C141D4EAD0}">
      <dsp:nvSpPr>
        <dsp:cNvPr id="0" name=""/>
        <dsp:cNvSpPr/>
      </dsp:nvSpPr>
      <dsp:spPr>
        <a:xfrm>
          <a:off x="643649" y="803928"/>
          <a:ext cx="777986" cy="270044"/>
        </a:xfrm>
        <a:custGeom>
          <a:avLst/>
          <a:gdLst/>
          <a:ahLst/>
          <a:cxnLst/>
          <a:rect l="0" t="0" r="0" b="0"/>
          <a:pathLst>
            <a:path>
              <a:moveTo>
                <a:pt x="777986" y="0"/>
              </a:moveTo>
              <a:lnTo>
                <a:pt x="777986" y="135022"/>
              </a:lnTo>
              <a:lnTo>
                <a:pt x="0" y="135022"/>
              </a:lnTo>
              <a:lnTo>
                <a:pt x="0" y="27004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48CD-F36D-954E-94B2-1017C5720AFC}">
      <dsp:nvSpPr>
        <dsp:cNvPr id="0" name=""/>
        <dsp:cNvSpPr/>
      </dsp:nvSpPr>
      <dsp:spPr>
        <a:xfrm>
          <a:off x="778672" y="160963"/>
          <a:ext cx="1285928" cy="6429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Tipo de aprendizaje </a:t>
          </a:r>
          <a:endParaRPr lang="es-ES" sz="2100" kern="1200" dirty="0"/>
        </a:p>
      </dsp:txBody>
      <dsp:txXfrm>
        <a:off x="778672" y="160963"/>
        <a:ext cx="1285928" cy="642964"/>
      </dsp:txXfrm>
    </dsp:sp>
    <dsp:sp modelId="{D4B71AC8-0009-D746-9B23-CF63B7A5418D}">
      <dsp:nvSpPr>
        <dsp:cNvPr id="0" name=""/>
        <dsp:cNvSpPr/>
      </dsp:nvSpPr>
      <dsp:spPr>
        <a:xfrm>
          <a:off x="685" y="1073972"/>
          <a:ext cx="1285928" cy="6429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Set de datos</a:t>
          </a:r>
          <a:endParaRPr lang="es-ES" sz="2100" kern="1200" dirty="0"/>
        </a:p>
      </dsp:txBody>
      <dsp:txXfrm>
        <a:off x="685" y="1073972"/>
        <a:ext cx="1285928" cy="642964"/>
      </dsp:txXfrm>
    </dsp:sp>
    <dsp:sp modelId="{DD6449E0-B98D-1749-B616-9163A6166202}">
      <dsp:nvSpPr>
        <dsp:cNvPr id="0" name=""/>
        <dsp:cNvSpPr/>
      </dsp:nvSpPr>
      <dsp:spPr>
        <a:xfrm>
          <a:off x="1556658" y="1073972"/>
          <a:ext cx="1285928" cy="6429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En Línea</a:t>
          </a:r>
          <a:endParaRPr lang="es-ES" sz="2100" kern="1200" dirty="0"/>
        </a:p>
      </dsp:txBody>
      <dsp:txXfrm>
        <a:off x="1556658" y="1073972"/>
        <a:ext cx="1285928" cy="642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4419C-2E1E-ED40-B04D-9446F343BE81}">
      <dsp:nvSpPr>
        <dsp:cNvPr id="0" name=""/>
        <dsp:cNvSpPr/>
      </dsp:nvSpPr>
      <dsp:spPr>
        <a:xfrm>
          <a:off x="1564250" y="790382"/>
          <a:ext cx="856031" cy="29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567"/>
              </a:lnTo>
              <a:lnTo>
                <a:pt x="856031" y="148567"/>
              </a:lnTo>
              <a:lnTo>
                <a:pt x="856031" y="29713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1000-4714-6C41-858A-E6C141D4EAD0}">
      <dsp:nvSpPr>
        <dsp:cNvPr id="0" name=""/>
        <dsp:cNvSpPr/>
      </dsp:nvSpPr>
      <dsp:spPr>
        <a:xfrm>
          <a:off x="708218" y="790382"/>
          <a:ext cx="856031" cy="297135"/>
        </a:xfrm>
        <a:custGeom>
          <a:avLst/>
          <a:gdLst/>
          <a:ahLst/>
          <a:cxnLst/>
          <a:rect l="0" t="0" r="0" b="0"/>
          <a:pathLst>
            <a:path>
              <a:moveTo>
                <a:pt x="856031" y="0"/>
              </a:moveTo>
              <a:lnTo>
                <a:pt x="856031" y="148567"/>
              </a:lnTo>
              <a:lnTo>
                <a:pt x="0" y="148567"/>
              </a:lnTo>
              <a:lnTo>
                <a:pt x="0" y="29713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948CD-F36D-954E-94B2-1017C5720AFC}">
      <dsp:nvSpPr>
        <dsp:cNvPr id="0" name=""/>
        <dsp:cNvSpPr/>
      </dsp:nvSpPr>
      <dsp:spPr>
        <a:xfrm>
          <a:off x="856786" y="82918"/>
          <a:ext cx="1414928" cy="7074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Tipo de fundamentos </a:t>
          </a:r>
          <a:endParaRPr lang="es-ES" sz="1600" kern="1200" dirty="0"/>
        </a:p>
      </dsp:txBody>
      <dsp:txXfrm>
        <a:off x="856786" y="82918"/>
        <a:ext cx="1414928" cy="707464"/>
      </dsp:txXfrm>
    </dsp:sp>
    <dsp:sp modelId="{D4B71AC8-0009-D746-9B23-CF63B7A5418D}">
      <dsp:nvSpPr>
        <dsp:cNvPr id="0" name=""/>
        <dsp:cNvSpPr/>
      </dsp:nvSpPr>
      <dsp:spPr>
        <a:xfrm>
          <a:off x="754" y="1087518"/>
          <a:ext cx="1414928" cy="7074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Comparación de características</a:t>
          </a:r>
          <a:endParaRPr lang="es-ES" sz="1600" kern="1200" dirty="0"/>
        </a:p>
      </dsp:txBody>
      <dsp:txXfrm>
        <a:off x="754" y="1087518"/>
        <a:ext cx="1414928" cy="707464"/>
      </dsp:txXfrm>
    </dsp:sp>
    <dsp:sp modelId="{DD6449E0-B98D-1749-B616-9163A6166202}">
      <dsp:nvSpPr>
        <dsp:cNvPr id="0" name=""/>
        <dsp:cNvSpPr/>
      </dsp:nvSpPr>
      <dsp:spPr>
        <a:xfrm>
          <a:off x="1712818" y="1087518"/>
          <a:ext cx="1414928" cy="70746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Creación de modelo</a:t>
          </a:r>
          <a:endParaRPr lang="es-ES" sz="1600" kern="1200" dirty="0"/>
        </a:p>
      </dsp:txBody>
      <dsp:txXfrm>
        <a:off x="1712818" y="1087518"/>
        <a:ext cx="1414928" cy="707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51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9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7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89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96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3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17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78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01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31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6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3E64-5CDA-B34D-9DAE-7ACB63EC3D9E}" type="datetimeFigureOut">
              <a:rPr lang="es-ES" smtClean="0"/>
              <a:t>2/2/20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92D37-0126-4646-81E1-96BABDFB77B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24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09" y="778188"/>
            <a:ext cx="3937000" cy="39370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22439" y="4715188"/>
            <a:ext cx="473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Book Antiqua"/>
                <a:cs typeface="Book Antiqua"/>
              </a:rPr>
              <a:t>Una Introducción a Machine Learning (ML)</a:t>
            </a:r>
            <a:endParaRPr lang="es-ES" b="1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9704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3" y="1619133"/>
            <a:ext cx="7416800" cy="27432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540036" y="476209"/>
            <a:ext cx="6400800" cy="50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/>
              <a:t>Resultado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92778"/>
            <a:ext cx="6400800" cy="585372"/>
          </a:xfrm>
        </p:spPr>
        <p:txBody>
          <a:bodyPr/>
          <a:lstStyle/>
          <a:p>
            <a:r>
              <a:rPr lang="es-ES" sz="1600" b="1" dirty="0" smtClean="0">
                <a:solidFill>
                  <a:srgbClr val="000000"/>
                </a:solidFill>
              </a:rPr>
              <a:t>Ejemplo de regresión lineal</a:t>
            </a:r>
          </a:p>
          <a:p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7" y="558968"/>
            <a:ext cx="6659123" cy="6947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57" y="1377406"/>
            <a:ext cx="3987668" cy="74877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71" y="2126182"/>
            <a:ext cx="5499255" cy="102550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893" y="3276775"/>
            <a:ext cx="4473036" cy="86605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  <p:sp>
        <p:nvSpPr>
          <p:cNvPr id="16" name="Subtítulo 2"/>
          <p:cNvSpPr txBox="1">
            <a:spLocks/>
          </p:cNvSpPr>
          <p:nvPr/>
        </p:nvSpPr>
        <p:spPr>
          <a:xfrm>
            <a:off x="1242437" y="4177785"/>
            <a:ext cx="6400800" cy="58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>
                <a:solidFill>
                  <a:srgbClr val="000000"/>
                </a:solidFill>
              </a:rPr>
              <a:t>SGD</a:t>
            </a:r>
          </a:p>
          <a:p>
            <a:endParaRPr lang="es-ES" sz="16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893" y="4502494"/>
            <a:ext cx="4505431" cy="87235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508" y="5477800"/>
            <a:ext cx="4005826" cy="129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8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051426"/>
            <a:ext cx="6400800" cy="585372"/>
          </a:xfrm>
        </p:spPr>
        <p:txBody>
          <a:bodyPr/>
          <a:lstStyle/>
          <a:p>
            <a:r>
              <a:rPr lang="es-ES" sz="1600" b="1" dirty="0" smtClean="0">
                <a:solidFill>
                  <a:srgbClr val="000000"/>
                </a:solidFill>
              </a:rPr>
              <a:t>Ejemplo de implementación de clasificación binaria (a través de regresión lineal con SVM)</a:t>
            </a:r>
          </a:p>
          <a:p>
            <a:endParaRPr lang="es-ES"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529" y="1930661"/>
            <a:ext cx="3343680" cy="3399809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3332" y="2068193"/>
            <a:ext cx="381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Datos: Números escritos a mano por trabajadores del censo de los Estados Unidos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03332" y="2996016"/>
            <a:ext cx="38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dirty="0" smtClean="0"/>
              <a:t>Matriz (70.000, 784)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371600" y="3403478"/>
            <a:ext cx="38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dirty="0" smtClean="0"/>
              <a:t>70.000 números 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371600" y="3750992"/>
            <a:ext cx="38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dirty="0" smtClean="0"/>
              <a:t>784 pixeles por numero 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02879" y="4138212"/>
            <a:ext cx="381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dirty="0" smtClean="0"/>
              <a:t>Imagen 28x28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03332" y="4599762"/>
            <a:ext cx="38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Objetivo: predecir si un numero escrito a mano es un número 3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95269"/>
            <a:ext cx="6400800" cy="5043531"/>
          </a:xfrm>
        </p:spPr>
        <p:txBody>
          <a:bodyPr/>
          <a:lstStyle/>
          <a:p>
            <a:r>
              <a:rPr lang="es-ES" sz="1600" b="1" dirty="0" smtClean="0"/>
              <a:t>Consideraciones de rendimiento</a:t>
            </a:r>
          </a:p>
          <a:p>
            <a:endParaRPr lang="es-ES" sz="1600" b="1" dirty="0" smtClean="0"/>
          </a:p>
          <a:p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59" y="2681532"/>
            <a:ext cx="4494475" cy="122486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82" y="1093288"/>
            <a:ext cx="5572021" cy="104408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19" y="4294411"/>
            <a:ext cx="8237314" cy="8363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8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95269"/>
            <a:ext cx="6400800" cy="5043531"/>
          </a:xfrm>
        </p:spPr>
        <p:txBody>
          <a:bodyPr/>
          <a:lstStyle/>
          <a:p>
            <a:r>
              <a:rPr lang="es-ES" sz="1600" b="1" dirty="0" smtClean="0">
                <a:solidFill>
                  <a:srgbClr val="000000"/>
                </a:solidFill>
              </a:rPr>
              <a:t>Anexo, modelo matemático de la máquina de soporte de vectores</a:t>
            </a:r>
          </a:p>
          <a:p>
            <a:endParaRPr lang="es-ES" sz="1600" b="1" dirty="0" smtClean="0"/>
          </a:p>
          <a:p>
            <a:endParaRPr lang="es-ES" sz="1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551" y="1767728"/>
            <a:ext cx="4547932" cy="11393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1" y="3334270"/>
            <a:ext cx="8453757" cy="14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7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95269"/>
            <a:ext cx="6400800" cy="5043531"/>
          </a:xfrm>
        </p:spPr>
        <p:txBody>
          <a:bodyPr>
            <a:normAutofit fontScale="85000" lnSpcReduction="20000"/>
          </a:bodyPr>
          <a:lstStyle/>
          <a:p>
            <a:r>
              <a:rPr lang="es-ES" sz="2800" dirty="0" smtClean="0">
                <a:solidFill>
                  <a:schemeClr val="tx1"/>
                </a:solidFill>
              </a:rPr>
              <a:t>Qué es Machine Learning?</a:t>
            </a:r>
          </a:p>
          <a:p>
            <a:endParaRPr lang="es-ES" sz="2800" dirty="0">
              <a:solidFill>
                <a:schemeClr val="tx1"/>
              </a:solidFill>
            </a:endParaRP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Machine </a:t>
            </a:r>
            <a:r>
              <a:rPr lang="es-ES" sz="2800" dirty="0">
                <a:solidFill>
                  <a:schemeClr val="tx1"/>
                </a:solidFill>
              </a:rPr>
              <a:t>L</a:t>
            </a:r>
            <a:r>
              <a:rPr lang="es-ES" sz="2800" dirty="0" smtClean="0">
                <a:solidFill>
                  <a:schemeClr val="tx1"/>
                </a:solidFill>
              </a:rPr>
              <a:t>earning es un campo de estudio que se enfoca en programar con el fin de que lo que estamos programando aprenda de un set de datos y se comporte de cierta manera en función de los conocimientos aprendidos.</a:t>
            </a:r>
          </a:p>
          <a:p>
            <a:pPr algn="just"/>
            <a:endParaRPr lang="es-ES" sz="2800" dirty="0">
              <a:solidFill>
                <a:schemeClr val="tx1"/>
              </a:solidFill>
            </a:endParaRPr>
          </a:p>
          <a:p>
            <a:pPr algn="just"/>
            <a:r>
              <a:rPr lang="es-ES" sz="2800" i="1" dirty="0" smtClean="0">
                <a:solidFill>
                  <a:schemeClr val="tx1"/>
                </a:solidFill>
              </a:rPr>
              <a:t>“Un software aprende de una experiencia E con respecto a una tarea T, con un indicador de eficiencia P, es ML si su eficiencia haciendo T, medida por P mejora con mas E”</a:t>
            </a:r>
          </a:p>
          <a:p>
            <a:pPr algn="r"/>
            <a:r>
              <a:rPr lang="es-ES" sz="2800" dirty="0">
                <a:solidFill>
                  <a:schemeClr val="tx1"/>
                </a:solidFill>
              </a:rPr>
              <a:t>	</a:t>
            </a:r>
            <a:r>
              <a:rPr lang="es-ES" sz="2800" dirty="0" smtClean="0">
                <a:solidFill>
                  <a:schemeClr val="tx1"/>
                </a:solidFill>
              </a:rPr>
              <a:t>							</a:t>
            </a:r>
            <a:r>
              <a:rPr lang="es-ES" sz="1600" dirty="0" smtClean="0">
                <a:solidFill>
                  <a:schemeClr val="tx1"/>
                </a:solidFill>
              </a:rPr>
              <a:t>-Tom Mitchell,1997</a:t>
            </a:r>
          </a:p>
          <a:p>
            <a:pPr algn="r"/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smtClean="0">
                <a:solidFill>
                  <a:schemeClr val="tx1"/>
                </a:solidFill>
              </a:rPr>
              <a:t>								Jefe del departamento de 								</a:t>
            </a:r>
            <a:r>
              <a:rPr lang="es-ES" sz="1600" dirty="0" err="1" smtClean="0">
                <a:solidFill>
                  <a:schemeClr val="tx1"/>
                </a:solidFill>
              </a:rPr>
              <a:t>ML,Universidad</a:t>
            </a:r>
            <a:r>
              <a:rPr lang="es-ES" sz="1600" dirty="0" smtClean="0">
                <a:solidFill>
                  <a:schemeClr val="tx1"/>
                </a:solidFill>
              </a:rPr>
              <a:t> de Carnegie </a:t>
            </a:r>
            <a:r>
              <a:rPr lang="es-ES" sz="1600" dirty="0" err="1" smtClean="0">
                <a:solidFill>
                  <a:schemeClr val="tx1"/>
                </a:solidFill>
              </a:rPr>
              <a:t>Mellon</a:t>
            </a:r>
            <a:r>
              <a:rPr lang="es-ES" sz="1600" dirty="0" smtClean="0">
                <a:solidFill>
                  <a:schemeClr val="tx1"/>
                </a:solidFill>
              </a:rPr>
              <a:t>, EEUU</a:t>
            </a:r>
          </a:p>
          <a:p>
            <a:pPr algn="r"/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629423"/>
            <a:ext cx="6400800" cy="5043531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rgbClr val="000000"/>
                </a:solidFill>
              </a:rPr>
              <a:t>Usos de Machine Learning</a:t>
            </a:r>
          </a:p>
          <a:p>
            <a:endParaRPr lang="es-ES" sz="2800" b="1" dirty="0" smtClean="0">
              <a:solidFill>
                <a:srgbClr val="000000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</a:rPr>
              <a:t>Problemas que requieren una gran lista de reglas (filtros de Spam)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</a:rPr>
              <a:t>Ambientes fluctuantes (reconocimiento de elementos en fotos)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800" dirty="0" smtClean="0">
                <a:solidFill>
                  <a:srgbClr val="000000"/>
                </a:solidFill>
              </a:rPr>
              <a:t>Ingeniería de las características (sonda de dióxido de carbono) </a:t>
            </a:r>
            <a:endParaRPr lang="es-ES" sz="2800" dirty="0">
              <a:solidFill>
                <a:srgbClr val="0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0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95269"/>
            <a:ext cx="6400800" cy="5043531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rgbClr val="000000"/>
                </a:solidFill>
              </a:rPr>
              <a:t>Tipos de Machine Learning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44644979"/>
              </p:ext>
            </p:extLst>
          </p:nvPr>
        </p:nvGraphicFramePr>
        <p:xfrm>
          <a:off x="2352788" y="3341442"/>
          <a:ext cx="4444878" cy="2722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94365799"/>
              </p:ext>
            </p:extLst>
          </p:nvPr>
        </p:nvGraphicFramePr>
        <p:xfrm>
          <a:off x="1121631" y="1604097"/>
          <a:ext cx="2843273" cy="187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56561473"/>
              </p:ext>
            </p:extLst>
          </p:nvPr>
        </p:nvGraphicFramePr>
        <p:xfrm>
          <a:off x="4973095" y="1596104"/>
          <a:ext cx="3128501" cy="1877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Flecha izquierda y arriba 7"/>
          <p:cNvSpPr/>
          <p:nvPr/>
        </p:nvSpPr>
        <p:spPr>
          <a:xfrm>
            <a:off x="5990980" y="3645320"/>
            <a:ext cx="729133" cy="620480"/>
          </a:xfrm>
          <a:prstGeom prst="leftUpArrow">
            <a:avLst/>
          </a:prstGeom>
          <a:solidFill>
            <a:srgbClr val="ECCA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izquierda y arriba 8"/>
          <p:cNvSpPr/>
          <p:nvPr/>
        </p:nvSpPr>
        <p:spPr>
          <a:xfrm flipH="1">
            <a:off x="2352788" y="3645320"/>
            <a:ext cx="627412" cy="620480"/>
          </a:xfrm>
          <a:prstGeom prst="leftUpArrow">
            <a:avLst/>
          </a:prstGeom>
          <a:solidFill>
            <a:srgbClr val="ECCA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lecha izquierda y derecha 9"/>
          <p:cNvSpPr/>
          <p:nvPr/>
        </p:nvSpPr>
        <p:spPr>
          <a:xfrm>
            <a:off x="4052151" y="1842050"/>
            <a:ext cx="1008191" cy="349020"/>
          </a:xfrm>
          <a:prstGeom prst="leftRightArrow">
            <a:avLst/>
          </a:prstGeom>
          <a:solidFill>
            <a:srgbClr val="ECCA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7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21" y="1626563"/>
            <a:ext cx="4478696" cy="333126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17" y="2176148"/>
            <a:ext cx="4085629" cy="2306621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540036" y="476209"/>
            <a:ext cx="6400800" cy="50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>
                <a:solidFill>
                  <a:srgbClr val="000000"/>
                </a:solidFill>
              </a:rPr>
              <a:t>Consideraciones de Machine Learning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7" y="1253765"/>
            <a:ext cx="7442200" cy="495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76" y="1919610"/>
            <a:ext cx="6646693" cy="379811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7" y="1253765"/>
            <a:ext cx="7442200" cy="4953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66" y="1803270"/>
            <a:ext cx="6568513" cy="38381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7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332824" y="575879"/>
            <a:ext cx="6400800" cy="50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solidFill>
                  <a:srgbClr val="000000"/>
                </a:solidFill>
              </a:rPr>
              <a:t>Datos insuficientes para entrenar nuestro sistema modelo/instancia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solidFill>
                  <a:srgbClr val="000000"/>
                </a:solidFill>
              </a:rPr>
              <a:t>Datos no representativos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4" y="1288374"/>
            <a:ext cx="4262262" cy="264673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89" y="3886634"/>
            <a:ext cx="7683500" cy="27559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79731" y="1454251"/>
            <a:ext cx="3208761" cy="1977780"/>
          </a:xfrm>
          <a:prstGeom prst="rect">
            <a:avLst/>
          </a:prstGeom>
          <a:pattFill prst="wdUpDiag">
            <a:fgClr>
              <a:srgbClr val="FF0000"/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352212" y="294792"/>
            <a:ext cx="6400800" cy="50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  <a:tabLst>
                <a:tab pos="4227513" algn="l"/>
              </a:tabLst>
            </a:pPr>
            <a:r>
              <a:rPr lang="es-ES" sz="1600" dirty="0" smtClean="0">
                <a:solidFill>
                  <a:srgbClr val="000000"/>
                </a:solidFill>
              </a:rPr>
              <a:t>Baja calidad en los datos (ruido, errores en los datos, outliers)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solidFill>
                  <a:srgbClr val="000000"/>
                </a:solidFill>
              </a:rPr>
              <a:t>Características irrelevantes (ML supervisado)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solidFill>
                  <a:srgbClr val="000000"/>
                </a:solidFill>
              </a:rPr>
              <a:t>Sobre cualificación del modelo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600" dirty="0" smtClean="0">
                <a:solidFill>
                  <a:srgbClr val="000000"/>
                </a:solidFill>
              </a:rPr>
              <a:t>Sub cualificación del modelo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1" y="1459383"/>
            <a:ext cx="7632700" cy="27051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 flipV="1">
            <a:off x="1352212" y="2259003"/>
            <a:ext cx="6606679" cy="38780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1352212" y="4236783"/>
            <a:ext cx="324875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1352212" y="5499862"/>
            <a:ext cx="32487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1764334" y="4128613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Sobre Cualificación del modelo (polinomio grado 16)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1764334" y="5360998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Sub Cualificación del modelo (recta sin pendiente)</a:t>
            </a:r>
            <a:endParaRPr lang="es-E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974898" y="4368525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Solución:</a:t>
            </a:r>
            <a:endParaRPr lang="es-ES" sz="14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042756" y="4608437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/>
              <a:t>Usar mas datos para entrenamiento</a:t>
            </a:r>
            <a:endParaRPr lang="es-E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042756" y="4846341"/>
            <a:ext cx="548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/>
              <a:t>Simplificar el modelo (cambio o colocar parámetro de restricción)</a:t>
            </a:r>
            <a:endParaRPr lang="es-ES" sz="1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049745" y="5053221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/>
              <a:t>Reducir ruido de los datos</a:t>
            </a:r>
            <a:endParaRPr lang="es-ES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013674" y="5637080"/>
            <a:ext cx="484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Solución:</a:t>
            </a:r>
            <a:endParaRPr lang="es-E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049745" y="5847907"/>
            <a:ext cx="4847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/>
              <a:t>Reducir los parámetros de restricción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Ingeniería de características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 smtClean="0"/>
              <a:t>Modelo mas complejo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80498"/>
            <a:ext cx="1173267" cy="11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0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332</Words>
  <Application>Microsoft Macintosh PowerPoint</Application>
  <PresentationFormat>Presentación en pantalla (4:3)</PresentationFormat>
  <Paragraphs>53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 No</dc:creator>
  <cp:lastModifiedBy>Ja No</cp:lastModifiedBy>
  <cp:revision>29</cp:revision>
  <dcterms:created xsi:type="dcterms:W3CDTF">2018-04-07T09:55:42Z</dcterms:created>
  <dcterms:modified xsi:type="dcterms:W3CDTF">2020-02-02T15:40:36Z</dcterms:modified>
</cp:coreProperties>
</file>