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0" r:id="rId4"/>
    <p:sldId id="259" r:id="rId5"/>
    <p:sldId id="261" r:id="rId6"/>
    <p:sldId id="258" r:id="rId7"/>
    <p:sldId id="262" r:id="rId8"/>
    <p:sldId id="257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8B044-D546-4FA8-B07D-C0523FD9FD60}" v="72" dt="2023-09-27T21:07:37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46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eepan V" userId="d1b7ba56c0ef53fb" providerId="LiveId" clId="{B418B044-D546-4FA8-B07D-C0523FD9FD60}"/>
    <pc:docChg chg="undo custSel addSld delSld modSld sldOrd addSection delSection modSection">
      <pc:chgData name="Dheepan V" userId="d1b7ba56c0ef53fb" providerId="LiveId" clId="{B418B044-D546-4FA8-B07D-C0523FD9FD60}" dt="2023-09-27T21:07:37.592" v="1384"/>
      <pc:docMkLst>
        <pc:docMk/>
      </pc:docMkLst>
      <pc:sldChg chg="addSp delSp modSp mod">
        <pc:chgData name="Dheepan V" userId="d1b7ba56c0ef53fb" providerId="LiveId" clId="{B418B044-D546-4FA8-B07D-C0523FD9FD60}" dt="2023-09-27T20:21:33.725" v="1177" actId="1076"/>
        <pc:sldMkLst>
          <pc:docMk/>
          <pc:sldMk cId="0" sldId="256"/>
        </pc:sldMkLst>
        <pc:spChg chg="mod">
          <ac:chgData name="Dheepan V" userId="d1b7ba56c0ef53fb" providerId="LiveId" clId="{B418B044-D546-4FA8-B07D-C0523FD9FD60}" dt="2023-09-27T19:02:42.059" v="270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Dheepan V" userId="d1b7ba56c0ef53fb" providerId="LiveId" clId="{B418B044-D546-4FA8-B07D-C0523FD9FD60}" dt="2023-09-27T19:51:48.651" v="874" actId="20577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Dheepan V" userId="d1b7ba56c0ef53fb" providerId="LiveId" clId="{B418B044-D546-4FA8-B07D-C0523FD9FD60}" dt="2023-09-27T16:13:10.537" v="30" actId="14100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Dheepan V" userId="d1b7ba56c0ef53fb" providerId="LiveId" clId="{B418B044-D546-4FA8-B07D-C0523FD9FD60}" dt="2023-09-27T19:07:34.899" v="323" actId="22"/>
          <ac:spMkLst>
            <pc:docMk/>
            <pc:sldMk cId="0" sldId="256"/>
            <ac:spMk id="10" creationId="{6A65E29F-04A4-7516-3DD3-FCB12DECE23C}"/>
          </ac:spMkLst>
        </pc:spChg>
        <pc:spChg chg="add del mod">
          <ac:chgData name="Dheepan V" userId="d1b7ba56c0ef53fb" providerId="LiveId" clId="{B418B044-D546-4FA8-B07D-C0523FD9FD60}" dt="2023-09-27T16:12:58.103" v="25"/>
          <ac:spMkLst>
            <pc:docMk/>
            <pc:sldMk cId="0" sldId="256"/>
            <ac:spMk id="13" creationId="{38836BBA-D388-072E-A90F-50B22765DC51}"/>
          </ac:spMkLst>
        </pc:spChg>
        <pc:spChg chg="add del mod">
          <ac:chgData name="Dheepan V" userId="d1b7ba56c0ef53fb" providerId="LiveId" clId="{B418B044-D546-4FA8-B07D-C0523FD9FD60}" dt="2023-09-27T19:08:05.953" v="329" actId="22"/>
          <ac:spMkLst>
            <pc:docMk/>
            <pc:sldMk cId="0" sldId="256"/>
            <ac:spMk id="13" creationId="{8AFD6B9E-0308-6C34-342F-77B55E0C9719}"/>
          </ac:spMkLst>
        </pc:spChg>
        <pc:spChg chg="add del mod">
          <ac:chgData name="Dheepan V" userId="d1b7ba56c0ef53fb" providerId="LiveId" clId="{B418B044-D546-4FA8-B07D-C0523FD9FD60}" dt="2023-09-27T16:13:24.061" v="34"/>
          <ac:spMkLst>
            <pc:docMk/>
            <pc:sldMk cId="0" sldId="256"/>
            <ac:spMk id="14" creationId="{DEA5720C-5CD0-1EC4-6D9D-43982D3E99E4}"/>
          </ac:spMkLst>
        </pc:spChg>
        <pc:spChg chg="add del mod">
          <ac:chgData name="Dheepan V" userId="d1b7ba56c0ef53fb" providerId="LiveId" clId="{B418B044-D546-4FA8-B07D-C0523FD9FD60}" dt="2023-09-27T19:10:28.908" v="355" actId="22"/>
          <ac:spMkLst>
            <pc:docMk/>
            <pc:sldMk cId="0" sldId="256"/>
            <ac:spMk id="15" creationId="{57C3C772-1C80-8129-BCE3-2DD8EA9D06B7}"/>
          </ac:spMkLst>
        </pc:spChg>
        <pc:picChg chg="add del mod">
          <ac:chgData name="Dheepan V" userId="d1b7ba56c0ef53fb" providerId="LiveId" clId="{B418B044-D546-4FA8-B07D-C0523FD9FD60}" dt="2023-09-27T19:33:48.945" v="358" actId="21"/>
          <ac:picMkLst>
            <pc:docMk/>
            <pc:sldMk cId="0" sldId="256"/>
            <ac:picMk id="7" creationId="{6A7B3751-0736-F677-0A3A-4C5FC756F7F9}"/>
          </ac:picMkLst>
        </pc:picChg>
        <pc:picChg chg="del">
          <ac:chgData name="Dheepan V" userId="d1b7ba56c0ef53fb" providerId="LiveId" clId="{B418B044-D546-4FA8-B07D-C0523FD9FD60}" dt="2023-09-27T16:07:39.856" v="2" actId="478"/>
          <ac:picMkLst>
            <pc:docMk/>
            <pc:sldMk cId="0" sldId="256"/>
            <ac:picMk id="9" creationId="{00000000-0000-0000-0000-000000000000}"/>
          </ac:picMkLst>
        </pc:picChg>
        <pc:picChg chg="add mod">
          <ac:chgData name="Dheepan V" userId="d1b7ba56c0ef53fb" providerId="LiveId" clId="{B418B044-D546-4FA8-B07D-C0523FD9FD60}" dt="2023-09-27T19:51:42.149" v="870" actId="14100"/>
          <ac:picMkLst>
            <pc:docMk/>
            <pc:sldMk cId="0" sldId="256"/>
            <ac:picMk id="12" creationId="{3531B481-7285-2709-D8A1-DB091EF4EAAF}"/>
          </ac:picMkLst>
        </pc:picChg>
        <pc:picChg chg="add del mod">
          <ac:chgData name="Dheepan V" userId="d1b7ba56c0ef53fb" providerId="LiveId" clId="{B418B044-D546-4FA8-B07D-C0523FD9FD60}" dt="2023-09-27T19:34:23.460" v="362" actId="931"/>
          <ac:picMkLst>
            <pc:docMk/>
            <pc:sldMk cId="0" sldId="256"/>
            <ac:picMk id="17" creationId="{CDC79210-CDD5-2F38-5788-10E052285478}"/>
          </ac:picMkLst>
        </pc:picChg>
        <pc:picChg chg="add del mod ord">
          <ac:chgData name="Dheepan V" userId="d1b7ba56c0ef53fb" providerId="LiveId" clId="{B418B044-D546-4FA8-B07D-C0523FD9FD60}" dt="2023-09-27T20:21:33.725" v="1177" actId="1076"/>
          <ac:picMkLst>
            <pc:docMk/>
            <pc:sldMk cId="0" sldId="256"/>
            <ac:picMk id="19" creationId="{F3255FA2-4B92-33C8-CD43-C58172089FF6}"/>
          </ac:picMkLst>
        </pc:picChg>
        <pc:picChg chg="add mod">
          <ac:chgData name="Dheepan V" userId="d1b7ba56c0ef53fb" providerId="LiveId" clId="{B418B044-D546-4FA8-B07D-C0523FD9FD60}" dt="2023-09-27T19:50:31.780" v="862" actId="1076"/>
          <ac:picMkLst>
            <pc:docMk/>
            <pc:sldMk cId="0" sldId="256"/>
            <ac:picMk id="21" creationId="{B34B356E-2DF8-E330-6119-979CAD261C49}"/>
          </ac:picMkLst>
        </pc:picChg>
        <pc:picChg chg="add mod">
          <ac:chgData name="Dheepan V" userId="d1b7ba56c0ef53fb" providerId="LiveId" clId="{B418B044-D546-4FA8-B07D-C0523FD9FD60}" dt="2023-09-27T19:50:46.394" v="865" actId="1076"/>
          <ac:picMkLst>
            <pc:docMk/>
            <pc:sldMk cId="0" sldId="256"/>
            <ac:picMk id="23" creationId="{C18594DB-EC42-E8D6-655B-0EA2470657EB}"/>
          </ac:picMkLst>
        </pc:picChg>
        <pc:picChg chg="add mod">
          <ac:chgData name="Dheepan V" userId="d1b7ba56c0ef53fb" providerId="LiveId" clId="{B418B044-D546-4FA8-B07D-C0523FD9FD60}" dt="2023-09-27T19:50:41.888" v="864" actId="1076"/>
          <ac:picMkLst>
            <pc:docMk/>
            <pc:sldMk cId="0" sldId="256"/>
            <ac:picMk id="25" creationId="{56C885CE-68E9-5C3F-0AC4-39973AE842C1}"/>
          </ac:picMkLst>
        </pc:picChg>
        <pc:picChg chg="add del mod ord">
          <ac:chgData name="Dheepan V" userId="d1b7ba56c0ef53fb" providerId="LiveId" clId="{B418B044-D546-4FA8-B07D-C0523FD9FD60}" dt="2023-09-27T20:00:22.175" v="896" actId="931"/>
          <ac:picMkLst>
            <pc:docMk/>
            <pc:sldMk cId="0" sldId="256"/>
            <ac:picMk id="27" creationId="{1EC0EFCE-A1BC-BAA6-0EB5-94978CCD3026}"/>
          </ac:picMkLst>
        </pc:picChg>
      </pc:sldChg>
      <pc:sldChg chg="addSp delSp modSp mod ord">
        <pc:chgData name="Dheepan V" userId="d1b7ba56c0ef53fb" providerId="LiveId" clId="{B418B044-D546-4FA8-B07D-C0523FD9FD60}" dt="2023-09-27T20:26:35.437" v="1248"/>
        <pc:sldMkLst>
          <pc:docMk/>
          <pc:sldMk cId="0" sldId="257"/>
        </pc:sldMkLst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Dheepan V" userId="d1b7ba56c0ef53fb" providerId="LiveId" clId="{B418B044-D546-4FA8-B07D-C0523FD9FD60}" dt="2023-09-27T19:54:37.843" v="888" actId="107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4" creationId="{00000000-0000-0000-0000-000000000000}"/>
          </ac:spMkLst>
        </pc:spChg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5" creationId="{00000000-0000-0000-0000-000000000000}"/>
          </ac:spMkLst>
        </pc:spChg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6" creationId="{00000000-0000-0000-0000-000000000000}"/>
          </ac:spMkLst>
        </pc:spChg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7" creationId="{00000000-0000-0000-0000-000000000000}"/>
          </ac:spMkLst>
        </pc:spChg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8" creationId="{00000000-0000-0000-0000-000000000000}"/>
          </ac:spMkLst>
        </pc:spChg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9" creationId="{00000000-0000-0000-0000-000000000000}"/>
          </ac:spMkLst>
        </pc:spChg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10" creationId="{00000000-0000-0000-0000-000000000000}"/>
          </ac:spMkLst>
        </pc:spChg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11" creationId="{00000000-0000-0000-0000-000000000000}"/>
          </ac:spMkLst>
        </pc:spChg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12" creationId="{00000000-0000-0000-0000-000000000000}"/>
          </ac:spMkLst>
        </pc:spChg>
        <pc:spChg chg="add del">
          <ac:chgData name="Dheepan V" userId="d1b7ba56c0ef53fb" providerId="LiveId" clId="{B418B044-D546-4FA8-B07D-C0523FD9FD60}" dt="2023-09-27T19:54:35.815" v="885" actId="21"/>
          <ac:spMkLst>
            <pc:docMk/>
            <pc:sldMk cId="0" sldId="257"/>
            <ac:spMk id="13" creationId="{00000000-0000-0000-0000-000000000000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14" creationId="{F74E500C-BD35-5C0A-C053-F937CC269A02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15" creationId="{DCBBDE17-95B6-A569-A0B2-5DCBF17F34D7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16" creationId="{58DFC63C-D8CF-F955-B7EC-A677934F86AF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17" creationId="{62946DB7-237F-EC02-7BCC-703E833F29A7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18" creationId="{2597D5FF-4994-CAF3-448E-88BA02AA45BF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19" creationId="{CBB18DC5-10A9-9D5C-6239-3921E379572C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20" creationId="{9F7B158E-FD77-0E5C-2F0B-53859375C135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21" creationId="{423878CD-6621-0BC3-2D49-0B52E259AC53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22" creationId="{E66E80E1-79B8-F335-0C6D-881C3A80264C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23" creationId="{D8D6B799-F19D-9F6D-AAA3-CDD9CC19115C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24" creationId="{98F5889A-4EAA-B3AF-A7F7-C4C4A85C038E}"/>
          </ac:spMkLst>
        </pc:spChg>
        <pc:spChg chg="add del mod">
          <ac:chgData name="Dheepan V" userId="d1b7ba56c0ef53fb" providerId="LiveId" clId="{B418B044-D546-4FA8-B07D-C0523FD9FD60}" dt="2023-09-27T19:54:35.516" v="884"/>
          <ac:spMkLst>
            <pc:docMk/>
            <pc:sldMk cId="0" sldId="257"/>
            <ac:spMk id="25" creationId="{3A523303-E923-DEC5-7E16-1454393E982C}"/>
          </ac:spMkLst>
        </pc:spChg>
        <pc:picChg chg="add del mod">
          <ac:chgData name="Dheepan V" userId="d1b7ba56c0ef53fb" providerId="LiveId" clId="{B418B044-D546-4FA8-B07D-C0523FD9FD60}" dt="2023-09-27T20:22:29.175" v="1191" actId="21"/>
          <ac:picMkLst>
            <pc:docMk/>
            <pc:sldMk cId="0" sldId="257"/>
            <ac:picMk id="26" creationId="{06F1F098-26C1-ED56-2450-0C6CD7BD1EFE}"/>
          </ac:picMkLst>
        </pc:picChg>
        <pc:picChg chg="add del mod">
          <ac:chgData name="Dheepan V" userId="d1b7ba56c0ef53fb" providerId="LiveId" clId="{B418B044-D546-4FA8-B07D-C0523FD9FD60}" dt="2023-09-27T20:22:47.949" v="1193" actId="478"/>
          <ac:picMkLst>
            <pc:docMk/>
            <pc:sldMk cId="0" sldId="257"/>
            <ac:picMk id="27" creationId="{E2979538-F7F0-25E5-B458-AD9B948CFEE6}"/>
          </ac:picMkLst>
        </pc:picChg>
        <pc:picChg chg="add mod">
          <ac:chgData name="Dheepan V" userId="d1b7ba56c0ef53fb" providerId="LiveId" clId="{B418B044-D546-4FA8-B07D-C0523FD9FD60}" dt="2023-09-27T20:23:41.224" v="1206" actId="1076"/>
          <ac:picMkLst>
            <pc:docMk/>
            <pc:sldMk cId="0" sldId="257"/>
            <ac:picMk id="28" creationId="{368CBC56-164F-879F-8030-2E2FD52C7F08}"/>
          </ac:picMkLst>
        </pc:picChg>
      </pc:sldChg>
      <pc:sldChg chg="addSp delSp modSp mod">
        <pc:chgData name="Dheepan V" userId="d1b7ba56c0ef53fb" providerId="LiveId" clId="{B418B044-D546-4FA8-B07D-C0523FD9FD60}" dt="2023-09-27T20:23:47.369" v="1209" actId="1076"/>
        <pc:sldMkLst>
          <pc:docMk/>
          <pc:sldMk cId="0" sldId="258"/>
        </pc:sldMkLst>
        <pc:picChg chg="add del mod">
          <ac:chgData name="Dheepan V" userId="d1b7ba56c0ef53fb" providerId="LiveId" clId="{B418B044-D546-4FA8-B07D-C0523FD9FD60}" dt="2023-09-27T20:22:27.827" v="1189"/>
          <ac:picMkLst>
            <pc:docMk/>
            <pc:sldMk cId="0" sldId="258"/>
            <ac:picMk id="21" creationId="{21656685-6535-C0CA-EC66-15057CCF7F7B}"/>
          </ac:picMkLst>
        </pc:picChg>
        <pc:picChg chg="add mod">
          <ac:chgData name="Dheepan V" userId="d1b7ba56c0ef53fb" providerId="LiveId" clId="{B418B044-D546-4FA8-B07D-C0523FD9FD60}" dt="2023-09-27T20:23:47.369" v="1209" actId="1076"/>
          <ac:picMkLst>
            <pc:docMk/>
            <pc:sldMk cId="0" sldId="258"/>
            <ac:picMk id="22" creationId="{FE4A9DE4-065B-B72E-BAA9-7D0C08096DCE}"/>
          </ac:picMkLst>
        </pc:picChg>
      </pc:sldChg>
      <pc:sldChg chg="addSp modSp mod ord">
        <pc:chgData name="Dheepan V" userId="d1b7ba56c0ef53fb" providerId="LiveId" clId="{B418B044-D546-4FA8-B07D-C0523FD9FD60}" dt="2023-09-27T20:30:00.258" v="1261" actId="207"/>
        <pc:sldMkLst>
          <pc:docMk/>
          <pc:sldMk cId="0" sldId="259"/>
        </pc:sldMkLst>
        <pc:spChg chg="mod">
          <ac:chgData name="Dheepan V" userId="d1b7ba56c0ef53fb" providerId="LiveId" clId="{B418B044-D546-4FA8-B07D-C0523FD9FD60}" dt="2023-09-27T20:29:12.716" v="1258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Dheepan V" userId="d1b7ba56c0ef53fb" providerId="LiveId" clId="{B418B044-D546-4FA8-B07D-C0523FD9FD60}" dt="2023-09-27T20:30:00.258" v="1261" actId="207"/>
          <ac:spMkLst>
            <pc:docMk/>
            <pc:sldMk cId="0" sldId="259"/>
            <ac:spMk id="4" creationId="{00000000-0000-0000-0000-000000000000}"/>
          </ac:spMkLst>
        </pc:spChg>
        <pc:picChg chg="add mod">
          <ac:chgData name="Dheepan V" userId="d1b7ba56c0ef53fb" providerId="LiveId" clId="{B418B044-D546-4FA8-B07D-C0523FD9FD60}" dt="2023-09-27T20:24:29.155" v="1216" actId="1076"/>
          <ac:picMkLst>
            <pc:docMk/>
            <pc:sldMk cId="0" sldId="259"/>
            <ac:picMk id="14" creationId="{69AD1045-E625-BC0F-73BB-9203E3CE83C2}"/>
          </ac:picMkLst>
        </pc:picChg>
      </pc:sldChg>
      <pc:sldChg chg="addSp modSp mod ord">
        <pc:chgData name="Dheepan V" userId="d1b7ba56c0ef53fb" providerId="LiveId" clId="{B418B044-D546-4FA8-B07D-C0523FD9FD60}" dt="2023-09-27T20:27:02.290" v="1254"/>
        <pc:sldMkLst>
          <pc:docMk/>
          <pc:sldMk cId="0" sldId="260"/>
        </pc:sldMkLst>
        <pc:spChg chg="mod">
          <ac:chgData name="Dheepan V" userId="d1b7ba56c0ef53fb" providerId="LiveId" clId="{B418B044-D546-4FA8-B07D-C0523FD9FD60}" dt="2023-09-27T20:25:49.163" v="1244" actId="20577"/>
          <ac:spMkLst>
            <pc:docMk/>
            <pc:sldMk cId="0" sldId="260"/>
            <ac:spMk id="4" creationId="{00000000-0000-0000-0000-000000000000}"/>
          </ac:spMkLst>
        </pc:spChg>
        <pc:picChg chg="add mod">
          <ac:chgData name="Dheepan V" userId="d1b7ba56c0ef53fb" providerId="LiveId" clId="{B418B044-D546-4FA8-B07D-C0523FD9FD60}" dt="2023-09-27T20:24:44.377" v="1220" actId="1076"/>
          <ac:picMkLst>
            <pc:docMk/>
            <pc:sldMk cId="0" sldId="260"/>
            <ac:picMk id="21" creationId="{CB839346-F1EC-DC72-9410-2F60B47F326C}"/>
          </ac:picMkLst>
        </pc:picChg>
      </pc:sldChg>
      <pc:sldChg chg="addSp delSp modSp mod ord">
        <pc:chgData name="Dheepan V" userId="d1b7ba56c0ef53fb" providerId="LiveId" clId="{B418B044-D546-4FA8-B07D-C0523FD9FD60}" dt="2023-09-27T20:33:24.492" v="1264"/>
        <pc:sldMkLst>
          <pc:docMk/>
          <pc:sldMk cId="0" sldId="261"/>
        </pc:sldMkLst>
        <pc:spChg chg="add del">
          <ac:chgData name="Dheepan V" userId="d1b7ba56c0ef53fb" providerId="LiveId" clId="{B418B044-D546-4FA8-B07D-C0523FD9FD60}" dt="2023-09-27T20:33:15.794" v="1263" actId="22"/>
          <ac:spMkLst>
            <pc:docMk/>
            <pc:sldMk cId="0" sldId="261"/>
            <ac:spMk id="15" creationId="{028FDDDF-DBFB-C282-6486-ACB8D0BEE38E}"/>
          </ac:spMkLst>
        </pc:spChg>
        <pc:picChg chg="add mod">
          <ac:chgData name="Dheepan V" userId="d1b7ba56c0ef53fb" providerId="LiveId" clId="{B418B044-D546-4FA8-B07D-C0523FD9FD60}" dt="2023-09-27T20:33:24.492" v="1264"/>
          <ac:picMkLst>
            <pc:docMk/>
            <pc:sldMk cId="0" sldId="261"/>
            <ac:picMk id="16" creationId="{E6B0EA00-B7F0-BCE4-5461-E3DCB61E682B}"/>
          </ac:picMkLst>
        </pc:picChg>
      </pc:sldChg>
      <pc:sldChg chg="addSp modSp">
        <pc:chgData name="Dheepan V" userId="d1b7ba56c0ef53fb" providerId="LiveId" clId="{B418B044-D546-4FA8-B07D-C0523FD9FD60}" dt="2023-09-27T20:33:32.345" v="1265"/>
        <pc:sldMkLst>
          <pc:docMk/>
          <pc:sldMk cId="0" sldId="262"/>
        </pc:sldMkLst>
        <pc:picChg chg="add mod">
          <ac:chgData name="Dheepan V" userId="d1b7ba56c0ef53fb" providerId="LiveId" clId="{B418B044-D546-4FA8-B07D-C0523FD9FD60}" dt="2023-09-27T20:33:32.345" v="1265"/>
          <ac:picMkLst>
            <pc:docMk/>
            <pc:sldMk cId="0" sldId="262"/>
            <ac:picMk id="21" creationId="{1BD81627-8145-32E9-3CF7-47F744E1111B}"/>
          </ac:picMkLst>
        </pc:picChg>
      </pc:sldChg>
      <pc:sldChg chg="new del mod ord chgLayout">
        <pc:chgData name="Dheepan V" userId="d1b7ba56c0ef53fb" providerId="LiveId" clId="{B418B044-D546-4FA8-B07D-C0523FD9FD60}" dt="2023-09-27T20:04:46.352" v="912" actId="680"/>
        <pc:sldMkLst>
          <pc:docMk/>
          <pc:sldMk cId="1124342355" sldId="263"/>
        </pc:sldMkLst>
      </pc:sldChg>
      <pc:sldChg chg="addSp delSp modSp new del mod ord">
        <pc:chgData name="Dheepan V" userId="d1b7ba56c0ef53fb" providerId="LiveId" clId="{B418B044-D546-4FA8-B07D-C0523FD9FD60}" dt="2023-09-27T20:02:25.504" v="902" actId="2696"/>
        <pc:sldMkLst>
          <pc:docMk/>
          <pc:sldMk cId="2401086496" sldId="263"/>
        </pc:sldMkLst>
        <pc:picChg chg="add del mod">
          <ac:chgData name="Dheepan V" userId="d1b7ba56c0ef53fb" providerId="LiveId" clId="{B418B044-D546-4FA8-B07D-C0523FD9FD60}" dt="2023-09-27T18:59:59.683" v="229" actId="21"/>
          <ac:picMkLst>
            <pc:docMk/>
            <pc:sldMk cId="2401086496" sldId="263"/>
            <ac:picMk id="2" creationId="{36111621-70EB-E3AF-B984-4BFFBE49D9A1}"/>
          </ac:picMkLst>
        </pc:picChg>
        <pc:picChg chg="add del mod">
          <ac:chgData name="Dheepan V" userId="d1b7ba56c0ef53fb" providerId="LiveId" clId="{B418B044-D546-4FA8-B07D-C0523FD9FD60}" dt="2023-09-27T20:00:56.096" v="901" actId="21"/>
          <ac:picMkLst>
            <pc:docMk/>
            <pc:sldMk cId="2401086496" sldId="263"/>
            <ac:picMk id="5" creationId="{B78938EC-52A0-20F5-AFA9-6DBC43F2AA6A}"/>
          </ac:picMkLst>
        </pc:picChg>
        <pc:inkChg chg="add del">
          <ac:chgData name="Dheepan V" userId="d1b7ba56c0ef53fb" providerId="LiveId" clId="{B418B044-D546-4FA8-B07D-C0523FD9FD60}" dt="2023-09-27T19:03:12.788" v="275" actId="9405"/>
          <ac:inkMkLst>
            <pc:docMk/>
            <pc:sldMk cId="2401086496" sldId="263"/>
            <ac:inkMk id="3" creationId="{84C4886A-1257-8855-F115-434E81EEF293}"/>
          </ac:inkMkLst>
        </pc:inkChg>
      </pc:sldChg>
      <pc:sldChg chg="new del">
        <pc:chgData name="Dheepan V" userId="d1b7ba56c0ef53fb" providerId="LiveId" clId="{B418B044-D546-4FA8-B07D-C0523FD9FD60}" dt="2023-09-27T20:11:19.470" v="982" actId="680"/>
        <pc:sldMkLst>
          <pc:docMk/>
          <pc:sldMk cId="2952288270" sldId="263"/>
        </pc:sldMkLst>
      </pc:sldChg>
      <pc:sldChg chg="addSp modSp add mod ord">
        <pc:chgData name="Dheepan V" userId="d1b7ba56c0ef53fb" providerId="LiveId" clId="{B418B044-D546-4FA8-B07D-C0523FD9FD60}" dt="2023-09-27T20:37:44.156" v="1289" actId="1076"/>
        <pc:sldMkLst>
          <pc:docMk/>
          <pc:sldMk cId="3567071873" sldId="263"/>
        </pc:sldMkLst>
        <pc:spChg chg="mod">
          <ac:chgData name="Dheepan V" userId="d1b7ba56c0ef53fb" providerId="LiveId" clId="{B418B044-D546-4FA8-B07D-C0523FD9FD60}" dt="2023-09-27T20:11:48.998" v="985" actId="21"/>
          <ac:spMkLst>
            <pc:docMk/>
            <pc:sldMk cId="3567071873" sldId="263"/>
            <ac:spMk id="2" creationId="{0B6FA0BE-75A6-678E-EF94-51A010EE6400}"/>
          </ac:spMkLst>
        </pc:spChg>
        <pc:spChg chg="mod">
          <ac:chgData name="Dheepan V" userId="d1b7ba56c0ef53fb" providerId="LiveId" clId="{B418B044-D546-4FA8-B07D-C0523FD9FD60}" dt="2023-09-27T20:37:18.997" v="1287" actId="20577"/>
          <ac:spMkLst>
            <pc:docMk/>
            <pc:sldMk cId="3567071873" sldId="263"/>
            <ac:spMk id="3" creationId="{AB46018F-27DA-6CCE-59D2-83E54C5DB2E3}"/>
          </ac:spMkLst>
        </pc:spChg>
        <pc:picChg chg="add mod">
          <ac:chgData name="Dheepan V" userId="d1b7ba56c0ef53fb" providerId="LiveId" clId="{B418B044-D546-4FA8-B07D-C0523FD9FD60}" dt="2023-09-27T20:18:38.371" v="1084" actId="14100"/>
          <ac:picMkLst>
            <pc:docMk/>
            <pc:sldMk cId="3567071873" sldId="263"/>
            <ac:picMk id="5" creationId="{7CC5DD60-2261-B0A2-BF60-C132EF0B154C}"/>
          </ac:picMkLst>
        </pc:picChg>
        <pc:picChg chg="add mod">
          <ac:chgData name="Dheepan V" userId="d1b7ba56c0ef53fb" providerId="LiveId" clId="{B418B044-D546-4FA8-B07D-C0523FD9FD60}" dt="2023-09-27T20:37:44.156" v="1289" actId="1076"/>
          <ac:picMkLst>
            <pc:docMk/>
            <pc:sldMk cId="3567071873" sldId="263"/>
            <ac:picMk id="6" creationId="{EA38CDC7-62FE-1D3C-74DE-A9898460ABBF}"/>
          </ac:picMkLst>
        </pc:picChg>
        <pc:picChg chg="add mod">
          <ac:chgData name="Dheepan V" userId="d1b7ba56c0ef53fb" providerId="LiveId" clId="{B418B044-D546-4FA8-B07D-C0523FD9FD60}" dt="2023-09-27T20:34:23.885" v="1273" actId="1076"/>
          <ac:picMkLst>
            <pc:docMk/>
            <pc:sldMk cId="3567071873" sldId="263"/>
            <ac:picMk id="7" creationId="{58350688-F18F-2631-0014-BE778757921E}"/>
          </ac:picMkLst>
        </pc:picChg>
      </pc:sldChg>
      <pc:sldChg chg="new del">
        <pc:chgData name="Dheepan V" userId="d1b7ba56c0ef53fb" providerId="LiveId" clId="{B418B044-D546-4FA8-B07D-C0523FD9FD60}" dt="2023-09-27T20:56:43.186" v="1300" actId="2696"/>
        <pc:sldMkLst>
          <pc:docMk/>
          <pc:sldMk cId="319125863" sldId="264"/>
        </pc:sldMkLst>
      </pc:sldChg>
      <pc:sldChg chg="add del">
        <pc:chgData name="Dheepan V" userId="d1b7ba56c0ef53fb" providerId="LiveId" clId="{B418B044-D546-4FA8-B07D-C0523FD9FD60}" dt="2023-09-27T20:55:25.684" v="1293"/>
        <pc:sldMkLst>
          <pc:docMk/>
          <pc:sldMk cId="943808361" sldId="264"/>
        </pc:sldMkLst>
      </pc:sldChg>
      <pc:sldChg chg="modSp add del mod ord">
        <pc:chgData name="Dheepan V" userId="d1b7ba56c0ef53fb" providerId="LiveId" clId="{B418B044-D546-4FA8-B07D-C0523FD9FD60}" dt="2023-09-27T20:11:19.427" v="981"/>
        <pc:sldMkLst>
          <pc:docMk/>
          <pc:sldMk cId="3567071873" sldId="264"/>
        </pc:sldMkLst>
        <pc:spChg chg="mod">
          <ac:chgData name="Dheepan V" userId="d1b7ba56c0ef53fb" providerId="LiveId" clId="{B418B044-D546-4FA8-B07D-C0523FD9FD60}" dt="2023-09-27T20:11:19.407" v="979" actId="6549"/>
          <ac:spMkLst>
            <pc:docMk/>
            <pc:sldMk cId="3567071873" sldId="264"/>
            <ac:spMk id="2" creationId="{0B6FA0BE-75A6-678E-EF94-51A010EE6400}"/>
          </ac:spMkLst>
        </pc:spChg>
        <pc:spChg chg="mod">
          <ac:chgData name="Dheepan V" userId="d1b7ba56c0ef53fb" providerId="LiveId" clId="{B418B044-D546-4FA8-B07D-C0523FD9FD60}" dt="2023-09-27T20:11:19.427" v="981"/>
          <ac:spMkLst>
            <pc:docMk/>
            <pc:sldMk cId="3567071873" sldId="264"/>
            <ac:spMk id="3" creationId="{AB46018F-27DA-6CCE-59D2-83E54C5DB2E3}"/>
          </ac:spMkLst>
        </pc:spChg>
      </pc:sldChg>
      <pc:sldChg chg="new del">
        <pc:chgData name="Dheepan V" userId="d1b7ba56c0ef53fb" providerId="LiveId" clId="{B418B044-D546-4FA8-B07D-C0523FD9FD60}" dt="2023-09-27T20:55:48.092" v="1297" actId="680"/>
        <pc:sldMkLst>
          <pc:docMk/>
          <pc:sldMk cId="3625501093" sldId="264"/>
        </pc:sldMkLst>
      </pc:sldChg>
      <pc:sldChg chg="new del">
        <pc:chgData name="Dheepan V" userId="d1b7ba56c0ef53fb" providerId="LiveId" clId="{B418B044-D546-4FA8-B07D-C0523FD9FD60}" dt="2023-09-27T19:54:36.083" v="886" actId="680"/>
        <pc:sldMkLst>
          <pc:docMk/>
          <pc:sldMk cId="4182009930" sldId="264"/>
        </pc:sldMkLst>
      </pc:sldChg>
      <pc:sldChg chg="addSp delSp modSp add del mod">
        <pc:chgData name="Dheepan V" userId="d1b7ba56c0ef53fb" providerId="LiveId" clId="{B418B044-D546-4FA8-B07D-C0523FD9FD60}" dt="2023-09-27T21:07:37.592" v="1384"/>
        <pc:sldMkLst>
          <pc:docMk/>
          <pc:sldMk cId="943808361" sldId="265"/>
        </pc:sldMkLst>
        <pc:spChg chg="mod">
          <ac:chgData name="Dheepan V" userId="d1b7ba56c0ef53fb" providerId="LiveId" clId="{B418B044-D546-4FA8-B07D-C0523FD9FD60}" dt="2023-09-27T20:58:21.005" v="1323" actId="20577"/>
          <ac:spMkLst>
            <pc:docMk/>
            <pc:sldMk cId="943808361" sldId="265"/>
            <ac:spMk id="2" creationId="{DB7E63E9-C959-21E1-906C-83FD9340E583}"/>
          </ac:spMkLst>
        </pc:spChg>
        <pc:spChg chg="add del mod">
          <ac:chgData name="Dheepan V" userId="d1b7ba56c0ef53fb" providerId="LiveId" clId="{B418B044-D546-4FA8-B07D-C0523FD9FD60}" dt="2023-09-27T21:06:20.059" v="1373" actId="21"/>
          <ac:spMkLst>
            <pc:docMk/>
            <pc:sldMk cId="943808361" sldId="265"/>
            <ac:spMk id="7" creationId="{1FE4E43B-2F1C-9548-38C1-5FD8899A101C}"/>
          </ac:spMkLst>
        </pc:spChg>
        <pc:picChg chg="add del mod">
          <ac:chgData name="Dheepan V" userId="d1b7ba56c0ef53fb" providerId="LiveId" clId="{B418B044-D546-4FA8-B07D-C0523FD9FD60}" dt="2023-09-27T21:06:21.458" v="1375"/>
          <ac:picMkLst>
            <pc:docMk/>
            <pc:sldMk cId="943808361" sldId="265"/>
            <ac:picMk id="4" creationId="{0C6F3A93-8493-A541-A485-F24EA648CB4A}"/>
          </ac:picMkLst>
        </pc:picChg>
        <pc:picChg chg="add del mod ord modCrop">
          <ac:chgData name="Dheepan V" userId="d1b7ba56c0ef53fb" providerId="LiveId" clId="{B418B044-D546-4FA8-B07D-C0523FD9FD60}" dt="2023-09-27T21:07:31.607" v="1382" actId="1076"/>
          <ac:picMkLst>
            <pc:docMk/>
            <pc:sldMk cId="943808361" sldId="265"/>
            <ac:picMk id="5" creationId="{739CEEA9-CE12-04E5-33BF-E367C096C8B0}"/>
          </ac:picMkLst>
        </pc:picChg>
        <pc:picChg chg="add del mod">
          <ac:chgData name="Dheepan V" userId="d1b7ba56c0ef53fb" providerId="LiveId" clId="{B418B044-D546-4FA8-B07D-C0523FD9FD60}" dt="2023-09-27T21:07:31.994" v="1383"/>
          <ac:picMkLst>
            <pc:docMk/>
            <pc:sldMk cId="943808361" sldId="265"/>
            <ac:picMk id="1026" creationId="{31C3F530-09FA-C737-3FF1-A56792BDC432}"/>
          </ac:picMkLst>
        </pc:picChg>
        <pc:picChg chg="add">
          <ac:chgData name="Dheepan V" userId="d1b7ba56c0ef53fb" providerId="LiveId" clId="{B418B044-D546-4FA8-B07D-C0523FD9FD60}" dt="2023-09-27T21:07:37.592" v="1384"/>
          <ac:picMkLst>
            <pc:docMk/>
            <pc:sldMk cId="943808361" sldId="265"/>
            <ac:picMk id="1028" creationId="{78A1F0ED-9592-A986-AF5C-A65F551E10B0}"/>
          </ac:picMkLst>
        </pc:picChg>
      </pc:sldChg>
      <pc:sldChg chg="add del">
        <pc:chgData name="Dheepan V" userId="d1b7ba56c0ef53fb" providerId="LiveId" clId="{B418B044-D546-4FA8-B07D-C0523FD9FD60}" dt="2023-09-27T20:55:25.087" v="1292"/>
        <pc:sldMkLst>
          <pc:docMk/>
          <pc:sldMk cId="402256192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37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1C87-F301-F257-051B-8B6A5026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6B17-CC0F-9839-2A06-E3D3E23A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E3EE-D983-BECC-8F1A-5A5CAB63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327F-9BD0-4BD6-9A7D-EDAB0A6E49DE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DF63-E2B0-37BC-9F28-AE186092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B8640-CA93-FDAD-B060-7015915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B24A-B9F1-4770-B9C5-7986DDB37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3323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6319599" y="714375"/>
            <a:ext cx="7477601" cy="7072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</a:t>
            </a:r>
            <a:r>
              <a:rPr lang="en-IN" sz="6000" dirty="0">
                <a:solidFill>
                  <a:srgbClr val="FFFF00"/>
                </a:solidFill>
                <a:latin typeface="Algerian" panose="04020705040A02060702" pitchFamily="82" charset="0"/>
              </a:rPr>
              <a:t>M</a:t>
            </a:r>
            <a:r>
              <a:rPr lang="en-IN" sz="6000" dirty="0">
                <a:solidFill>
                  <a:srgbClr val="0070C0"/>
                </a:solidFill>
                <a:latin typeface="Algerian" panose="04020705040A02060702" pitchFamily="82" charset="0"/>
              </a:rPr>
              <a:t>A</a:t>
            </a:r>
            <a:r>
              <a:rPr lang="en-IN" sz="6000" dirty="0">
                <a:solidFill>
                  <a:srgbClr val="00B050"/>
                </a:solidFill>
                <a:latin typeface="Algerian" panose="04020705040A02060702" pitchFamily="82" charset="0"/>
              </a:rPr>
              <a:t>R</a:t>
            </a:r>
            <a:r>
              <a:rPr lang="en-IN" sz="6000" dirty="0">
                <a:latin typeface="Algerian" panose="04020705040A02060702" pitchFamily="82" charset="0"/>
              </a:rPr>
              <a:t>T 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IN" sz="6000" dirty="0">
                <a:latin typeface="Algerian" panose="04020705040A02060702" pitchFamily="82" charset="0"/>
              </a:rPr>
              <a:t>       </a:t>
            </a:r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W</a:t>
            </a:r>
            <a:r>
              <a:rPr lang="en-IN" sz="6000" dirty="0">
                <a:solidFill>
                  <a:srgbClr val="FFFF00"/>
                </a:solidFill>
                <a:latin typeface="Algerian" panose="04020705040A02060702" pitchFamily="82" charset="0"/>
              </a:rPr>
              <a:t>A</a:t>
            </a:r>
            <a:r>
              <a:rPr lang="en-IN" sz="6000" dirty="0">
                <a:solidFill>
                  <a:srgbClr val="0070C0"/>
                </a:solidFill>
                <a:latin typeface="Algerian" panose="04020705040A02060702" pitchFamily="82" charset="0"/>
              </a:rPr>
              <a:t>T</a:t>
            </a:r>
            <a:r>
              <a:rPr lang="en-IN" sz="6000" dirty="0">
                <a:solidFill>
                  <a:srgbClr val="00B050"/>
                </a:solidFill>
                <a:latin typeface="Algerian" panose="04020705040A02060702" pitchFamily="82" charset="0"/>
              </a:rPr>
              <a:t>E</a:t>
            </a:r>
            <a:r>
              <a:rPr lang="en-IN" sz="6000" dirty="0">
                <a:latin typeface="Algerian" panose="04020705040A02060702" pitchFamily="82" charset="0"/>
              </a:rPr>
              <a:t>R  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S</a:t>
            </a:r>
            <a:r>
              <a:rPr lang="en-IN" sz="6000" dirty="0">
                <a:solidFill>
                  <a:srgbClr val="FFFF00"/>
                </a:solidFill>
                <a:latin typeface="Algerian" panose="04020705040A02060702" pitchFamily="82" charset="0"/>
              </a:rPr>
              <a:t>Y</a:t>
            </a:r>
            <a:r>
              <a:rPr lang="en-IN" sz="6000" dirty="0">
                <a:solidFill>
                  <a:srgbClr val="0070C0"/>
                </a:solidFill>
                <a:latin typeface="Algerian" panose="04020705040A02060702" pitchFamily="82" charset="0"/>
              </a:rPr>
              <a:t>S</a:t>
            </a:r>
            <a:r>
              <a:rPr lang="en-IN" sz="6000" dirty="0">
                <a:solidFill>
                  <a:srgbClr val="00B050"/>
                </a:solidFill>
                <a:latin typeface="Algerian" panose="04020705040A02060702" pitchFamily="82" charset="0"/>
              </a:rPr>
              <a:t>T</a:t>
            </a:r>
            <a:r>
              <a:rPr lang="en-IN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IN" sz="6000" dirty="0">
                <a:solidFill>
                  <a:srgbClr val="7030A0"/>
                </a:solidFill>
                <a:latin typeface="Algerian" panose="04020705040A02060702" pitchFamily="82" charset="0"/>
              </a:rPr>
              <a:t>M</a:t>
            </a:r>
          </a:p>
          <a:p>
            <a:pPr marL="0" indent="0">
              <a:lnSpc>
                <a:spcPts val="6561"/>
              </a:lnSpc>
              <a:buNone/>
            </a:pPr>
            <a:endParaRPr lang="en-IN" sz="1200" dirty="0">
              <a:solidFill>
                <a:schemeClr val="bg1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6561"/>
              </a:lnSpc>
              <a:buNone/>
            </a:pPr>
            <a:r>
              <a:rPr lang="en-IN" sz="1200" dirty="0">
                <a:solidFill>
                  <a:srgbClr val="7030A0"/>
                </a:solidFill>
                <a:latin typeface="Algerian" panose="04020705040A02060702" pitchFamily="82" charset="0"/>
              </a:rPr>
              <a:t>                                        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GANTHI  PARUSHARAMUDU  G                             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IN" sz="1200" dirty="0">
                <a:solidFill>
                  <a:srgbClr val="7030A0"/>
                </a:solidFill>
                <a:latin typeface="Algerian" panose="04020705040A02060702" pitchFamily="82" charset="0"/>
              </a:rPr>
              <a:t>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MANOJ KUMAR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IN" sz="1200" dirty="0">
                <a:solidFill>
                  <a:srgbClr val="7030A0"/>
                </a:solidFill>
                <a:latin typeface="Algerian" panose="04020705040A02060702" pitchFamily="82" charset="0"/>
              </a:rPr>
              <a:t>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KAVIYARASU A</a:t>
            </a:r>
          </a:p>
        </p:txBody>
      </p:sp>
      <p:sp>
        <p:nvSpPr>
          <p:cNvPr id="5" name="Text 3"/>
          <p:cNvSpPr/>
          <p:nvPr/>
        </p:nvSpPr>
        <p:spPr>
          <a:xfrm>
            <a:off x="6319599" y="1726406"/>
            <a:ext cx="7477601" cy="4285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6786086" y="5994797"/>
            <a:ext cx="16764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31B481-7285-2709-D8A1-DB091EF4E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5904659" cy="66555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255FA2-4B92-33C8-CD43-C58172089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9515" y="423402"/>
            <a:ext cx="2732623" cy="2225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4B356E-2DF8-E330-6119-979CAD261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782" y="4289744"/>
            <a:ext cx="585019" cy="603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8594DB-EC42-E8D6-655B-0EA247065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780" y="5157089"/>
            <a:ext cx="585019" cy="603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6C885CE-68E9-5C3F-0AC4-39973AE84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5781" y="6032136"/>
            <a:ext cx="585019" cy="6234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A0BE-75A6-678E-EF94-51A010EE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960"/>
              </a:spcAft>
            </a:pPr>
            <a:r>
              <a:rPr lang="en-IN" sz="156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56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5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018F-27DA-6CCE-59D2-83E54C5D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95275"/>
            <a:ext cx="13472160" cy="760095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7000"/>
              </a:lnSpc>
              <a:spcAft>
                <a:spcPts val="960"/>
              </a:spcAft>
              <a:buNone/>
            </a:pPr>
            <a:r>
              <a:rPr lang="en-IN" sz="444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960"/>
              </a:spcAft>
              <a:buNone/>
            </a:pPr>
            <a:r>
              <a:rPr lang="en-IN" sz="6600" b="1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6600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Definition: </a:t>
            </a:r>
            <a:br>
              <a:rPr lang="en-IN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en-IN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US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involves implementing </a:t>
            </a:r>
            <a:r>
              <a:rPr lang="en-US" sz="48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loT</a:t>
            </a:r>
            <a:r>
              <a:rPr lang="en-US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sensors to monitor water consumption in public places such as parks and gardens. The objective is to promote water conservation by making real-time water consumption data publicly available. This project includes defining objectives, designing the </a:t>
            </a:r>
            <a:r>
              <a:rPr lang="en-US" sz="48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loT</a:t>
            </a:r>
            <a:r>
              <a:rPr lang="en-US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system, developing the data-sharing platform, and integrating them using lot technology and Python.</a:t>
            </a:r>
          </a:p>
          <a:p>
            <a:pPr marL="0" indent="0">
              <a:lnSpc>
                <a:spcPct val="107000"/>
              </a:lnSpc>
              <a:spcAft>
                <a:spcPts val="960"/>
              </a:spcAft>
              <a:buNone/>
            </a:pPr>
            <a:endParaRPr lang="en-IN" sz="4440" b="1" kern="100" dirty="0">
              <a:solidFill>
                <a:srgbClr val="31313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960"/>
              </a:spcAft>
              <a:buNone/>
            </a:pPr>
            <a:r>
              <a:rPr lang="en-IN" sz="6200" b="1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62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Objectives:</a:t>
            </a:r>
            <a:endParaRPr lang="en-IN" sz="6200" kern="1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1480" indent="-411480">
              <a:lnSpc>
                <a:spcPct val="107000"/>
              </a:lnSpc>
              <a:buFont typeface="+mj-lt"/>
              <a:buAutoNum type="arabi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Monitoring: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154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IoT sensors to continuously monitor water sources, distribution networks, and usage patterns to gather real-time data.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1480" indent="-411480">
              <a:lnSpc>
                <a:spcPct val="107000"/>
              </a:lnSpc>
              <a:buFont typeface="+mj-lt"/>
              <a:buAutoNum type="arabi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 Quality Assurance: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154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water quality is maintained within specified standards by monitoring parameters such as pH, turbidity, chlorine levels, and contaminants.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1480" indent="-411480">
              <a:lnSpc>
                <a:spcPct val="107000"/>
              </a:lnSpc>
              <a:buFont typeface="+mj-lt"/>
              <a:buAutoNum type="arabi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Leak Detection: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154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 and pinpoint leaks in the water distribution system to minimize water wastage and reduce repair costs.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1480" indent="-411480">
              <a:lnSpc>
                <a:spcPct val="107000"/>
              </a:lnSpc>
              <a:buFont typeface="+mj-lt"/>
              <a:buAutoNum type="arabi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 Conservation: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154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mechanisms for reducing water consumption through smart metering, timely alerts to consumers, and incentives for conservation.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1480" indent="-411480">
              <a:lnSpc>
                <a:spcPct val="107000"/>
              </a:lnSpc>
              <a:buFont typeface="+mj-lt"/>
              <a:buAutoNum type="arabi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Maintenance: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154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predictive maintenance algorithms to identify potential system failures, enabling timely repairs and reducing downtime.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1480" indent="-411480">
              <a:lnSpc>
                <a:spcPct val="107000"/>
              </a:lnSpc>
              <a:buFont typeface="+mj-lt"/>
              <a:buAutoNum type="arabi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Analytics: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1540" lvl="1" indent="-342900">
              <a:lnSpc>
                <a:spcPct val="107000"/>
              </a:lnSpc>
              <a:spcAft>
                <a:spcPts val="960"/>
              </a:spcAft>
              <a:buFont typeface="+mj-lt"/>
              <a:buAutoNum type="alphaLcPeriod"/>
            </a:pPr>
            <a:r>
              <a:rPr lang="en-IN" sz="4900" kern="100" dirty="0" err="1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collected data to gain insights into water usage trends, optimize distribution, and plan for future demand.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1480" indent="-411480">
              <a:lnSpc>
                <a:spcPct val="107000"/>
              </a:lnSpc>
              <a:buFont typeface="+mj-lt"/>
              <a:buAutoNum type="arabi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Existing Systems: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1540" lvl="1" indent="-342900">
              <a:lnSpc>
                <a:spcPct val="107000"/>
              </a:lnSpc>
              <a:spcAft>
                <a:spcPts val="960"/>
              </a:spcAft>
              <a:buFont typeface="+mj-lt"/>
              <a:buAutoNum type="alphaLcPeriod"/>
            </a:pPr>
            <a:r>
              <a:rPr lang="en-IN" sz="4900" kern="100" dirty="0">
                <a:solidFill>
                  <a:srgbClr val="31313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seamless integration with existing water infrastructure, including SCADA systems, to enhance overall efficiency.</a:t>
            </a:r>
            <a:endParaRPr lang="en-IN" sz="49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5DD60-2261-B0A2-BF60-C132EF0B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8" y="600075"/>
            <a:ext cx="622491" cy="571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38CDC7-62FE-1D3C-74DE-A9898460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8" y="2190750"/>
            <a:ext cx="622491" cy="571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50688-F18F-2631-0014-BE7787579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925" y="104775"/>
            <a:ext cx="1514475" cy="1233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707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64424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 Time Monitoring and Control of Water Consumption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477333"/>
            <a:ext cx="44410" cy="5108019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2878634"/>
            <a:ext cx="777597" cy="44410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6509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46560" y="2692598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699504"/>
            <a:ext cx="248412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Usage Tracking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📝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276481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systems track real-time water usage, allowing customers to monitor their consumption and set usage targets.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989487"/>
            <a:ext cx="777597" cy="44410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37617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23700" y="380345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723323" y="3810357"/>
            <a:ext cx="236982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Leak Detection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🚨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387334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systems can detect leaks in real-time and send alerts to customers to address the issue before it becomes more severe.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543729"/>
            <a:ext cx="777597" cy="44410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3700" y="53576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364599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Flow Control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🚰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94157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Flow control allows companies to manage water usage in real-time by remotely controlling water usage through the IOT sensors.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839346-F1EC-DC72-9410-2F60B47F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118" y="115908"/>
            <a:ext cx="2496282" cy="2032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31552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04155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400" kern="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 Quality Assurance</a:t>
            </a:r>
            <a:endParaRPr lang="en-US" sz="4374" dirty="0">
              <a:solidFill>
                <a:srgbClr val="0070C0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7464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189220"/>
            <a:ext cx="240030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Collection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📈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66197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IOT sensors collect and transmit data on water usage, pressure, and flow.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87464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189339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Analytics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📊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76631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Cloud-based analytics analyze data trends, detect anomalies, and provide insights to optimize water usage.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7464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189339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Reporting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📜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6631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Reports provide key information on water usage, leaks, and anomalies to help companies identify areas for improvement.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AD1045-E625-BC0F-73BB-9203E3CE8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0615" y="75200"/>
            <a:ext cx="2039188" cy="16607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86391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Detection and Prevention of Water Leaks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9700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1579"/>
            <a:ext cx="236982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Leak Detection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🔍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855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IOT sensors detect leaks in real-time, allowing companies to quickly address the issue and minimize damage caused by leaks.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69700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1698"/>
            <a:ext cx="297942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Damage Prevention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🔧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867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detecting leaks early, smart water systems can help minimize water damage and prevent costly repairs.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69700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1698"/>
            <a:ext cx="243840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Remote Control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📡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867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Remotely control water usage to prevent leaks and minimize water waste even when customers are away from home.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B0EA00-B7F0-BCE4-5461-E3DCB61E6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7649" y="65768"/>
            <a:ext cx="2282751" cy="1859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84391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Components and Technologies in a Smart Water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677001"/>
            <a:ext cx="44410" cy="4708684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3078301"/>
            <a:ext cx="777597" cy="44410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8505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46560" y="289226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899172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IOT Sensors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📡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47614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IOT sensors collect data on water usage, pressure, and flow to provide real-time insights and analysis.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18915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39614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23700" y="400311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4010025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Mobile App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📱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587002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user-friendly mobile app allows customers to monitor their water usage, set targets, and receive alerts for leaks or abnormal usage patterns.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52170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52939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3700" y="53356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342573"/>
            <a:ext cx="337566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Cloud-based Analytics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☁️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91954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Cloud-based analytics help companies analyze data, detect patterns, and optimize water management strategies.</a:t>
            </a:r>
            <a:endParaRPr lang="en-US" sz="17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4A9DE4-065B-B72E-BAA9-7D0C08096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649" y="65768"/>
            <a:ext cx="2282751" cy="1859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845118" y="518041"/>
            <a:ext cx="8940165" cy="1764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31"/>
              </a:lnSpc>
              <a:buNone/>
            </a:pPr>
            <a:r>
              <a:rPr lang="en-US" sz="370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Real-Life Examples of Successful Implementation of Smart Water Systems</a:t>
            </a:r>
            <a:endParaRPr lang="en-US" sz="3705" dirty="0"/>
          </a:p>
        </p:txBody>
      </p:sp>
      <p:sp>
        <p:nvSpPr>
          <p:cNvPr id="5" name="Shape 3"/>
          <p:cNvSpPr/>
          <p:nvPr/>
        </p:nvSpPr>
        <p:spPr>
          <a:xfrm>
            <a:off x="7296388" y="2658904"/>
            <a:ext cx="37624" cy="5052655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26893" y="2998827"/>
            <a:ext cx="658654" cy="37624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103507" y="2805946"/>
            <a:ext cx="423386" cy="423386"/>
          </a:xfrm>
          <a:prstGeom prst="roundRect">
            <a:avLst>
              <a:gd name="adj" fmla="val 26673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58050" y="2841188"/>
            <a:ext cx="114300" cy="3527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9"/>
              </a:lnSpc>
              <a:buNone/>
            </a:pPr>
            <a:r>
              <a:rPr lang="en-US" sz="222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23" dirty="0"/>
          </a:p>
        </p:txBody>
      </p:sp>
      <p:sp>
        <p:nvSpPr>
          <p:cNvPr id="9" name="Text 7"/>
          <p:cNvSpPr/>
          <p:nvPr/>
        </p:nvSpPr>
        <p:spPr>
          <a:xfrm>
            <a:off x="8350329" y="2847023"/>
            <a:ext cx="3434953" cy="5881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85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Las Vegas Valley Water District</a:t>
            </a:r>
            <a:endParaRPr lang="en-US" sz="1853" dirty="0"/>
          </a:p>
        </p:txBody>
      </p:sp>
      <p:sp>
        <p:nvSpPr>
          <p:cNvPr id="10" name="Text 8"/>
          <p:cNvSpPr/>
          <p:nvPr/>
        </p:nvSpPr>
        <p:spPr>
          <a:xfrm>
            <a:off x="8350329" y="3623310"/>
            <a:ext cx="3434953" cy="1204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482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LVVWD implemented a smart water system to reduce water consumption, resulting in significant cost savings and a more sustainable future.</a:t>
            </a:r>
            <a:endParaRPr lang="en-US" sz="1482" dirty="0"/>
          </a:p>
        </p:txBody>
      </p:sp>
      <p:sp>
        <p:nvSpPr>
          <p:cNvPr id="11" name="Shape 9"/>
          <p:cNvSpPr/>
          <p:nvPr/>
        </p:nvSpPr>
        <p:spPr>
          <a:xfrm>
            <a:off x="6444853" y="3939778"/>
            <a:ext cx="658654" cy="37624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103507" y="3746897"/>
            <a:ext cx="423386" cy="423386"/>
          </a:xfrm>
          <a:prstGeom prst="roundRect">
            <a:avLst>
              <a:gd name="adj" fmla="val 26673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39000" y="3782139"/>
            <a:ext cx="152400" cy="3527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9"/>
              </a:lnSpc>
              <a:buNone/>
            </a:pPr>
            <a:r>
              <a:rPr lang="en-US" sz="222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23" dirty="0"/>
          </a:p>
        </p:txBody>
      </p:sp>
      <p:sp>
        <p:nvSpPr>
          <p:cNvPr id="14" name="Text 12"/>
          <p:cNvSpPr/>
          <p:nvPr/>
        </p:nvSpPr>
        <p:spPr>
          <a:xfrm>
            <a:off x="2845118" y="3787973"/>
            <a:ext cx="3434953" cy="5881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16"/>
              </a:lnSpc>
              <a:buNone/>
            </a:pPr>
            <a:r>
              <a:rPr lang="en-US" sz="185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Kansas City Water Services Department</a:t>
            </a:r>
            <a:endParaRPr lang="en-US" sz="1853" dirty="0"/>
          </a:p>
        </p:txBody>
      </p:sp>
      <p:sp>
        <p:nvSpPr>
          <p:cNvPr id="15" name="Text 13"/>
          <p:cNvSpPr/>
          <p:nvPr/>
        </p:nvSpPr>
        <p:spPr>
          <a:xfrm>
            <a:off x="2845118" y="4564261"/>
            <a:ext cx="3434953" cy="1505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71"/>
              </a:lnSpc>
              <a:buNone/>
            </a:pPr>
            <a:r>
              <a:rPr lang="en-US" sz="1482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K.C. Water Services Department implemented a smart water system with IOT sensors and a mobile app, reducing water usage and saving money for residents.</a:t>
            </a:r>
            <a:endParaRPr lang="en-US" sz="1482" dirty="0"/>
          </a:p>
        </p:txBody>
      </p:sp>
      <p:sp>
        <p:nvSpPr>
          <p:cNvPr id="16" name="Shape 14"/>
          <p:cNvSpPr/>
          <p:nvPr/>
        </p:nvSpPr>
        <p:spPr>
          <a:xfrm>
            <a:off x="7526893" y="5543907"/>
            <a:ext cx="658654" cy="37624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103507" y="5351026"/>
            <a:ext cx="423386" cy="423386"/>
          </a:xfrm>
          <a:prstGeom prst="roundRect">
            <a:avLst>
              <a:gd name="adj" fmla="val 26673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39000" y="5386268"/>
            <a:ext cx="152400" cy="3527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9"/>
              </a:lnSpc>
              <a:buNone/>
            </a:pPr>
            <a:r>
              <a:rPr lang="en-US" sz="222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23" dirty="0"/>
          </a:p>
        </p:txBody>
      </p:sp>
      <p:sp>
        <p:nvSpPr>
          <p:cNvPr id="19" name="Text 17"/>
          <p:cNvSpPr/>
          <p:nvPr/>
        </p:nvSpPr>
        <p:spPr>
          <a:xfrm>
            <a:off x="8350329" y="5392103"/>
            <a:ext cx="3434953" cy="5881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85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City of Cape Town Water and Sanitation</a:t>
            </a:r>
            <a:endParaRPr lang="en-US" sz="1853" dirty="0"/>
          </a:p>
        </p:txBody>
      </p:sp>
      <p:sp>
        <p:nvSpPr>
          <p:cNvPr id="20" name="Text 18"/>
          <p:cNvSpPr/>
          <p:nvPr/>
        </p:nvSpPr>
        <p:spPr>
          <a:xfrm>
            <a:off x="8350329" y="6168390"/>
            <a:ext cx="3434953" cy="1204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482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City of Cape Town implemented a smart water system using cloud-based analytics to monitor water consumption, detect leaks, and reduce water waste.</a:t>
            </a:r>
            <a:endParaRPr lang="en-US" sz="1482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D81627-8145-32E9-3CF7-47F744E1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649" y="65768"/>
            <a:ext cx="2282751" cy="1859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968579"/>
            <a:ext cx="8755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a Smart Water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07293"/>
            <a:ext cx="3370064" cy="3153728"/>
          </a:xfrm>
          <a:prstGeom prst="roundRect">
            <a:avLst>
              <a:gd name="adj" fmla="val 422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3329464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Cost-effective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💰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90644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systems can detect leaks and reduce water waste, resulting in lower water bills and overall cost savings.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07293"/>
            <a:ext cx="3370064" cy="3153728"/>
          </a:xfrm>
          <a:prstGeom prst="roundRect">
            <a:avLst>
              <a:gd name="adj" fmla="val 422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852398" y="3329464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Sustainable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♻️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906441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systems help reduce water waste, conserve resources, and minimize environmental impact.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07293"/>
            <a:ext cx="3370064" cy="3153728"/>
          </a:xfrm>
          <a:prstGeom prst="roundRect">
            <a:avLst>
              <a:gd name="adj" fmla="val 422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44633" y="3329464"/>
            <a:ext cx="222194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Efficient </a:t>
            </a: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⚡</a:t>
            </a: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️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3906441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systems automate processes and provide real-time data, allowing for faster leak detection and more efficient water management.</a:t>
            </a:r>
            <a:endParaRPr lang="en-US" sz="175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8CBC56-164F-879F-8030-2E2FD52C7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526" y="102179"/>
            <a:ext cx="2038224" cy="1659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63E9-C959-21E1-906C-83FD9340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CEEA9-CE12-04E5-33BF-E367C096C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96" y="2389239"/>
            <a:ext cx="8563130" cy="39427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8" name="Picture 4" descr="Free Thank You Slide | Slidebazaar">
            <a:extLst>
              <a:ext uri="{FF2B5EF4-FFF2-40B4-BE49-F238E27FC236}">
                <a16:creationId xmlns:a16="http://schemas.microsoft.com/office/drawing/2014/main" id="{78A1F0ED-9592-A986-AF5C-A65F551E1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80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732</Words>
  <Application>Microsoft Office PowerPoint</Application>
  <PresentationFormat>Custom</PresentationFormat>
  <Paragraphs>84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Roboto</vt:lpstr>
      <vt:lpstr>Roboto Slab</vt:lpstr>
      <vt:lpstr>Times New Roman</vt:lpstr>
      <vt:lpstr>Office Theme</vt:lpstr>
      <vt:lpstr>PowerPoint Presentation</vt:lpstr>
      <vt:lpstr>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Dheepan V</cp:lastModifiedBy>
  <cp:revision>2</cp:revision>
  <dcterms:created xsi:type="dcterms:W3CDTF">2023-09-27T16:04:09Z</dcterms:created>
  <dcterms:modified xsi:type="dcterms:W3CDTF">2023-09-27T21:07:47Z</dcterms:modified>
</cp:coreProperties>
</file>