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9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3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17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1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3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32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8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7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4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1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3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7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C16F-7A27-460A-A4AA-76E964C8FC69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714A-17CD-43E0-B714-7A7D7DD8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2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качестве проекта выбрал базовую часть модуля, разработкой которого занимался параллельно обучению, последние месяца 3, модуль предназначен для учета выполненных сотрудниками задач.</a:t>
            </a:r>
          </a:p>
          <a:p>
            <a:pPr marL="0" indent="0">
              <a:buNone/>
            </a:pPr>
            <a:r>
              <a:rPr lang="ru-RU" dirty="0" smtClean="0"/>
              <a:t>Рассчитан на небольшой коллектив, до 10 человек. В основном предполагается, что сотрудник сам заполняет выполненные им задачи за день, однако имеется и возможность направления задач на какого-то сотрудника.</a:t>
            </a:r>
          </a:p>
          <a:p>
            <a:pPr marL="0" indent="0">
              <a:buNone/>
            </a:pPr>
            <a:r>
              <a:rPr lang="ru-RU" dirty="0" smtClean="0"/>
              <a:t>Модуль рассчитан на работу через графический интерфейс, поэтому работает на основе процедур через передачу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511" r="2059" b="2420"/>
          <a:stretch/>
        </p:blipFill>
        <p:spPr>
          <a:xfrm>
            <a:off x="3147646" y="623550"/>
            <a:ext cx="9044354" cy="6234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2477" y="114300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Логическая 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508" y="0"/>
            <a:ext cx="3006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TASKS – </a:t>
            </a:r>
            <a:r>
              <a:rPr lang="ru-RU" dirty="0" smtClean="0"/>
              <a:t>основная таблица, в которую попадает конкретная задача заполненная сотрудником.</a:t>
            </a:r>
          </a:p>
          <a:p>
            <a:r>
              <a:rPr lang="ru-RU" dirty="0" smtClean="0"/>
              <a:t>Таблицы </a:t>
            </a:r>
            <a:r>
              <a:rPr lang="en-US" dirty="0" err="1" smtClean="0"/>
              <a:t>TasksStatus</a:t>
            </a:r>
            <a:r>
              <a:rPr lang="en-US" dirty="0" smtClean="0"/>
              <a:t>, </a:t>
            </a:r>
            <a:r>
              <a:rPr lang="en-US" dirty="0" err="1" smtClean="0"/>
              <a:t>UsersList</a:t>
            </a:r>
            <a:r>
              <a:rPr lang="en-US" dirty="0" smtClean="0"/>
              <a:t>, Priority, </a:t>
            </a:r>
            <a:r>
              <a:rPr lang="en-US" dirty="0" err="1" smtClean="0"/>
              <a:t>TasksType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Module – </a:t>
            </a:r>
            <a:r>
              <a:rPr lang="ru-RU" dirty="0" smtClean="0"/>
              <a:t>справочники для выбора данных.</a:t>
            </a:r>
          </a:p>
          <a:p>
            <a:r>
              <a:rPr lang="ru-RU" dirty="0" smtClean="0"/>
              <a:t>В таблицу </a:t>
            </a:r>
            <a:r>
              <a:rPr lang="en-US" dirty="0" err="1" smtClean="0"/>
              <a:t>TasksParent</a:t>
            </a:r>
            <a:r>
              <a:rPr lang="en-US" dirty="0" smtClean="0"/>
              <a:t> </a:t>
            </a:r>
            <a:r>
              <a:rPr lang="ru-RU" dirty="0" smtClean="0"/>
              <a:t>вносятся «родительские» задачи, рассчитанные на длительное выполнение и возможно несколькими сотрудниками.</a:t>
            </a:r>
          </a:p>
          <a:p>
            <a:r>
              <a:rPr lang="ru-RU" dirty="0" smtClean="0"/>
              <a:t>А таблица </a:t>
            </a:r>
            <a:r>
              <a:rPr lang="en-US" dirty="0" err="1" smtClean="0"/>
              <a:t>TasksParentCheckPoint</a:t>
            </a:r>
            <a:r>
              <a:rPr lang="en-US" dirty="0" smtClean="0"/>
              <a:t> </a:t>
            </a:r>
            <a:r>
              <a:rPr lang="ru-RU" dirty="0" smtClean="0"/>
              <a:t>получает данные каждый раз когда проводится изменение «родительской» задачи, для подтягивания к задаче актуального %% выполнения.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873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1123</TotalTime>
  <Words>151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Берлин</vt:lpstr>
      <vt:lpstr>Описание проекта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Parshin Dmitry</dc:creator>
  <cp:lastModifiedBy>Parshin Dmitry</cp:lastModifiedBy>
  <cp:revision>16</cp:revision>
  <dcterms:created xsi:type="dcterms:W3CDTF">2023-03-20T12:55:31Z</dcterms:created>
  <dcterms:modified xsi:type="dcterms:W3CDTF">2023-03-21T10:45:59Z</dcterms:modified>
</cp:coreProperties>
</file>