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99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5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23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17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91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83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32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88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97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44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3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91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3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5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14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79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09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DC16F-7A27-460A-A4AA-76E964C8FC6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328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362700" cy="1075714"/>
          </a:xfrm>
        </p:spPr>
        <p:txBody>
          <a:bodyPr/>
          <a:lstStyle/>
          <a:p>
            <a:r>
              <a:rPr lang="ru-RU" dirty="0" smtClean="0"/>
              <a:t>Проектная работа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54977" y="3086101"/>
            <a:ext cx="9144000" cy="1274884"/>
          </a:xfrm>
        </p:spPr>
        <p:txBody>
          <a:bodyPr/>
          <a:lstStyle/>
          <a:p>
            <a:r>
              <a:rPr lang="ru-RU" dirty="0" smtClean="0"/>
              <a:t>Модуль учета выполнения поставленных задач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420708" y="5750169"/>
            <a:ext cx="293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Паршин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5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качестве проекта выбрал базовую часть модуля, разработкой которого занимался параллельно обучению, последние месяца 3, модуль предназначен для учета выполненных сотрудниками задач.</a:t>
            </a:r>
          </a:p>
          <a:p>
            <a:pPr marL="0" indent="0">
              <a:buNone/>
            </a:pPr>
            <a:r>
              <a:rPr lang="ru-RU" dirty="0" smtClean="0"/>
              <a:t>Рассчитан на небольшой коллектив, до 10 человек. В основном предполагается, что сотрудник сам заполняет выполненные им задачи за день, однако имеется и возможность направления задач на какого-то сотрудника.</a:t>
            </a:r>
          </a:p>
          <a:p>
            <a:pPr marL="0" indent="0">
              <a:buNone/>
            </a:pPr>
            <a:r>
              <a:rPr lang="ru-RU" dirty="0" smtClean="0"/>
              <a:t>Модуль рассчитан на работу через графический интерфейс, поэтому работает на основе процедур через передачу параметров.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7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511" r="2059" b="2420"/>
          <a:stretch/>
        </p:blipFill>
        <p:spPr>
          <a:xfrm>
            <a:off x="3147646" y="623550"/>
            <a:ext cx="9044354" cy="6234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2477" y="114300"/>
            <a:ext cx="583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Логическая модель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5508" y="623550"/>
            <a:ext cx="30069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TASKS – </a:t>
            </a:r>
            <a:r>
              <a:rPr lang="ru-RU" dirty="0" smtClean="0"/>
              <a:t>основная таблица, в которую попадает конкретная задача заполненная сотрудником.</a:t>
            </a:r>
          </a:p>
          <a:p>
            <a:r>
              <a:rPr lang="ru-RU" dirty="0" smtClean="0"/>
              <a:t>Таблицы </a:t>
            </a:r>
            <a:r>
              <a:rPr lang="en-US" dirty="0" err="1" smtClean="0"/>
              <a:t>TasksStatus</a:t>
            </a:r>
            <a:r>
              <a:rPr lang="en-US" dirty="0" smtClean="0"/>
              <a:t>, </a:t>
            </a:r>
            <a:r>
              <a:rPr lang="en-US" dirty="0" err="1" smtClean="0"/>
              <a:t>UsersList</a:t>
            </a:r>
            <a:r>
              <a:rPr lang="en-US" dirty="0" smtClean="0"/>
              <a:t>, Priority, </a:t>
            </a:r>
            <a:r>
              <a:rPr lang="en-US" dirty="0" err="1" smtClean="0"/>
              <a:t>TasksType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Module – </a:t>
            </a:r>
            <a:r>
              <a:rPr lang="ru-RU" dirty="0" smtClean="0"/>
              <a:t>справочники для выбора данных.</a:t>
            </a:r>
          </a:p>
          <a:p>
            <a:r>
              <a:rPr lang="ru-RU" dirty="0" smtClean="0"/>
              <a:t>В таблицу </a:t>
            </a:r>
            <a:r>
              <a:rPr lang="en-US" dirty="0" err="1" smtClean="0"/>
              <a:t>TasksParent</a:t>
            </a:r>
            <a:r>
              <a:rPr lang="en-US" dirty="0" smtClean="0"/>
              <a:t> </a:t>
            </a:r>
            <a:r>
              <a:rPr lang="ru-RU" dirty="0" smtClean="0"/>
              <a:t>вносятся «родительские» задачи, рассчитанные на длительное выполнение и возможно несколькими сотрудниками.</a:t>
            </a:r>
          </a:p>
          <a:p>
            <a:r>
              <a:rPr lang="ru-RU" dirty="0" smtClean="0"/>
              <a:t>А таблица </a:t>
            </a:r>
            <a:r>
              <a:rPr lang="en-US" dirty="0" err="1" smtClean="0"/>
              <a:t>TasksParentCheckPoint</a:t>
            </a:r>
            <a:r>
              <a:rPr lang="en-US" dirty="0" smtClean="0"/>
              <a:t> </a:t>
            </a:r>
            <a:r>
              <a:rPr lang="ru-RU" dirty="0" smtClean="0"/>
              <a:t>получает данные каждый раз когда проводится изменение «родительской» задачи, для подтягивания к задаче актуального %% выполнения.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8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19" y="1063869"/>
            <a:ext cx="8969181" cy="57941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2523" y="395654"/>
            <a:ext cx="704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Примеры создания основных объектов. </a:t>
            </a:r>
            <a:r>
              <a:rPr lang="ru-RU" dirty="0" err="1" smtClean="0"/>
              <a:t>Вьювер</a:t>
            </a:r>
            <a:r>
              <a:rPr lang="ru-RU" dirty="0" smtClean="0"/>
              <a:t> основной таблицы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1888" y="1617784"/>
            <a:ext cx="3050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Базовая структура состоит из 9 таблиц 2 </a:t>
            </a:r>
            <a:r>
              <a:rPr lang="ru-RU" dirty="0" err="1" smtClean="0"/>
              <a:t>вьюверов</a:t>
            </a:r>
            <a:r>
              <a:rPr lang="ru-RU" dirty="0" smtClean="0"/>
              <a:t> и  21 процедуры.</a:t>
            </a:r>
          </a:p>
          <a:p>
            <a:r>
              <a:rPr lang="ru-RU" dirty="0" smtClean="0"/>
              <a:t>Данные основной таблицы </a:t>
            </a:r>
            <a:r>
              <a:rPr lang="ru-RU" dirty="0" err="1" smtClean="0"/>
              <a:t>джоинятся</a:t>
            </a:r>
            <a:r>
              <a:rPr lang="ru-RU" dirty="0" smtClean="0"/>
              <a:t> со справочниками для подтягивания наименований через </a:t>
            </a:r>
            <a:r>
              <a:rPr lang="en-US" dirty="0" smtClean="0"/>
              <a:t>id, </a:t>
            </a:r>
            <a:r>
              <a:rPr lang="en-US" dirty="0" err="1" smtClean="0"/>
              <a:t>idrecstatus</a:t>
            </a:r>
            <a:r>
              <a:rPr lang="en-US" dirty="0" smtClean="0"/>
              <a:t> </a:t>
            </a:r>
            <a:r>
              <a:rPr lang="ru-RU" dirty="0" smtClean="0"/>
              <a:t>используется для фильтрации от удаленных/архивных записей.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62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52" y="694592"/>
            <a:ext cx="4317024" cy="62249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576" y="1874533"/>
            <a:ext cx="4505424" cy="4983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3054" y="219808"/>
            <a:ext cx="76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создания основных объектов. Создание процедуры добавления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299" y="1046284"/>
            <a:ext cx="29102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Полученные параметры передаются в основную таблицу, обновляется информация в таблице родительских задач и создается запись в таблице событий готовности родительской задачи.</a:t>
            </a:r>
          </a:p>
          <a:p>
            <a:r>
              <a:rPr lang="ru-RU" dirty="0" smtClean="0"/>
              <a:t>Параметры </a:t>
            </a:r>
            <a:r>
              <a:rPr lang="en-US" dirty="0" err="1" smtClean="0"/>
              <a:t>IdRecStatus</a:t>
            </a:r>
            <a:r>
              <a:rPr lang="en-US" dirty="0" smtClean="0"/>
              <a:t>, </a:t>
            </a:r>
            <a:r>
              <a:rPr lang="en-US" dirty="0" err="1" smtClean="0"/>
              <a:t>CreateDate</a:t>
            </a:r>
            <a:r>
              <a:rPr lang="en-US" dirty="0" smtClean="0"/>
              <a:t>, </a:t>
            </a:r>
            <a:r>
              <a:rPr lang="en-US" dirty="0" err="1" smtClean="0"/>
              <a:t>CreateUser</a:t>
            </a:r>
            <a:r>
              <a:rPr lang="en-US" dirty="0" smtClean="0"/>
              <a:t>, </a:t>
            </a:r>
            <a:r>
              <a:rPr lang="en-US" dirty="0" err="1" smtClean="0"/>
              <a:t>ChangeDate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ChangeUser</a:t>
            </a:r>
            <a:r>
              <a:rPr lang="en-US" dirty="0" smtClean="0"/>
              <a:t> – </a:t>
            </a:r>
            <a:r>
              <a:rPr lang="ru-RU" dirty="0" err="1" smtClean="0"/>
              <a:t>станадртные</a:t>
            </a:r>
            <a:r>
              <a:rPr lang="ru-RU" dirty="0" smtClean="0"/>
              <a:t> параметры для всех таблиц, отвечающие за администрирование данных. </a:t>
            </a:r>
            <a:r>
              <a:rPr lang="en-US" dirty="0" err="1" smtClean="0"/>
              <a:t>IdRecStatus</a:t>
            </a:r>
            <a:r>
              <a:rPr lang="ru-RU" dirty="0" smtClean="0"/>
              <a:t> – присваивается значение 0 при добавлении и -1 при удалении записи, для архивирования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40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8" y="3226777"/>
            <a:ext cx="11913192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22232" y="505680"/>
            <a:ext cx="801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 выполнения процедуры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4058" y="1450730"/>
            <a:ext cx="11324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результату выполнения процедуры через графический интерфейс сотрудником, получаем в основную таблицу весь перечень необходимой информации по выполнению им задач.</a:t>
            </a:r>
          </a:p>
          <a:p>
            <a:r>
              <a:rPr lang="ru-RU" dirty="0" smtClean="0"/>
              <a:t>Данную информацию можно предоставлять как отчет для руководства по выполнению задач в разрезе дат за отдел и по каждому сотруднику в частности.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56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2692" y="271267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11402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1123</TotalTime>
  <Words>322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Проектная работа </vt:lpstr>
      <vt:lpstr>Описание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dc:creator>Parshin Dmitry</dc:creator>
  <cp:lastModifiedBy>Parshin Dmitry</cp:lastModifiedBy>
  <cp:revision>14</cp:revision>
  <dcterms:created xsi:type="dcterms:W3CDTF">2023-03-20T12:55:31Z</dcterms:created>
  <dcterms:modified xsi:type="dcterms:W3CDTF">2023-03-21T07:39:12Z</dcterms:modified>
</cp:coreProperties>
</file>