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anose="020F0502020204030204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07A92A-CE14-4CB6-8210-07E75A0A5E2A}">
  <a:tblStyle styleId="{C307A92A-CE14-4CB6-8210-07E75A0A5E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519eab5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519eab5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519eab5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519eab5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519eab5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519eab5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519eab5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519eab5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519eab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e519eab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e519eab5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e519eab5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Parking System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68900" y="3250140"/>
            <a:ext cx="42426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By PARSHITA KHANDELWAL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Urban life requires centralized public facilities.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Hardly any car parking facilities that are used today are able to cope up with the influx of vehicles.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Searching for a vacant parking space is time consuming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It results in more traffic congestion because 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</a:rPr>
              <a:t>many vehicles may go after limited parking spaces 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47425" y="1625250"/>
            <a:ext cx="7688700" cy="3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Smart Parking System is used to assist drivers to find vacant spaces in a car park in a shorter time. 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basic facilities required to fulfill our requirements are: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Location of the car park should be easy to find 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Entrance should be easy to discover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Parking lots should should be in abundance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This will include: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Automated parking system without any manual labour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Simultaneous operations on different floors for car parking.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Multiple entry and exit points.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Pre-booking of parking slots through a Mobile App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Components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811900" y="202630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{C307A92A-CE14-4CB6-8210-07E75A0A5E2A}</a:tableStyleId>
              </a:tblPr>
              <a:tblGrid>
                <a:gridCol w="170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STM 32FC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is used as a microcontroller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UV Sensors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count number of cars entering and to control servo motor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IR Sensors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differentiate used and empty parking spots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Servo Motor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Shaft moves up when it receives signal from UV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Camera**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categorize different vehicles based on size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LCD Display**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display vacancies in the parking lot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Google Shape;106;p16"/>
          <p:cNvSpPr txBox="1"/>
          <p:nvPr/>
        </p:nvSpPr>
        <p:spPr>
          <a:xfrm>
            <a:off x="825975" y="4586925"/>
            <a:ext cx="26712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Not Tested yet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Arduino IDE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Thunkable Classic for Android App development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Anaconda-OpenCV Pyt</a:t>
            </a:r>
            <a:r>
              <a:rPr lang="en-IN" sz="1400" dirty="0">
                <a:solidFill>
                  <a:srgbClr val="000000"/>
                </a:solidFill>
              </a:rPr>
              <a:t>hon for Image Processing 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229391" y="56011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3" name="Google Shape;128;p18">
            <a:extLst>
              <a:ext uri="{FF2B5EF4-FFF2-40B4-BE49-F238E27FC236}">
                <a16:creationId xmlns:a16="http://schemas.microsoft.com/office/drawing/2014/main" id="{97C6EBEC-F5BB-4499-B59A-60564B2F42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459413"/>
            <a:ext cx="7076209" cy="344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Working: 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7650" y="1955500"/>
            <a:ext cx="7688700" cy="29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a vehicle arrives in front of UV sensor it sends a signal to servo motor which rotates 90 degrees up and allows the car to enter inside.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Once the capacity of the system is full no more vehicle is allowed inside.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exit and entry system work simultaneously with the help of a counter which increments or decrements as a vehicle enters or leaves the parking slot.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IR  sensors help to identify filled and empty spaces.  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321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Raleway</vt:lpstr>
      <vt:lpstr>Arial</vt:lpstr>
      <vt:lpstr>Streamline</vt:lpstr>
      <vt:lpstr>Smart Parking System</vt:lpstr>
      <vt:lpstr>Problem Statement</vt:lpstr>
      <vt:lpstr>Proposed Solution</vt:lpstr>
      <vt:lpstr>Hardware Components</vt:lpstr>
      <vt:lpstr>Software Used</vt:lpstr>
      <vt:lpstr>Block Diagram</vt:lpstr>
      <vt:lpstr>Working: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System</dc:title>
  <cp:lastModifiedBy>Harshita Khandelwal</cp:lastModifiedBy>
  <cp:revision>6</cp:revision>
  <dcterms:modified xsi:type="dcterms:W3CDTF">2023-08-04T09:16:10Z</dcterms:modified>
</cp:coreProperties>
</file>