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37" d="100"/>
          <a:sy n="137" d="100"/>
        </p:scale>
        <p:origin x="16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40A5-D66D-B04D-A355-584FFF400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C6157-E46B-2645-BAA9-E1211C2F0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ED99E-61C1-1E4F-A758-97390BE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ACA7-06E0-5145-906D-75B724B3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36F4-CE88-1148-80C7-19C1DA3F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1515-A034-A048-A156-8C6CA93D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3BCCF-7DBD-1D45-8902-2D2F0F00C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9B61-1596-114B-9C16-D5976393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DD27-E46C-9245-AD78-569E46AD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B062-D237-6E49-BDCA-31D9EDE6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D97AD-7019-0643-B14D-C96403486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19AB3-47EE-A744-99E3-C4FB1F19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E4E6-5D98-BC44-93C7-8C55D768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9B9-E9B0-F849-ACDF-1E97EAF4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6856-70F9-D846-AEDA-DE8DB1AB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DF9-EEB2-6942-9CD2-82C28440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C651-E694-6847-B717-57802A47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1244-98D8-D64F-A0D9-A0452F88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964C-4E8B-1A4E-918E-27031FD2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DA72-67DE-1349-BABB-1089900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592B-FEC6-E349-9E78-1DC310BA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7C847-6E91-244A-A454-D1F31F0D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3A49-7734-3C4A-BA46-FC1FA7E5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352E-FDC1-BE4B-86BF-8373CB5E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69B6-0777-5142-8387-2D94DE94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436A-2A5D-C84F-9463-E12DE584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9679-0B79-6C45-9710-742A9802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0539-0BA5-AD4F-92AB-4A35E3A9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CFDD2-774C-144D-9B7E-6430BD51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6BA0-EAB9-E448-A8CD-DBAEAA4A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5D5E-04C3-8C41-8909-46F6FDB0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5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395-05A8-AD4A-B3FA-BF5B9975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9A270-8575-6C4E-9681-5FF33822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68974-14FA-F64D-9FEF-D930E7906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4A42C-3878-A94B-B28C-C5A2108CF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C8223-6801-B64C-8DC1-B177061BD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D4061-FC57-A841-9CAF-2C3367BD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A55D3-9416-374B-9808-EB69A0B1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79BD1-B589-7444-82EF-BEAEBBE9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7AB1-2FF3-9243-AF3B-47189042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A2935-45A9-7F45-873D-8C3583BB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AF3D2-C72B-8D40-A6FF-CD03FE44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0647F-CE49-B340-BE2A-14AA2E86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6E409-3CE5-8642-AFBC-3D0867A8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67302-0404-0141-A895-09D69E79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800FF-99D7-2E43-89B4-97F06B76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DAFA-E9F9-804C-A6CF-A2DF0F13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7CF4-2936-E646-9155-A0E53720C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0CFF4-21AE-4D42-AD2B-D2573BD4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9E54-6636-C54A-B1E7-ABAA4A38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D8F06-A971-F045-A459-16027BEE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E7F91-631F-6C42-A24F-B3FE2FC9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5A12-96F5-3145-A239-D301FAF4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FAEF9-1D92-D944-83F4-39E53E280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5F2-FC10-9640-A025-D4A4DFEC0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14C4-0CC7-AC4E-BFBC-14715109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979DD-8E53-B64C-AF8F-553AAA2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CC73-9E51-2843-BA7A-D453F9D2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76B33-7B60-9D46-AA23-92A83394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E2C5-E9DD-514E-88FC-3847A299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85AA-3E95-2D42-8A5D-CA43E008E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8775-63CF-9442-962B-ABDB03AB6FD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8C74-A7A4-E549-94D2-EDF0E53A8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8E44C-93C8-4C48-A724-C070C849F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64A4-8807-9143-8C94-8B8B3EEE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9D8806D-9743-0748-989E-663F38654370}"/>
              </a:ext>
            </a:extLst>
          </p:cNvPr>
          <p:cNvSpPr/>
          <p:nvPr/>
        </p:nvSpPr>
        <p:spPr>
          <a:xfrm>
            <a:off x="722612" y="65314"/>
            <a:ext cx="9710710" cy="6699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35D7F3-6EBF-BD45-8B0D-52D394452858}"/>
              </a:ext>
            </a:extLst>
          </p:cNvPr>
          <p:cNvSpPr/>
          <p:nvPr/>
        </p:nvSpPr>
        <p:spPr>
          <a:xfrm>
            <a:off x="8326102" y="4576903"/>
            <a:ext cx="1605360" cy="17343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B893BB6-03A7-8F4F-87F8-5B6E3A4664FF}"/>
              </a:ext>
            </a:extLst>
          </p:cNvPr>
          <p:cNvGrpSpPr/>
          <p:nvPr/>
        </p:nvGrpSpPr>
        <p:grpSpPr>
          <a:xfrm>
            <a:off x="867243" y="149289"/>
            <a:ext cx="9615312" cy="6516015"/>
            <a:chOff x="1719469" y="30039"/>
            <a:chExt cx="6183392" cy="337372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44BDE4-3338-2343-81F3-33D69E7242CE}"/>
                </a:ext>
              </a:extLst>
            </p:cNvPr>
            <p:cNvGrpSpPr/>
            <p:nvPr/>
          </p:nvGrpSpPr>
          <p:grpSpPr>
            <a:xfrm>
              <a:off x="4095936" y="2308399"/>
              <a:ext cx="1371600" cy="527566"/>
              <a:chOff x="1719469" y="764522"/>
              <a:chExt cx="1371600" cy="52756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E6AB651-BB1D-A14C-93E8-84F91790DA8C}"/>
                  </a:ext>
                </a:extLst>
              </p:cNvPr>
              <p:cNvSpPr/>
              <p:nvPr/>
            </p:nvSpPr>
            <p:spPr>
              <a:xfrm>
                <a:off x="1719469" y="764522"/>
                <a:ext cx="1371600" cy="5275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EA4725-9907-8A46-A817-57EF52023141}"/>
                  </a:ext>
                </a:extLst>
              </p:cNvPr>
              <p:cNvSpPr txBox="1"/>
              <p:nvPr/>
            </p:nvSpPr>
            <p:spPr>
              <a:xfrm>
                <a:off x="1864952" y="880171"/>
                <a:ext cx="1112687" cy="306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/>
                  <a:t>app_sum</a:t>
                </a:r>
                <a:endParaRPr lang="en-US" sz="28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40FC5F-DF56-B040-90F4-4D3884536490}"/>
                </a:ext>
              </a:extLst>
            </p:cNvPr>
            <p:cNvSpPr/>
            <p:nvPr/>
          </p:nvSpPr>
          <p:spPr>
            <a:xfrm>
              <a:off x="4287717" y="1785333"/>
              <a:ext cx="988039" cy="3081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0, 2, 4, 6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F3C732-D145-E946-AFAB-94F371425B38}"/>
                </a:ext>
              </a:extLst>
            </p:cNvPr>
            <p:cNvSpPr/>
            <p:nvPr/>
          </p:nvSpPr>
          <p:spPr>
            <a:xfrm>
              <a:off x="4557794" y="3095646"/>
              <a:ext cx="447884" cy="3081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12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97AAE95-A2BE-5C42-BC0A-EFC43AF73C62}"/>
                </a:ext>
              </a:extLst>
            </p:cNvPr>
            <p:cNvCxnSpPr/>
            <p:nvPr/>
          </p:nvCxnSpPr>
          <p:spPr>
            <a:xfrm flipH="1">
              <a:off x="2872409" y="345817"/>
              <a:ext cx="1415308" cy="468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5BB4C6A-43EF-E442-8B7E-B4522714C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009" y="301252"/>
              <a:ext cx="382768" cy="490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E0F305D-A2E2-3843-AD88-CEF9AB9DA8CB}"/>
                </a:ext>
              </a:extLst>
            </p:cNvPr>
            <p:cNvCxnSpPr>
              <a:cxnSpLocks/>
            </p:cNvCxnSpPr>
            <p:nvPr/>
          </p:nvCxnSpPr>
          <p:spPr>
            <a:xfrm>
              <a:off x="4904827" y="321130"/>
              <a:ext cx="347120" cy="463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F79F7DA-4442-E34B-A638-A6411BF41DD1}"/>
                </a:ext>
              </a:extLst>
            </p:cNvPr>
            <p:cNvCxnSpPr>
              <a:cxnSpLocks/>
            </p:cNvCxnSpPr>
            <p:nvPr/>
          </p:nvCxnSpPr>
          <p:spPr>
            <a:xfrm>
              <a:off x="5162227" y="306060"/>
              <a:ext cx="1503886" cy="50815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6359F1-F86A-114B-897B-7A1CAE37DB4F}"/>
                </a:ext>
              </a:extLst>
            </p:cNvPr>
            <p:cNvSpPr/>
            <p:nvPr/>
          </p:nvSpPr>
          <p:spPr>
            <a:xfrm>
              <a:off x="4287717" y="37704"/>
              <a:ext cx="988039" cy="3081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0, 1, 2, 3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771C576-323B-BA4F-BEF2-4E2EDF27654A}"/>
                </a:ext>
              </a:extLst>
            </p:cNvPr>
            <p:cNvCxnSpPr>
              <a:cxnSpLocks/>
            </p:cNvCxnSpPr>
            <p:nvPr/>
          </p:nvCxnSpPr>
          <p:spPr>
            <a:xfrm>
              <a:off x="2872409" y="1106278"/>
              <a:ext cx="1415308" cy="679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D326E45-B251-6D49-95C3-4016401CA33E}"/>
                </a:ext>
              </a:extLst>
            </p:cNvPr>
            <p:cNvCxnSpPr>
              <a:cxnSpLocks/>
              <a:stCxn id="37" idx="2"/>
              <a:endCxn id="33" idx="0"/>
            </p:cNvCxnSpPr>
            <p:nvPr/>
          </p:nvCxnSpPr>
          <p:spPr>
            <a:xfrm flipH="1">
              <a:off x="4781736" y="2093446"/>
              <a:ext cx="1" cy="2149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D9A3FCE-E580-C246-806C-AACFECDEFA33}"/>
                </a:ext>
              </a:extLst>
            </p:cNvPr>
            <p:cNvCxnSpPr>
              <a:cxnSpLocks/>
              <a:stCxn id="33" idx="4"/>
              <a:endCxn id="38" idx="0"/>
            </p:cNvCxnSpPr>
            <p:nvPr/>
          </p:nvCxnSpPr>
          <p:spPr>
            <a:xfrm>
              <a:off x="4781736" y="2835965"/>
              <a:ext cx="0" cy="2596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F3362BA-D171-E440-B26F-33B474BE8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947" y="1199183"/>
              <a:ext cx="1546418" cy="5792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C2C187C-A39B-7846-BFD3-9B71339261A9}"/>
                </a:ext>
              </a:extLst>
            </p:cNvPr>
            <p:cNvCxnSpPr>
              <a:cxnSpLocks/>
            </p:cNvCxnSpPr>
            <p:nvPr/>
          </p:nvCxnSpPr>
          <p:spPr>
            <a:xfrm>
              <a:off x="4244009" y="1273549"/>
              <a:ext cx="340734" cy="51178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55D6A48-018E-F54C-9294-00462D773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6601" y="1264462"/>
              <a:ext cx="188710" cy="51397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2676A8-4DA6-AC43-9840-3A0675ACF983}"/>
                </a:ext>
              </a:extLst>
            </p:cNvPr>
            <p:cNvGrpSpPr/>
            <p:nvPr/>
          </p:nvGrpSpPr>
          <p:grpSpPr>
            <a:xfrm>
              <a:off x="1719469" y="764522"/>
              <a:ext cx="1481253" cy="527566"/>
              <a:chOff x="1719469" y="764522"/>
              <a:chExt cx="1481253" cy="52756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51FC4C8-1266-BE4B-8C95-6DAEF0B190BB}"/>
                  </a:ext>
                </a:extLst>
              </p:cNvPr>
              <p:cNvSpPr/>
              <p:nvPr/>
            </p:nvSpPr>
            <p:spPr>
              <a:xfrm>
                <a:off x="1719469" y="764522"/>
                <a:ext cx="1371600" cy="5275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38B75-6BD5-C545-A497-E151ED5C6A8E}"/>
                  </a:ext>
                </a:extLst>
              </p:cNvPr>
              <p:cNvSpPr txBox="1"/>
              <p:nvPr/>
            </p:nvSpPr>
            <p:spPr>
              <a:xfrm>
                <a:off x="1797980" y="869415"/>
                <a:ext cx="1402742" cy="306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/>
                  <a:t>app_double</a:t>
                </a:r>
                <a:endParaRPr lang="en-US" sz="28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03B865-198B-D149-9D5C-FB920718AE1B}"/>
                </a:ext>
              </a:extLst>
            </p:cNvPr>
            <p:cNvGrpSpPr/>
            <p:nvPr/>
          </p:nvGrpSpPr>
          <p:grpSpPr>
            <a:xfrm>
              <a:off x="3279779" y="764522"/>
              <a:ext cx="1482572" cy="527566"/>
              <a:chOff x="1719469" y="764522"/>
              <a:chExt cx="1482572" cy="52756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C48FB2-51BE-0549-AC63-68C669FCDFD3}"/>
                  </a:ext>
                </a:extLst>
              </p:cNvPr>
              <p:cNvSpPr/>
              <p:nvPr/>
            </p:nvSpPr>
            <p:spPr>
              <a:xfrm>
                <a:off x="1719469" y="764522"/>
                <a:ext cx="1371600" cy="5275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C25B3-106A-2240-A678-DCC41F45E713}"/>
                  </a:ext>
                </a:extLst>
              </p:cNvPr>
              <p:cNvSpPr txBox="1"/>
              <p:nvPr/>
            </p:nvSpPr>
            <p:spPr>
              <a:xfrm>
                <a:off x="1799299" y="869415"/>
                <a:ext cx="1402742" cy="306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/>
                  <a:t>app_double</a:t>
                </a:r>
                <a:endParaRPr lang="en-US" sz="28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46CAEB-9990-734F-A3E7-D5DF5DBBECF3}"/>
                </a:ext>
              </a:extLst>
            </p:cNvPr>
            <p:cNvGrpSpPr/>
            <p:nvPr/>
          </p:nvGrpSpPr>
          <p:grpSpPr>
            <a:xfrm>
              <a:off x="4840089" y="764522"/>
              <a:ext cx="1479035" cy="527566"/>
              <a:chOff x="1719469" y="764522"/>
              <a:chExt cx="1479035" cy="52756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DA2CC37-86E8-9F47-AE63-DA53A580CA97}"/>
                  </a:ext>
                </a:extLst>
              </p:cNvPr>
              <p:cNvSpPr/>
              <p:nvPr/>
            </p:nvSpPr>
            <p:spPr>
              <a:xfrm>
                <a:off x="1719469" y="764522"/>
                <a:ext cx="1371600" cy="5275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822A78-5106-7A4C-B613-6E88B42C086D}"/>
                  </a:ext>
                </a:extLst>
              </p:cNvPr>
              <p:cNvSpPr txBox="1"/>
              <p:nvPr/>
            </p:nvSpPr>
            <p:spPr>
              <a:xfrm>
                <a:off x="1795762" y="869415"/>
                <a:ext cx="1402742" cy="306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/>
                  <a:t>app_double</a:t>
                </a:r>
                <a:endParaRPr lang="en-US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479A92-9471-7547-934C-52A4695892C6}"/>
                </a:ext>
              </a:extLst>
            </p:cNvPr>
            <p:cNvGrpSpPr/>
            <p:nvPr/>
          </p:nvGrpSpPr>
          <p:grpSpPr>
            <a:xfrm>
              <a:off x="6400400" y="764522"/>
              <a:ext cx="1502461" cy="527566"/>
              <a:chOff x="1719469" y="764522"/>
              <a:chExt cx="1502461" cy="5275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FA34C9A-A502-084F-9C58-1BF423C6DB60}"/>
                  </a:ext>
                </a:extLst>
              </p:cNvPr>
              <p:cNvSpPr/>
              <p:nvPr/>
            </p:nvSpPr>
            <p:spPr>
              <a:xfrm>
                <a:off x="1719469" y="764522"/>
                <a:ext cx="1371600" cy="5275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424440-D03D-1A4A-81B5-B5BAB70F349A}"/>
                  </a:ext>
                </a:extLst>
              </p:cNvPr>
              <p:cNvSpPr txBox="1"/>
              <p:nvPr/>
            </p:nvSpPr>
            <p:spPr>
              <a:xfrm>
                <a:off x="1819188" y="869415"/>
                <a:ext cx="1402742" cy="306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/>
                  <a:t>app_double</a:t>
                </a:r>
                <a:endParaRPr lang="en-US" sz="28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57F29B-4920-704E-8989-2E4C1489E2EC}"/>
                </a:ext>
              </a:extLst>
            </p:cNvPr>
            <p:cNvSpPr txBox="1"/>
            <p:nvPr/>
          </p:nvSpPr>
          <p:spPr>
            <a:xfrm>
              <a:off x="3548571" y="30039"/>
              <a:ext cx="697683" cy="270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items: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FC6A79-2831-E249-AB38-ACED6C399321}"/>
                </a:ext>
              </a:extLst>
            </p:cNvPr>
            <p:cNvSpPr txBox="1"/>
            <p:nvPr/>
          </p:nvSpPr>
          <p:spPr>
            <a:xfrm>
              <a:off x="2596990" y="1790597"/>
              <a:ext cx="1694974" cy="270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C00000"/>
                  </a:solidFill>
                </a:rPr>
                <a:t>mapped_results</a:t>
              </a:r>
              <a:r>
                <a:rPr lang="en-US" sz="2800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6765AD1-EFFC-AA4D-98C3-3D5B0CA5EE72}"/>
                </a:ext>
              </a:extLst>
            </p:cNvPr>
            <p:cNvSpPr txBox="1"/>
            <p:nvPr/>
          </p:nvSpPr>
          <p:spPr>
            <a:xfrm>
              <a:off x="3914220" y="3103307"/>
              <a:ext cx="614679" cy="270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total: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D324CA00-7A4F-A648-AD39-9A01EA05AFDC}"/>
              </a:ext>
            </a:extLst>
          </p:cNvPr>
          <p:cNvSpPr/>
          <p:nvPr/>
        </p:nvSpPr>
        <p:spPr>
          <a:xfrm>
            <a:off x="8597193" y="5116980"/>
            <a:ext cx="1137447" cy="55985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6B280C-36D1-F14D-AD87-2415C43BCA13}"/>
              </a:ext>
            </a:extLst>
          </p:cNvPr>
          <p:cNvSpPr/>
          <p:nvPr/>
        </p:nvSpPr>
        <p:spPr>
          <a:xfrm>
            <a:off x="8760058" y="5806673"/>
            <a:ext cx="827503" cy="3976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118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Foster, Ian T.</dc:creator>
  <cp:lastModifiedBy>Foster, Ian T.</cp:lastModifiedBy>
  <cp:revision>6</cp:revision>
  <cp:lastPrinted>2019-11-23T15:20:42Z</cp:lastPrinted>
  <dcterms:created xsi:type="dcterms:W3CDTF">2019-11-23T05:07:28Z</dcterms:created>
  <dcterms:modified xsi:type="dcterms:W3CDTF">2019-11-23T15:25:55Z</dcterms:modified>
</cp:coreProperties>
</file>