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3307-1E48-4AE7-B405-3A8107B86644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20F3-C5DE-4093-96CF-B9338EA8BB4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22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3307-1E48-4AE7-B405-3A8107B86644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20F3-C5DE-4093-96CF-B9338EA8B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4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3307-1E48-4AE7-B405-3A8107B86644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20F3-C5DE-4093-96CF-B9338EA8B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5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3307-1E48-4AE7-B405-3A8107B86644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20F3-C5DE-4093-96CF-B9338EA8B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3307-1E48-4AE7-B405-3A8107B86644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20F3-C5DE-4093-96CF-B9338EA8BB4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63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3307-1E48-4AE7-B405-3A8107B86644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20F3-C5DE-4093-96CF-B9338EA8B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71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3307-1E48-4AE7-B405-3A8107B86644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20F3-C5DE-4093-96CF-B9338EA8B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82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3307-1E48-4AE7-B405-3A8107B86644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20F3-C5DE-4093-96CF-B9338EA8B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3307-1E48-4AE7-B405-3A8107B86644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20F3-C5DE-4093-96CF-B9338EA8B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55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E83307-1E48-4AE7-B405-3A8107B86644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FA20F3-C5DE-4093-96CF-B9338EA8B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09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3307-1E48-4AE7-B405-3A8107B86644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20F3-C5DE-4093-96CF-B9338EA8B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3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E83307-1E48-4AE7-B405-3A8107B86644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FA20F3-C5DE-4093-96CF-B9338EA8BB4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46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104A7-1197-44D6-B36C-644F6F71F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CWL Workflow Generator for </a:t>
            </a:r>
            <a:br>
              <a:rPr lang="en-US" altLang="zh-CN" dirty="0"/>
            </a:br>
            <a:r>
              <a:rPr lang="en-US" altLang="zh-CN" dirty="0"/>
              <a:t>Parsl workflows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344D2E-3AA0-451C-A2B4-84115CF5D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Mentor: Daniel S. Katz</a:t>
            </a:r>
          </a:p>
          <a:p>
            <a:r>
              <a:rPr lang="en-US" altLang="zh-CN" dirty="0"/>
              <a:t>Spin intern: Yuhang ren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20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596D2-3A1F-40B4-83F2-5F4A21AA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dirty="0"/>
              <a:t>What’s Workflow:</a:t>
            </a:r>
            <a:br>
              <a:rPr lang="en-US" altLang="zh-CN" dirty="0"/>
            </a:br>
            <a:r>
              <a:rPr lang="en-US" altLang="zh-CN" dirty="0"/>
              <a:t>A set of dependent programs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7A3D71-C677-486C-957A-BE02E0ABC903}"/>
              </a:ext>
            </a:extLst>
          </p:cNvPr>
          <p:cNvSpPr/>
          <p:nvPr/>
        </p:nvSpPr>
        <p:spPr>
          <a:xfrm>
            <a:off x="1470991" y="2110765"/>
            <a:ext cx="2332383" cy="64803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Echo1</a:t>
            </a:r>
          </a:p>
          <a:p>
            <a:pPr algn="ctr"/>
            <a:r>
              <a:rPr lang="en-US" altLang="zh-CN" sz="1400" dirty="0"/>
              <a:t>.sh with one input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B7048A-AAF8-4446-A524-299F36F6078B}"/>
              </a:ext>
            </a:extLst>
          </p:cNvPr>
          <p:cNvSpPr/>
          <p:nvPr/>
        </p:nvSpPr>
        <p:spPr>
          <a:xfrm>
            <a:off x="4328472" y="2110765"/>
            <a:ext cx="2332383" cy="64803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Echo2</a:t>
            </a:r>
          </a:p>
          <a:p>
            <a:pPr algn="ctr"/>
            <a:r>
              <a:rPr lang="en-US" altLang="zh-CN" sz="1400" dirty="0"/>
              <a:t>.sh with multiple inputs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AA7E57-C55A-4377-8881-B978D9EFCB9E}"/>
              </a:ext>
            </a:extLst>
          </p:cNvPr>
          <p:cNvSpPr/>
          <p:nvPr/>
        </p:nvSpPr>
        <p:spPr>
          <a:xfrm>
            <a:off x="7500732" y="2110765"/>
            <a:ext cx="2332383" cy="64803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Untar</a:t>
            </a:r>
          </a:p>
          <a:p>
            <a:pPr algn="ctr">
              <a:lnSpc>
                <a:spcPts val="1200"/>
              </a:lnSpc>
            </a:pPr>
            <a:r>
              <a:rPr lang="en-US" altLang="zh-CN" sz="1400" dirty="0"/>
              <a:t>Command with multiple outputs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54769C-B7BA-4125-9C43-A14357C3FD7A}"/>
              </a:ext>
            </a:extLst>
          </p:cNvPr>
          <p:cNvSpPr/>
          <p:nvPr/>
        </p:nvSpPr>
        <p:spPr>
          <a:xfrm>
            <a:off x="2988364" y="3135005"/>
            <a:ext cx="2332383" cy="64803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Concat</a:t>
            </a:r>
          </a:p>
          <a:p>
            <a:pPr algn="ctr">
              <a:lnSpc>
                <a:spcPts val="1200"/>
              </a:lnSpc>
            </a:pPr>
            <a:r>
              <a:rPr lang="en-US" altLang="zh-CN" sz="1400" dirty="0"/>
              <a:t>Command with multiple inputs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D8CB7D-EF82-4582-99FA-F0DAE28995A9}"/>
              </a:ext>
            </a:extLst>
          </p:cNvPr>
          <p:cNvSpPr/>
          <p:nvPr/>
        </p:nvSpPr>
        <p:spPr>
          <a:xfrm>
            <a:off x="7500731" y="3135005"/>
            <a:ext cx="2332383" cy="64803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Concat</a:t>
            </a:r>
          </a:p>
          <a:p>
            <a:pPr lvl="0" algn="ctr">
              <a:lnSpc>
                <a:spcPts val="1200"/>
              </a:lnSpc>
            </a:pPr>
            <a:r>
              <a:rPr lang="en-US" altLang="zh-CN" sz="1400" dirty="0"/>
              <a:t>Command with multiple inputs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DFEB4A1-3451-4D9E-AAE1-39CF3FFA0795}"/>
              </a:ext>
            </a:extLst>
          </p:cNvPr>
          <p:cNvSpPr/>
          <p:nvPr/>
        </p:nvSpPr>
        <p:spPr>
          <a:xfrm>
            <a:off x="4328472" y="4159245"/>
            <a:ext cx="3896136" cy="64803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2000" dirty="0"/>
              <a:t>Concat</a:t>
            </a:r>
          </a:p>
          <a:p>
            <a:pPr lvl="0" algn="ctr"/>
            <a:r>
              <a:rPr lang="en-US" altLang="zh-CN" sz="1400" dirty="0">
                <a:solidFill>
                  <a:prstClr val="black"/>
                </a:solidFill>
              </a:rPr>
              <a:t>Command with multiple inputs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C360C2E-1776-4DF5-927C-1D364B437F9B}"/>
              </a:ext>
            </a:extLst>
          </p:cNvPr>
          <p:cNvCxnSpPr/>
          <p:nvPr/>
        </p:nvCxnSpPr>
        <p:spPr>
          <a:xfrm>
            <a:off x="3101008" y="2758795"/>
            <a:ext cx="0" cy="376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8D69621-8618-4261-957A-74FAD147642A}"/>
              </a:ext>
            </a:extLst>
          </p:cNvPr>
          <p:cNvCxnSpPr/>
          <p:nvPr/>
        </p:nvCxnSpPr>
        <p:spPr>
          <a:xfrm>
            <a:off x="4976190" y="2758795"/>
            <a:ext cx="0" cy="376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8095739-3AEE-48F5-965B-2229CF06051A}"/>
              </a:ext>
            </a:extLst>
          </p:cNvPr>
          <p:cNvCxnSpPr/>
          <p:nvPr/>
        </p:nvCxnSpPr>
        <p:spPr>
          <a:xfrm>
            <a:off x="8666922" y="2758795"/>
            <a:ext cx="0" cy="376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A94B944-304B-4E67-A9FA-B0E700996537}"/>
              </a:ext>
            </a:extLst>
          </p:cNvPr>
          <p:cNvCxnSpPr/>
          <p:nvPr/>
        </p:nvCxnSpPr>
        <p:spPr>
          <a:xfrm>
            <a:off x="4931446" y="3783035"/>
            <a:ext cx="0" cy="376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96647CB-A684-4801-AE7B-A446AA5E87C1}"/>
              </a:ext>
            </a:extLst>
          </p:cNvPr>
          <p:cNvCxnSpPr/>
          <p:nvPr/>
        </p:nvCxnSpPr>
        <p:spPr>
          <a:xfrm>
            <a:off x="7846924" y="3783035"/>
            <a:ext cx="0" cy="376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73F07D5-E6D4-4C85-B02E-DA178EC0A656}"/>
              </a:ext>
            </a:extLst>
          </p:cNvPr>
          <p:cNvCxnSpPr/>
          <p:nvPr/>
        </p:nvCxnSpPr>
        <p:spPr>
          <a:xfrm>
            <a:off x="6276540" y="4807275"/>
            <a:ext cx="0" cy="376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3B66594F-B6EE-4CF8-BB9B-9CC026054836}"/>
              </a:ext>
            </a:extLst>
          </p:cNvPr>
          <p:cNvSpPr/>
          <p:nvPr/>
        </p:nvSpPr>
        <p:spPr>
          <a:xfrm>
            <a:off x="5320747" y="5183485"/>
            <a:ext cx="1911586" cy="79793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Result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664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AFDE5-6474-4430-8C32-7D505A83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Parsl and CWL: </a:t>
            </a:r>
            <a:br>
              <a:rPr lang="en-US" altLang="zh-CN" dirty="0"/>
            </a:br>
            <a:r>
              <a:rPr lang="en-US" altLang="zh-CN" dirty="0"/>
              <a:t>Different language, shared purpose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AEEFC7-79A4-421B-B298-6FF81A8C6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185" y="1920271"/>
            <a:ext cx="9958628" cy="27924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938093-C121-45AD-A889-EAF0ED4B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936" y="1920271"/>
            <a:ext cx="59531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2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D42CC-8DE6-4C58-9AF7-29B54872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job:</a:t>
            </a:r>
            <a:br>
              <a:rPr lang="en-US" altLang="zh-CN" dirty="0"/>
            </a:br>
            <a:r>
              <a:rPr lang="en-US" altLang="zh-CN" dirty="0"/>
              <a:t>Parsl-to-CWL Workflow Generator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19F0F6-08A6-46BD-8D25-2980E044B703}"/>
              </a:ext>
            </a:extLst>
          </p:cNvPr>
          <p:cNvSpPr/>
          <p:nvPr/>
        </p:nvSpPr>
        <p:spPr>
          <a:xfrm>
            <a:off x="1587611" y="2788102"/>
            <a:ext cx="2332383" cy="1281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Parsl</a:t>
            </a:r>
          </a:p>
          <a:p>
            <a:pPr algn="ctr"/>
            <a:r>
              <a:rPr lang="en-US" altLang="zh-CN" sz="2800" dirty="0"/>
              <a:t>Workflow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B1421C-9E5C-4ACD-ABC0-F6431A120088}"/>
              </a:ext>
            </a:extLst>
          </p:cNvPr>
          <p:cNvSpPr/>
          <p:nvPr/>
        </p:nvSpPr>
        <p:spPr>
          <a:xfrm>
            <a:off x="4929808" y="2788104"/>
            <a:ext cx="2332383" cy="1281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My</a:t>
            </a:r>
          </a:p>
          <a:p>
            <a:pPr algn="ctr"/>
            <a:r>
              <a:rPr lang="en-US" altLang="zh-CN" sz="2800" dirty="0"/>
              <a:t>Generator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06437D-4F74-4DD0-A6AB-2DE3992382ED}"/>
              </a:ext>
            </a:extLst>
          </p:cNvPr>
          <p:cNvSpPr/>
          <p:nvPr/>
        </p:nvSpPr>
        <p:spPr>
          <a:xfrm>
            <a:off x="8272006" y="2788102"/>
            <a:ext cx="2332383" cy="1281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CWL</a:t>
            </a:r>
          </a:p>
          <a:p>
            <a:pPr algn="ctr"/>
            <a:r>
              <a:rPr lang="en-US" altLang="zh-CN" sz="2800" dirty="0"/>
              <a:t>Workflow</a:t>
            </a:r>
            <a:endParaRPr lang="zh-CN" altLang="en-US" sz="28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E27DEB3-33EF-4DC3-B9AA-A8357E52B56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919994" y="3428998"/>
            <a:ext cx="1009814" cy="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EFF82CA-E79C-4849-9456-FB287C99D574}"/>
              </a:ext>
            </a:extLst>
          </p:cNvPr>
          <p:cNvCxnSpPr/>
          <p:nvPr/>
        </p:nvCxnSpPr>
        <p:spPr>
          <a:xfrm>
            <a:off x="7262191" y="3428997"/>
            <a:ext cx="1009814" cy="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9103CD8-5FFF-42E6-A564-BB6274DE8E8B}"/>
              </a:ext>
            </a:extLst>
          </p:cNvPr>
          <p:cNvSpPr txBox="1"/>
          <p:nvPr/>
        </p:nvSpPr>
        <p:spPr>
          <a:xfrm>
            <a:off x="3919993" y="3105831"/>
            <a:ext cx="100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Monitor</a:t>
            </a:r>
          </a:p>
          <a:p>
            <a:r>
              <a:rPr lang="en-US" altLang="zh-CN" dirty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71154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</TotalTime>
  <Words>66</Words>
  <Application>Microsoft Office PowerPoint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回顾</vt:lpstr>
      <vt:lpstr>CWL Workflow Generator for  Parsl workflows</vt:lpstr>
      <vt:lpstr>What’s Workflow: A set of dependent programs</vt:lpstr>
      <vt:lpstr>Parsl and CWL:  Different language, shared purpose</vt:lpstr>
      <vt:lpstr>My job: Parsl-to-CWL Workflow Generator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CWL Workflow Generator for  Parsl workflows</dc:title>
  <dc:creator>Ren, Yuhang</dc:creator>
  <cp:lastModifiedBy>Ren, Yuhang</cp:lastModifiedBy>
  <cp:revision>16</cp:revision>
  <dcterms:created xsi:type="dcterms:W3CDTF">2019-07-16T01:51:53Z</dcterms:created>
  <dcterms:modified xsi:type="dcterms:W3CDTF">2019-07-23T04:44:23Z</dcterms:modified>
</cp:coreProperties>
</file>