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96035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1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723FB-6222-4CC1-B634-21668C86D7B8}" v="2145" dt="2023-09-28T20:55:04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82" y="13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Parsons" userId="2637c8b9ee0f7ded" providerId="LiveId" clId="{3AC723FB-6222-4CC1-B634-21668C86D7B8}"/>
    <pc:docChg chg="undo custSel modSld modMainMaster">
      <pc:chgData name="Kristina Parsons" userId="2637c8b9ee0f7ded" providerId="LiveId" clId="{3AC723FB-6222-4CC1-B634-21668C86D7B8}" dt="2023-09-28T20:55:32.755" v="2175" actId="1076"/>
      <pc:docMkLst>
        <pc:docMk/>
      </pc:docMkLst>
      <pc:sldChg chg="addSp delSp modSp mod setBg">
        <pc:chgData name="Kristina Parsons" userId="2637c8b9ee0f7ded" providerId="LiveId" clId="{3AC723FB-6222-4CC1-B634-21668C86D7B8}" dt="2023-09-28T20:55:32.755" v="2175" actId="1076"/>
        <pc:sldMkLst>
          <pc:docMk/>
          <pc:sldMk cId="2874743813" sldId="256"/>
        </pc:sldMkLst>
        <pc:spChg chg="add del">
          <ac:chgData name="Kristina Parsons" userId="2637c8b9ee0f7ded" providerId="LiveId" clId="{3AC723FB-6222-4CC1-B634-21668C86D7B8}" dt="2023-09-28T20:32:15.764" v="2148" actId="22"/>
          <ac:spMkLst>
            <pc:docMk/>
            <pc:sldMk cId="2874743813" sldId="256"/>
            <ac:spMk id="13" creationId="{9B4F7AB5-CC91-7479-FB51-BD8318D00836}"/>
          </ac:spMkLst>
        </pc:spChg>
        <pc:picChg chg="add mod">
          <ac:chgData name="Kristina Parsons" userId="2637c8b9ee0f7ded" providerId="LiveId" clId="{3AC723FB-6222-4CC1-B634-21668C86D7B8}" dt="2023-09-28T20:55:32.755" v="2175" actId="1076"/>
          <ac:picMkLst>
            <pc:docMk/>
            <pc:sldMk cId="2874743813" sldId="256"/>
            <ac:picMk id="3" creationId="{7FA40DBD-23EF-6739-D390-39D75C14FCFA}"/>
          </ac:picMkLst>
        </pc:picChg>
        <pc:picChg chg="add del mod">
          <ac:chgData name="Kristina Parsons" userId="2637c8b9ee0f7ded" providerId="LiveId" clId="{3AC723FB-6222-4CC1-B634-21668C86D7B8}" dt="2023-09-28T20:20:54.104" v="2048" actId="478"/>
          <ac:picMkLst>
            <pc:docMk/>
            <pc:sldMk cId="2874743813" sldId="256"/>
            <ac:picMk id="5" creationId="{53E7F565-F7C4-72CD-48DD-BB69B4D19447}"/>
          </ac:picMkLst>
        </pc:picChg>
        <pc:picChg chg="mod">
          <ac:chgData name="Kristina Parsons" userId="2637c8b9ee0f7ded" providerId="LiveId" clId="{3AC723FB-6222-4CC1-B634-21668C86D7B8}" dt="2023-09-28T20:33:41.944" v="2165" actId="1076"/>
          <ac:picMkLst>
            <pc:docMk/>
            <pc:sldMk cId="2874743813" sldId="256"/>
            <ac:picMk id="7" creationId="{ED5288AE-B4D1-79B9-5DD6-D0C8E6C0F158}"/>
          </ac:picMkLst>
        </pc:picChg>
        <pc:picChg chg="add del mod">
          <ac:chgData name="Kristina Parsons" userId="2637c8b9ee0f7ded" providerId="LiveId" clId="{3AC723FB-6222-4CC1-B634-21668C86D7B8}" dt="2023-09-28T20:20:49.875" v="2046" actId="931"/>
          <ac:picMkLst>
            <pc:docMk/>
            <pc:sldMk cId="2874743813" sldId="256"/>
            <ac:picMk id="9" creationId="{430FCA6E-8BED-B224-D281-86FC35F21D19}"/>
          </ac:picMkLst>
        </pc:picChg>
        <pc:picChg chg="add del mod">
          <ac:chgData name="Kristina Parsons" userId="2637c8b9ee0f7ded" providerId="LiveId" clId="{3AC723FB-6222-4CC1-B634-21668C86D7B8}" dt="2023-09-28T20:54:51.525" v="2167" actId="478"/>
          <ac:picMkLst>
            <pc:docMk/>
            <pc:sldMk cId="2874743813" sldId="256"/>
            <ac:picMk id="11" creationId="{42AD392E-D6F6-623E-C1E0-6E3CD6FE2A41}"/>
          </ac:picMkLst>
        </pc:picChg>
        <pc:picChg chg="mod">
          <ac:chgData name="Kristina Parsons" userId="2637c8b9ee0f7ded" providerId="LiveId" clId="{3AC723FB-6222-4CC1-B634-21668C86D7B8}" dt="2023-09-28T20:27:29.531" v="2140" actId="688"/>
          <ac:picMkLst>
            <pc:docMk/>
            <pc:sldMk cId="2874743813" sldId="256"/>
            <ac:picMk id="1026" creationId="{484F419A-AAA8-BDB5-3106-DE37B6E29DDE}"/>
          </ac:picMkLst>
        </pc:picChg>
        <pc:picChg chg="add mod">
          <ac:chgData name="Kristina Parsons" userId="2637c8b9ee0f7ded" providerId="LiveId" clId="{3AC723FB-6222-4CC1-B634-21668C86D7B8}" dt="2023-09-28T20:33:32.470" v="2164" actId="1076"/>
          <ac:picMkLst>
            <pc:docMk/>
            <pc:sldMk cId="2874743813" sldId="256"/>
            <ac:picMk id="1034" creationId="{2AE8F74B-13E3-0D7C-B50A-CA322BEB6858}"/>
          </ac:picMkLst>
        </pc:picChg>
        <pc:picChg chg="add mod">
          <ac:chgData name="Kristina Parsons" userId="2637c8b9ee0f7ded" providerId="LiveId" clId="{3AC723FB-6222-4CC1-B634-21668C86D7B8}" dt="2023-09-28T20:33:30.691" v="2163" actId="14100"/>
          <ac:picMkLst>
            <pc:docMk/>
            <pc:sldMk cId="2874743813" sldId="256"/>
            <ac:picMk id="1036" creationId="{81B421AB-941E-2E88-CE86-B049DCF8460C}"/>
          </ac:picMkLst>
        </pc:picChg>
      </pc:sldChg>
      <pc:sldMasterChg chg="setBg modSldLayout">
        <pc:chgData name="Kristina Parsons" userId="2637c8b9ee0f7ded" providerId="LiveId" clId="{3AC723FB-6222-4CC1-B634-21668C86D7B8}" dt="2023-09-28T20:16:34.908" v="1811"/>
        <pc:sldMasterMkLst>
          <pc:docMk/>
          <pc:sldMasterMk cId="2230530141" sldId="2147483672"/>
        </pc:sldMasterMkLst>
        <pc:sldLayoutChg chg="setBg">
          <pc:chgData name="Kristina Parsons" userId="2637c8b9ee0f7ded" providerId="LiveId" clId="{3AC723FB-6222-4CC1-B634-21668C86D7B8}" dt="2023-09-28T20:16:34.908" v="1811"/>
          <pc:sldLayoutMkLst>
            <pc:docMk/>
            <pc:sldMasterMk cId="2230530141" sldId="2147483672"/>
            <pc:sldLayoutMk cId="3800207444" sldId="2147483673"/>
          </pc:sldLayoutMkLst>
        </pc:sldLayoutChg>
        <pc:sldLayoutChg chg="setBg">
          <pc:chgData name="Kristina Parsons" userId="2637c8b9ee0f7ded" providerId="LiveId" clId="{3AC723FB-6222-4CC1-B634-21668C86D7B8}" dt="2023-09-28T20:16:34.908" v="1811"/>
          <pc:sldLayoutMkLst>
            <pc:docMk/>
            <pc:sldMasterMk cId="2230530141" sldId="2147483672"/>
            <pc:sldLayoutMk cId="2110672688" sldId="2147483674"/>
          </pc:sldLayoutMkLst>
        </pc:sldLayoutChg>
        <pc:sldLayoutChg chg="setBg">
          <pc:chgData name="Kristina Parsons" userId="2637c8b9ee0f7ded" providerId="LiveId" clId="{3AC723FB-6222-4CC1-B634-21668C86D7B8}" dt="2023-09-28T20:16:34.908" v="1811"/>
          <pc:sldLayoutMkLst>
            <pc:docMk/>
            <pc:sldMasterMk cId="2230530141" sldId="2147483672"/>
            <pc:sldLayoutMk cId="3447206291" sldId="2147483675"/>
          </pc:sldLayoutMkLst>
        </pc:sldLayoutChg>
        <pc:sldLayoutChg chg="setBg">
          <pc:chgData name="Kristina Parsons" userId="2637c8b9ee0f7ded" providerId="LiveId" clId="{3AC723FB-6222-4CC1-B634-21668C86D7B8}" dt="2023-09-28T20:16:34.908" v="1811"/>
          <pc:sldLayoutMkLst>
            <pc:docMk/>
            <pc:sldMasterMk cId="2230530141" sldId="2147483672"/>
            <pc:sldLayoutMk cId="1346981926" sldId="2147483676"/>
          </pc:sldLayoutMkLst>
        </pc:sldLayoutChg>
        <pc:sldLayoutChg chg="setBg">
          <pc:chgData name="Kristina Parsons" userId="2637c8b9ee0f7ded" providerId="LiveId" clId="{3AC723FB-6222-4CC1-B634-21668C86D7B8}" dt="2023-09-28T20:16:34.908" v="1811"/>
          <pc:sldLayoutMkLst>
            <pc:docMk/>
            <pc:sldMasterMk cId="2230530141" sldId="2147483672"/>
            <pc:sldLayoutMk cId="1090516388" sldId="2147483677"/>
          </pc:sldLayoutMkLst>
        </pc:sldLayoutChg>
        <pc:sldLayoutChg chg="setBg">
          <pc:chgData name="Kristina Parsons" userId="2637c8b9ee0f7ded" providerId="LiveId" clId="{3AC723FB-6222-4CC1-B634-21668C86D7B8}" dt="2023-09-28T20:16:34.908" v="1811"/>
          <pc:sldLayoutMkLst>
            <pc:docMk/>
            <pc:sldMasterMk cId="2230530141" sldId="2147483672"/>
            <pc:sldLayoutMk cId="2372573827" sldId="2147483678"/>
          </pc:sldLayoutMkLst>
        </pc:sldLayoutChg>
        <pc:sldLayoutChg chg="setBg">
          <pc:chgData name="Kristina Parsons" userId="2637c8b9ee0f7ded" providerId="LiveId" clId="{3AC723FB-6222-4CC1-B634-21668C86D7B8}" dt="2023-09-28T20:16:34.908" v="1811"/>
          <pc:sldLayoutMkLst>
            <pc:docMk/>
            <pc:sldMasterMk cId="2230530141" sldId="2147483672"/>
            <pc:sldLayoutMk cId="296625915" sldId="2147483679"/>
          </pc:sldLayoutMkLst>
        </pc:sldLayoutChg>
        <pc:sldLayoutChg chg="setBg">
          <pc:chgData name="Kristina Parsons" userId="2637c8b9ee0f7ded" providerId="LiveId" clId="{3AC723FB-6222-4CC1-B634-21668C86D7B8}" dt="2023-09-28T20:16:34.908" v="1811"/>
          <pc:sldLayoutMkLst>
            <pc:docMk/>
            <pc:sldMasterMk cId="2230530141" sldId="2147483672"/>
            <pc:sldLayoutMk cId="3899998386" sldId="2147483680"/>
          </pc:sldLayoutMkLst>
        </pc:sldLayoutChg>
        <pc:sldLayoutChg chg="setBg">
          <pc:chgData name="Kristina Parsons" userId="2637c8b9ee0f7ded" providerId="LiveId" clId="{3AC723FB-6222-4CC1-B634-21668C86D7B8}" dt="2023-09-28T20:16:34.908" v="1811"/>
          <pc:sldLayoutMkLst>
            <pc:docMk/>
            <pc:sldMasterMk cId="2230530141" sldId="2147483672"/>
            <pc:sldLayoutMk cId="795026101" sldId="2147483681"/>
          </pc:sldLayoutMkLst>
        </pc:sldLayoutChg>
        <pc:sldLayoutChg chg="setBg">
          <pc:chgData name="Kristina Parsons" userId="2637c8b9ee0f7ded" providerId="LiveId" clId="{3AC723FB-6222-4CC1-B634-21668C86D7B8}" dt="2023-09-28T20:16:34.908" v="1811"/>
          <pc:sldLayoutMkLst>
            <pc:docMk/>
            <pc:sldMasterMk cId="2230530141" sldId="2147483672"/>
            <pc:sldLayoutMk cId="3400110475" sldId="2147483682"/>
          </pc:sldLayoutMkLst>
        </pc:sldLayoutChg>
        <pc:sldLayoutChg chg="setBg">
          <pc:chgData name="Kristina Parsons" userId="2637c8b9ee0f7ded" providerId="LiveId" clId="{3AC723FB-6222-4CC1-B634-21668C86D7B8}" dt="2023-09-28T20:16:34.908" v="1811"/>
          <pc:sldLayoutMkLst>
            <pc:docMk/>
            <pc:sldMasterMk cId="2230530141" sldId="2147483672"/>
            <pc:sldLayoutMk cId="1785897837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353596"/>
            <a:ext cx="9720263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1134809"/>
            <a:ext cx="9720263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4841-EB75-4F4F-9DE8-73B3A903F4E0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52E4-FBDC-488A-9040-BC49FCAA6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20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4841-EB75-4F4F-9DE8-73B3A903F4E0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52E4-FBDC-488A-9040-BC49FCAA6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11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115032"/>
            <a:ext cx="2794575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115032"/>
            <a:ext cx="8221722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4841-EB75-4F4F-9DE8-73B3A903F4E0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52E4-FBDC-488A-9040-BC49FCAA6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8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4841-EB75-4F4F-9DE8-73B3A903F4E0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52E4-FBDC-488A-9040-BC49FCAA6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67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538647"/>
            <a:ext cx="1117830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1445894"/>
            <a:ext cx="1117830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4841-EB75-4F4F-9DE8-73B3A903F4E0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52E4-FBDC-488A-9040-BC49FCAA6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20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575157"/>
            <a:ext cx="5508149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575157"/>
            <a:ext cx="5508149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4841-EB75-4F4F-9DE8-73B3A903F4E0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52E4-FBDC-488A-9040-BC49FCAA6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8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15031"/>
            <a:ext cx="11178302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529645"/>
            <a:ext cx="5482835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789215"/>
            <a:ext cx="5482835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529645"/>
            <a:ext cx="5509837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789215"/>
            <a:ext cx="5509837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4841-EB75-4F4F-9DE8-73B3A903F4E0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52E4-FBDC-488A-9040-BC49FCAA6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1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4841-EB75-4F4F-9DE8-73B3A903F4E0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52E4-FBDC-488A-9040-BC49FCAA6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5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4841-EB75-4F4F-9DE8-73B3A903F4E0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52E4-FBDC-488A-9040-BC49FCAA6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2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144039"/>
            <a:ext cx="4180050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311085"/>
            <a:ext cx="6561177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648176"/>
            <a:ext cx="4180050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4841-EB75-4F4F-9DE8-73B3A903F4E0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52E4-FBDC-488A-9040-BC49FCAA6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99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144039"/>
            <a:ext cx="4180050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311085"/>
            <a:ext cx="6561177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648176"/>
            <a:ext cx="4180050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4841-EB75-4F4F-9DE8-73B3A903F4E0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52E4-FBDC-488A-9040-BC49FCAA6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0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00"/>
            </a:gs>
            <a:gs pos="56000">
              <a:srgbClr val="FFC000">
                <a:alpha val="75000"/>
              </a:srgbClr>
            </a:gs>
            <a:gs pos="70000">
              <a:srgbClr val="0070C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115031"/>
            <a:ext cx="1117830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575157"/>
            <a:ext cx="1117830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2002545"/>
            <a:ext cx="291607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14841-EB75-4F4F-9DE8-73B3A903F4E0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2002545"/>
            <a:ext cx="437411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2002545"/>
            <a:ext cx="291607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C52E4-FBDC-488A-9040-BC49FCAA6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53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13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th East Grinstead Beavers/Cubs/Scouts | Facebook">
            <a:extLst>
              <a:ext uri="{FF2B5EF4-FFF2-40B4-BE49-F238E27FC236}">
                <a16:creationId xmlns:a16="http://schemas.microsoft.com/office/drawing/2014/main" id="{484F419A-AAA8-BDB5-3106-DE37B6E29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0">
            <a:off x="302225" y="269062"/>
            <a:ext cx="1148005" cy="16224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Several tents in a field&#10;&#10;Description automatically generated">
            <a:extLst>
              <a:ext uri="{FF2B5EF4-FFF2-40B4-BE49-F238E27FC236}">
                <a16:creationId xmlns:a16="http://schemas.microsoft.com/office/drawing/2014/main" id="{ED5288AE-B4D1-79B9-5DD6-D0C8E6C0F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9043">
            <a:off x="1936608" y="488008"/>
            <a:ext cx="2105906" cy="1184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4" name="Picture 10" descr="No photo description available.">
            <a:extLst>
              <a:ext uri="{FF2B5EF4-FFF2-40B4-BE49-F238E27FC236}">
                <a16:creationId xmlns:a16="http://schemas.microsoft.com/office/drawing/2014/main" id="{2AE8F74B-13E3-0D7C-B50A-CA322BEB6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0">
            <a:off x="8871481" y="255645"/>
            <a:ext cx="1237276" cy="1649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1B421AB-941E-2E88-CE86-B049DCF8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0">
            <a:off x="10698196" y="596454"/>
            <a:ext cx="2009229" cy="1129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A yellow and blue triangle&#10;&#10;Description automatically generated">
            <a:extLst>
              <a:ext uri="{FF2B5EF4-FFF2-40B4-BE49-F238E27FC236}">
                <a16:creationId xmlns:a16="http://schemas.microsoft.com/office/drawing/2014/main" id="{7FA40DBD-23EF-6739-D390-39D75C14F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43" y="475311"/>
            <a:ext cx="4026042" cy="12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4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Parsons</dc:creator>
  <cp:lastModifiedBy>Kristina Parsons</cp:lastModifiedBy>
  <cp:revision>1</cp:revision>
  <dcterms:created xsi:type="dcterms:W3CDTF">2023-09-28T19:00:47Z</dcterms:created>
  <dcterms:modified xsi:type="dcterms:W3CDTF">2023-09-28T20:55:38Z</dcterms:modified>
</cp:coreProperties>
</file>