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79746-AE83-AFB6-7B58-31A2F54B2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F00CE1-DCA3-28F7-A329-194562765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3B96B-3FDF-8F2E-7296-A8DD089B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A4DF-4D28-4E05-AFEB-FDF7490054D7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9C288-0828-C3C1-9FE5-9FFD1EE2E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20AFEB-E9CB-244C-3144-E799DD36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CB83-5FEA-4005-B618-97065C2D1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5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B6877-416C-D76E-0784-5D04F119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F51695-6DA9-3A00-37E9-44331C699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60A7F-F07A-D30B-6F83-7651234B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A4DF-4D28-4E05-AFEB-FDF7490054D7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2026B-3068-E8D0-4B56-290C027F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1C704-AA81-4C20-4E5F-2DAE8A0F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CB83-5FEA-4005-B618-97065C2D1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45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2711D4-4E1F-0A38-C26F-ED213734A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A50850-4ED2-3C41-AE2D-B257EC669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76BBC7-3925-B60A-8AFF-E29BBD1F1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A4DF-4D28-4E05-AFEB-FDF7490054D7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2677E-731F-549A-0DFF-42CCCA33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B9BD27-4460-A136-3985-DE2605C9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CB83-5FEA-4005-B618-97065C2D1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94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FC1FE-6759-1049-DCC1-4BC4364B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D4C18-681F-F969-DCB0-8DEAE0B42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4DC4-92D9-033E-C255-F531F107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A4DF-4D28-4E05-AFEB-FDF7490054D7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358F21-542F-6966-4C3F-1AAF2FE3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3523B2-C8BB-1178-90A9-87122F814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CB83-5FEA-4005-B618-97065C2D1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4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C2E00-AFD1-EB55-89F7-524182653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9C339B-DE45-64E5-D233-8710280F6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722AC-C38E-2630-718A-F09578FB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A4DF-4D28-4E05-AFEB-FDF7490054D7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75EA98-5937-7DE0-3115-D60A3372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8AFE96-E5C0-C676-DF72-F0B0DF4D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CB83-5FEA-4005-B618-97065C2D1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90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2D5E0-D652-FAB2-36E1-AE665255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8D855-C85E-05B5-8E9D-00A3951DC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41468B-9636-375D-FB4D-793E0E672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6872D9-48A1-B48B-1CDB-83498D12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A4DF-4D28-4E05-AFEB-FDF7490054D7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AFB7D-603F-A06F-34F7-200A42FC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FD81D7-CD23-F21B-2C19-F83E11E1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CB83-5FEA-4005-B618-97065C2D1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43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10485-DE37-BAF8-FDD5-6259F7D4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27FB7C-2C34-0C43-179D-0D7DAD533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223A76-DCFA-BA25-7A1C-B4B702C5F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1E32AE-AF9F-FA7A-0453-C82DEC3CA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3B408D-822A-2A69-CAD7-29534E444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800742-AE33-0A7C-F6AF-1DD42381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A4DF-4D28-4E05-AFEB-FDF7490054D7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8910B0-30B4-C709-E7F6-6B965485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9C766B-0AD9-43FB-3670-BFE95D67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CB83-5FEA-4005-B618-97065C2D1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34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F9B47-6FAB-6497-DC0B-0661CA3D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98B18E-2D4D-DCDF-A0E4-0EF52E37E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A4DF-4D28-4E05-AFEB-FDF7490054D7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914561-0D0C-B85B-C7B9-1D154DF5F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6088F2-26D4-419E-5C9E-D2694605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CB83-5FEA-4005-B618-97065C2D1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0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079F11-D38A-1A46-F9BB-CADDCFEE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A4DF-4D28-4E05-AFEB-FDF7490054D7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676D61-BB0F-7561-36EE-C45CD0B9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C356FA-56F7-0483-9E52-C9F08298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CB83-5FEA-4005-B618-97065C2D1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67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9670F-908F-F631-1472-5FA98813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4F8A6-06C6-5B7C-2F4F-CCEA7698F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76A5EB-4A5B-4914-FB92-24B9EFD0B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1ED138-02B2-B36A-52FF-12D9EA61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A4DF-4D28-4E05-AFEB-FDF7490054D7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07F1BB-7C33-1853-6FFE-DB6A8033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2335A9-1590-B902-CB13-216D9746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CB83-5FEA-4005-B618-97065C2D1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4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6DCF2-2666-4B33-9383-CFB44E44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A88EF7-6CF5-C09D-89B8-31BEAAEC6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2F59D8-F322-5201-5662-A37FEB4DD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7BFC12-D14B-514F-14CB-40E609C5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A4DF-4D28-4E05-AFEB-FDF7490054D7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29CDEE-CDA9-3BDB-5263-79B5CD75B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28B5AB-9C61-FFFC-5E6D-11EC64E4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CB83-5FEA-4005-B618-97065C2D1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52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D54222-95CA-C5ED-D46C-0124BAA6F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B40D38-C0E7-AF84-725E-C54CBE245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6E93D6-7150-D637-CCE6-FE30556D0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50A4DF-4D28-4E05-AFEB-FDF7490054D7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11B57-EFE8-813F-5C1C-463F2E0D8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1F635-4186-B99E-58BC-E3B5FBE3D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C7CB83-5FEA-4005-B618-97065C2D1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62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9FED5A7-1910-B2DA-9E44-314F873F7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45889"/>
              </p:ext>
            </p:extLst>
          </p:nvPr>
        </p:nvGraphicFramePr>
        <p:xfrm>
          <a:off x="0" y="0"/>
          <a:ext cx="12192000" cy="68579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28506095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83458152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40464205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29829698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072283054"/>
                    </a:ext>
                  </a:extLst>
                </a:gridCol>
              </a:tblGrid>
              <a:tr h="80987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OSI Model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Layer Number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TCP/IP Layer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Other Protocol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632068"/>
                  </a:ext>
                </a:extLst>
              </a:tr>
              <a:tr h="864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Alligator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Application</a:t>
                      </a:r>
                      <a:endParaRPr lang="ko-KR" altLang="en-US" sz="20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L7( Firewall )</a:t>
                      </a:r>
                      <a:endParaRPr lang="ko-KR" altLang="en-US" sz="20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HTTP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HTTPS, DNS, FTP, SSH, Telnet</a:t>
                      </a:r>
                      <a:r>
                        <a:rPr lang="en-US" altLang="ko-KR" sz="2000"/>
                        <a:t>, RTP, …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999015"/>
                  </a:ext>
                </a:extLst>
              </a:tr>
              <a:tr h="864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Pet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Presentation</a:t>
                      </a:r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56488"/>
                  </a:ext>
                </a:extLst>
              </a:tr>
              <a:tr h="864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Steve’s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Session</a:t>
                      </a:r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047305"/>
                  </a:ext>
                </a:extLst>
              </a:tr>
              <a:tr h="864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Touch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Transfer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L4( NAT 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TCP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UDP, ICMP(?)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554564"/>
                  </a:ext>
                </a:extLst>
              </a:tr>
              <a:tr h="864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Not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Network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L3( Router 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IP(version 4)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IPv6, ARP, …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4252832"/>
                  </a:ext>
                </a:extLst>
              </a:tr>
              <a:tr h="864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Do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Data Link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L2( Switch 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Ethernet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PPP, HDLC, …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810105"/>
                  </a:ext>
                </a:extLst>
              </a:tr>
              <a:tr h="864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Please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Physical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067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225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77</Words>
  <Application>Microsoft Office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 Hawn Park</dc:creator>
  <cp:lastModifiedBy>Ju Hawn Park</cp:lastModifiedBy>
  <cp:revision>3</cp:revision>
  <dcterms:created xsi:type="dcterms:W3CDTF">2025-08-21T01:04:29Z</dcterms:created>
  <dcterms:modified xsi:type="dcterms:W3CDTF">2025-08-21T05:19:14Z</dcterms:modified>
</cp:coreProperties>
</file>