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0" r:id="rId6"/>
    <p:sldId id="281" r:id="rId7"/>
    <p:sldId id="282" r:id="rId8"/>
    <p:sldId id="283" r:id="rId9"/>
    <p:sldId id="285" r:id="rId10"/>
    <p:sldId id="286" r:id="rId11"/>
    <p:sldId id="288" r:id="rId12"/>
    <p:sldId id="289" r:id="rId13"/>
    <p:sldId id="291" r:id="rId14"/>
    <p:sldId id="292" r:id="rId15"/>
    <p:sldId id="293" r:id="rId16"/>
    <p:sldId id="294"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BF9E8-6F81-4176-9A8E-03A86B1D7E1E}" v="32" dt="2022-11-28T05:54:51.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ez Alam" userId="541c87815649ab63" providerId="LiveId" clId="{07ABF9E8-6F81-4176-9A8E-03A86B1D7E1E}"/>
    <pc:docChg chg="custSel addSld modSld modMainMaster">
      <pc:chgData name="Parvez Alam" userId="541c87815649ab63" providerId="LiveId" clId="{07ABF9E8-6F81-4176-9A8E-03A86B1D7E1E}" dt="2022-11-28T05:54:54.075" v="303" actId="1076"/>
      <pc:docMkLst>
        <pc:docMk/>
      </pc:docMkLst>
      <pc:sldChg chg="modSp mod setBg">
        <pc:chgData name="Parvez Alam" userId="541c87815649ab63" providerId="LiveId" clId="{07ABF9E8-6F81-4176-9A8E-03A86B1D7E1E}" dt="2022-11-28T05:20:03.131" v="70"/>
        <pc:sldMkLst>
          <pc:docMk/>
          <pc:sldMk cId="4167884232" sldId="278"/>
        </pc:sldMkLst>
        <pc:spChg chg="mod">
          <ac:chgData name="Parvez Alam" userId="541c87815649ab63" providerId="LiveId" clId="{07ABF9E8-6F81-4176-9A8E-03A86B1D7E1E}" dt="2022-11-28T05:16:16.651" v="45" actId="207"/>
          <ac:spMkLst>
            <pc:docMk/>
            <pc:sldMk cId="4167884232" sldId="278"/>
            <ac:spMk id="6" creationId="{B5458742-DE80-7F10-4F39-F279EDB789B5}"/>
          </ac:spMkLst>
        </pc:spChg>
        <pc:picChg chg="mod">
          <ac:chgData name="Parvez Alam" userId="541c87815649ab63" providerId="LiveId" clId="{07ABF9E8-6F81-4176-9A8E-03A86B1D7E1E}" dt="2022-11-28T05:16:17.447" v="46" actId="1076"/>
          <ac:picMkLst>
            <pc:docMk/>
            <pc:sldMk cId="4167884232" sldId="278"/>
            <ac:picMk id="5" creationId="{F8A1C807-B9AD-4C9B-BF9F-60F03428998E}"/>
          </ac:picMkLst>
        </pc:picChg>
      </pc:sldChg>
      <pc:sldChg chg="modSp mod setBg">
        <pc:chgData name="Parvez Alam" userId="541c87815649ab63" providerId="LiveId" clId="{07ABF9E8-6F81-4176-9A8E-03A86B1D7E1E}" dt="2022-11-28T05:20:28.670" v="76" actId="207"/>
        <pc:sldMkLst>
          <pc:docMk/>
          <pc:sldMk cId="3389193519" sldId="280"/>
        </pc:sldMkLst>
        <pc:spChg chg="mod">
          <ac:chgData name="Parvez Alam" userId="541c87815649ab63" providerId="LiveId" clId="{07ABF9E8-6F81-4176-9A8E-03A86B1D7E1E}" dt="2022-11-28T05:20:28.670" v="76" actId="207"/>
          <ac:spMkLst>
            <pc:docMk/>
            <pc:sldMk cId="3389193519" sldId="280"/>
            <ac:spMk id="2" creationId="{BABA5F5B-CE58-E204-7513-FC6B821C97A1}"/>
          </ac:spMkLst>
        </pc:spChg>
      </pc:sldChg>
      <pc:sldChg chg="modSp mod">
        <pc:chgData name="Parvez Alam" userId="541c87815649ab63" providerId="LiveId" clId="{07ABF9E8-6F81-4176-9A8E-03A86B1D7E1E}" dt="2022-11-28T05:20:53.944" v="77" actId="207"/>
        <pc:sldMkLst>
          <pc:docMk/>
          <pc:sldMk cId="132207826" sldId="281"/>
        </pc:sldMkLst>
        <pc:spChg chg="mod">
          <ac:chgData name="Parvez Alam" userId="541c87815649ab63" providerId="LiveId" clId="{07ABF9E8-6F81-4176-9A8E-03A86B1D7E1E}" dt="2022-11-28T05:20:53.944" v="77" actId="207"/>
          <ac:spMkLst>
            <pc:docMk/>
            <pc:sldMk cId="132207826" sldId="281"/>
            <ac:spMk id="3" creationId="{32F85818-81B1-5364-C7ED-2E2BECCA63FF}"/>
          </ac:spMkLst>
        </pc:spChg>
      </pc:sldChg>
      <pc:sldChg chg="modSp mod">
        <pc:chgData name="Parvez Alam" userId="541c87815649ab63" providerId="LiveId" clId="{07ABF9E8-6F81-4176-9A8E-03A86B1D7E1E}" dt="2022-11-28T05:21:03.939" v="79" actId="207"/>
        <pc:sldMkLst>
          <pc:docMk/>
          <pc:sldMk cId="884536230" sldId="282"/>
        </pc:sldMkLst>
        <pc:spChg chg="mod">
          <ac:chgData name="Parvez Alam" userId="541c87815649ab63" providerId="LiveId" clId="{07ABF9E8-6F81-4176-9A8E-03A86B1D7E1E}" dt="2022-11-28T05:21:03.939" v="79" actId="207"/>
          <ac:spMkLst>
            <pc:docMk/>
            <pc:sldMk cId="884536230" sldId="282"/>
            <ac:spMk id="2" creationId="{37C81766-43C6-9762-7C5B-985C3AD9D946}"/>
          </ac:spMkLst>
        </pc:spChg>
        <pc:spChg chg="mod">
          <ac:chgData name="Parvez Alam" userId="541c87815649ab63" providerId="LiveId" clId="{07ABF9E8-6F81-4176-9A8E-03A86B1D7E1E}" dt="2022-11-28T05:21:01.877" v="78" actId="207"/>
          <ac:spMkLst>
            <pc:docMk/>
            <pc:sldMk cId="884536230" sldId="282"/>
            <ac:spMk id="3" creationId="{6C857253-A132-C4D4-EDA8-A9C9228B1CD8}"/>
          </ac:spMkLst>
        </pc:spChg>
      </pc:sldChg>
      <pc:sldChg chg="modSp mod">
        <pc:chgData name="Parvez Alam" userId="541c87815649ab63" providerId="LiveId" clId="{07ABF9E8-6F81-4176-9A8E-03A86B1D7E1E}" dt="2022-11-28T05:21:11.451" v="81" actId="207"/>
        <pc:sldMkLst>
          <pc:docMk/>
          <pc:sldMk cId="781136486" sldId="283"/>
        </pc:sldMkLst>
        <pc:spChg chg="mod">
          <ac:chgData name="Parvez Alam" userId="541c87815649ab63" providerId="LiveId" clId="{07ABF9E8-6F81-4176-9A8E-03A86B1D7E1E}" dt="2022-11-28T05:21:09.199" v="80" actId="207"/>
          <ac:spMkLst>
            <pc:docMk/>
            <pc:sldMk cId="781136486" sldId="283"/>
            <ac:spMk id="2" creationId="{339FB089-A85A-C4EE-9FB7-8334BB574DFD}"/>
          </ac:spMkLst>
        </pc:spChg>
        <pc:spChg chg="mod">
          <ac:chgData name="Parvez Alam" userId="541c87815649ab63" providerId="LiveId" clId="{07ABF9E8-6F81-4176-9A8E-03A86B1D7E1E}" dt="2022-11-28T05:21:11.451" v="81" actId="207"/>
          <ac:spMkLst>
            <pc:docMk/>
            <pc:sldMk cId="781136486" sldId="283"/>
            <ac:spMk id="3" creationId="{1F1B1850-976A-8A45-92F4-A43763D2825E}"/>
          </ac:spMkLst>
        </pc:spChg>
      </pc:sldChg>
      <pc:sldChg chg="modSp mod">
        <pc:chgData name="Parvez Alam" userId="541c87815649ab63" providerId="LiveId" clId="{07ABF9E8-6F81-4176-9A8E-03A86B1D7E1E}" dt="2022-11-28T05:21:20.108" v="83" actId="207"/>
        <pc:sldMkLst>
          <pc:docMk/>
          <pc:sldMk cId="2212597515" sldId="284"/>
        </pc:sldMkLst>
        <pc:spChg chg="mod">
          <ac:chgData name="Parvez Alam" userId="541c87815649ab63" providerId="LiveId" clId="{07ABF9E8-6F81-4176-9A8E-03A86B1D7E1E}" dt="2022-11-28T05:21:17.596" v="82" actId="207"/>
          <ac:spMkLst>
            <pc:docMk/>
            <pc:sldMk cId="2212597515" sldId="284"/>
            <ac:spMk id="2" creationId="{C9D01387-CC59-8983-DE11-5AE9C111BEF8}"/>
          </ac:spMkLst>
        </pc:spChg>
        <pc:spChg chg="mod">
          <ac:chgData name="Parvez Alam" userId="541c87815649ab63" providerId="LiveId" clId="{07ABF9E8-6F81-4176-9A8E-03A86B1D7E1E}" dt="2022-11-28T05:21:20.108" v="83" actId="207"/>
          <ac:spMkLst>
            <pc:docMk/>
            <pc:sldMk cId="2212597515" sldId="284"/>
            <ac:spMk id="3" creationId="{BB5212E4-BBBD-7004-CCF8-C66CA2B231E3}"/>
          </ac:spMkLst>
        </pc:spChg>
      </pc:sldChg>
      <pc:sldChg chg="modSp mod">
        <pc:chgData name="Parvez Alam" userId="541c87815649ab63" providerId="LiveId" clId="{07ABF9E8-6F81-4176-9A8E-03A86B1D7E1E}" dt="2022-11-28T05:21:28.275" v="85" actId="207"/>
        <pc:sldMkLst>
          <pc:docMk/>
          <pc:sldMk cId="4104313820" sldId="285"/>
        </pc:sldMkLst>
        <pc:spChg chg="mod">
          <ac:chgData name="Parvez Alam" userId="541c87815649ab63" providerId="LiveId" clId="{07ABF9E8-6F81-4176-9A8E-03A86B1D7E1E}" dt="2022-11-28T05:21:25.699" v="84" actId="207"/>
          <ac:spMkLst>
            <pc:docMk/>
            <pc:sldMk cId="4104313820" sldId="285"/>
            <ac:spMk id="2" creationId="{708BF3FD-22D5-49E3-4D87-493D6F3FFCCD}"/>
          </ac:spMkLst>
        </pc:spChg>
        <pc:spChg chg="mod">
          <ac:chgData name="Parvez Alam" userId="541c87815649ab63" providerId="LiveId" clId="{07ABF9E8-6F81-4176-9A8E-03A86B1D7E1E}" dt="2022-11-28T05:21:28.275" v="85" actId="207"/>
          <ac:spMkLst>
            <pc:docMk/>
            <pc:sldMk cId="4104313820" sldId="285"/>
            <ac:spMk id="3" creationId="{EDD3BA41-93A8-4270-FD6A-AFABFC1E054F}"/>
          </ac:spMkLst>
        </pc:spChg>
      </pc:sldChg>
      <pc:sldChg chg="addSp delSp modSp mod">
        <pc:chgData name="Parvez Alam" userId="541c87815649ab63" providerId="LiveId" clId="{07ABF9E8-6F81-4176-9A8E-03A86B1D7E1E}" dt="2022-11-28T05:52:13.305" v="244" actId="20577"/>
        <pc:sldMkLst>
          <pc:docMk/>
          <pc:sldMk cId="3668580075" sldId="286"/>
        </pc:sldMkLst>
        <pc:spChg chg="mod">
          <ac:chgData name="Parvez Alam" userId="541c87815649ab63" providerId="LiveId" clId="{07ABF9E8-6F81-4176-9A8E-03A86B1D7E1E}" dt="2022-11-28T05:52:13.305" v="244" actId="20577"/>
          <ac:spMkLst>
            <pc:docMk/>
            <pc:sldMk cId="3668580075" sldId="286"/>
            <ac:spMk id="2" creationId="{518CE5AE-2963-2350-905E-304F3DAF5FC7}"/>
          </ac:spMkLst>
        </pc:spChg>
        <pc:spChg chg="del mod">
          <ac:chgData name="Parvez Alam" userId="541c87815649ab63" providerId="LiveId" clId="{07ABF9E8-6F81-4176-9A8E-03A86B1D7E1E}" dt="2022-11-28T05:50:12.287" v="200" actId="478"/>
          <ac:spMkLst>
            <pc:docMk/>
            <pc:sldMk cId="3668580075" sldId="286"/>
            <ac:spMk id="3" creationId="{EE20C98B-95BB-8E0F-0BFE-BEE32376CDE4}"/>
          </ac:spMkLst>
        </pc:spChg>
        <pc:picChg chg="add mod">
          <ac:chgData name="Parvez Alam" userId="541c87815649ab63" providerId="LiveId" clId="{07ABF9E8-6F81-4176-9A8E-03A86B1D7E1E}" dt="2022-11-28T05:26:57.018" v="156" actId="1076"/>
          <ac:picMkLst>
            <pc:docMk/>
            <pc:sldMk cId="3668580075" sldId="286"/>
            <ac:picMk id="5" creationId="{A6CC2FCD-E52E-1027-FC40-BEA875B7523E}"/>
          </ac:picMkLst>
        </pc:picChg>
        <pc:picChg chg="add mod">
          <ac:chgData name="Parvez Alam" userId="541c87815649ab63" providerId="LiveId" clId="{07ABF9E8-6F81-4176-9A8E-03A86B1D7E1E}" dt="2022-11-28T05:49:35.970" v="159" actId="14100"/>
          <ac:picMkLst>
            <pc:docMk/>
            <pc:sldMk cId="3668580075" sldId="286"/>
            <ac:picMk id="7" creationId="{96756A27-61F5-3A0C-E761-B12035954A56}"/>
          </ac:picMkLst>
        </pc:picChg>
      </pc:sldChg>
      <pc:sldChg chg="addSp delSp modSp mod">
        <pc:chgData name="Parvez Alam" userId="541c87815649ab63" providerId="LiveId" clId="{07ABF9E8-6F81-4176-9A8E-03A86B1D7E1E}" dt="2022-11-28T05:54:54.075" v="303" actId="1076"/>
        <pc:sldMkLst>
          <pc:docMk/>
          <pc:sldMk cId="2198011247" sldId="288"/>
        </pc:sldMkLst>
        <pc:spChg chg="mod">
          <ac:chgData name="Parvez Alam" userId="541c87815649ab63" providerId="LiveId" clId="{07ABF9E8-6F81-4176-9A8E-03A86B1D7E1E}" dt="2022-11-28T05:53:34.563" v="298" actId="20577"/>
          <ac:spMkLst>
            <pc:docMk/>
            <pc:sldMk cId="2198011247" sldId="288"/>
            <ac:spMk id="2" creationId="{685936D7-96C8-9EED-1DC3-C000ED89A57B}"/>
          </ac:spMkLst>
        </pc:spChg>
        <pc:spChg chg="del">
          <ac:chgData name="Parvez Alam" userId="541c87815649ab63" providerId="LiveId" clId="{07ABF9E8-6F81-4176-9A8E-03A86B1D7E1E}" dt="2022-11-28T05:54:32.221" v="299" actId="931"/>
          <ac:spMkLst>
            <pc:docMk/>
            <pc:sldMk cId="2198011247" sldId="288"/>
            <ac:spMk id="3" creationId="{6D4CEBB7-23B1-B5A1-1AE9-E6406D00E7AC}"/>
          </ac:spMkLst>
        </pc:spChg>
        <pc:picChg chg="add mod">
          <ac:chgData name="Parvez Alam" userId="541c87815649ab63" providerId="LiveId" clId="{07ABF9E8-6F81-4176-9A8E-03A86B1D7E1E}" dt="2022-11-28T05:54:37.908" v="301" actId="14100"/>
          <ac:picMkLst>
            <pc:docMk/>
            <pc:sldMk cId="2198011247" sldId="288"/>
            <ac:picMk id="5" creationId="{5B4B8370-B337-1DC7-2D44-736999F12F6B}"/>
          </ac:picMkLst>
        </pc:picChg>
        <pc:picChg chg="add mod">
          <ac:chgData name="Parvez Alam" userId="541c87815649ab63" providerId="LiveId" clId="{07ABF9E8-6F81-4176-9A8E-03A86B1D7E1E}" dt="2022-11-28T05:54:54.075" v="303" actId="1076"/>
          <ac:picMkLst>
            <pc:docMk/>
            <pc:sldMk cId="2198011247" sldId="288"/>
            <ac:picMk id="7" creationId="{729E3F21-E4FF-4299-78BD-037B83764D0B}"/>
          </ac:picMkLst>
        </pc:picChg>
      </pc:sldChg>
      <pc:sldChg chg="addSp delSp modSp mod">
        <pc:chgData name="Parvez Alam" userId="541c87815649ab63" providerId="LiveId" clId="{07ABF9E8-6F81-4176-9A8E-03A86B1D7E1E}" dt="2022-11-28T05:21:51.411" v="90" actId="14100"/>
        <pc:sldMkLst>
          <pc:docMk/>
          <pc:sldMk cId="2283283303" sldId="289"/>
        </pc:sldMkLst>
        <pc:spChg chg="mod">
          <ac:chgData name="Parvez Alam" userId="541c87815649ab63" providerId="LiveId" clId="{07ABF9E8-6F81-4176-9A8E-03A86B1D7E1E}" dt="2022-11-28T05:21:45.651" v="89" actId="207"/>
          <ac:spMkLst>
            <pc:docMk/>
            <pc:sldMk cId="2283283303" sldId="289"/>
            <ac:spMk id="2" creationId="{23ADE6B2-8959-6216-1B8A-481A470CB663}"/>
          </ac:spMkLst>
        </pc:spChg>
        <pc:spChg chg="del">
          <ac:chgData name="Parvez Alam" userId="541c87815649ab63" providerId="LiveId" clId="{07ABF9E8-6F81-4176-9A8E-03A86B1D7E1E}" dt="2022-11-28T05:18:50.571" v="51" actId="931"/>
          <ac:spMkLst>
            <pc:docMk/>
            <pc:sldMk cId="2283283303" sldId="289"/>
            <ac:spMk id="3" creationId="{F69E62DE-B56D-E37D-E93C-8DA73D32C356}"/>
          </ac:spMkLst>
        </pc:spChg>
        <pc:picChg chg="add mod">
          <ac:chgData name="Parvez Alam" userId="541c87815649ab63" providerId="LiveId" clId="{07ABF9E8-6F81-4176-9A8E-03A86B1D7E1E}" dt="2022-11-28T05:21:51.411" v="90" actId="14100"/>
          <ac:picMkLst>
            <pc:docMk/>
            <pc:sldMk cId="2283283303" sldId="289"/>
            <ac:picMk id="5" creationId="{83E4CB60-767C-0C82-D85A-A9570627045A}"/>
          </ac:picMkLst>
        </pc:picChg>
      </pc:sldChg>
      <pc:sldChg chg="addSp delSp modSp new mod">
        <pc:chgData name="Parvez Alam" userId="541c87815649ab63" providerId="LiveId" clId="{07ABF9E8-6F81-4176-9A8E-03A86B1D7E1E}" dt="2022-11-28T05:24:28.139" v="133" actId="14100"/>
        <pc:sldMkLst>
          <pc:docMk/>
          <pc:sldMk cId="4138472256" sldId="291"/>
        </pc:sldMkLst>
        <pc:spChg chg="mod">
          <ac:chgData name="Parvez Alam" userId="541c87815649ab63" providerId="LiveId" clId="{07ABF9E8-6F81-4176-9A8E-03A86B1D7E1E}" dt="2022-11-28T05:24:22.472" v="132" actId="6549"/>
          <ac:spMkLst>
            <pc:docMk/>
            <pc:sldMk cId="4138472256" sldId="291"/>
            <ac:spMk id="2" creationId="{81BB28C5-8592-E1E8-8983-FE2E14A14835}"/>
          </ac:spMkLst>
        </pc:spChg>
        <pc:spChg chg="add del">
          <ac:chgData name="Parvez Alam" userId="541c87815649ab63" providerId="LiveId" clId="{07ABF9E8-6F81-4176-9A8E-03A86B1D7E1E}" dt="2022-11-28T05:23:48.919" v="117" actId="931"/>
          <ac:spMkLst>
            <pc:docMk/>
            <pc:sldMk cId="4138472256" sldId="291"/>
            <ac:spMk id="3" creationId="{006A0839-07F1-FBA6-1C23-DF664F0206B5}"/>
          </ac:spMkLst>
        </pc:spChg>
        <pc:picChg chg="add del mod">
          <ac:chgData name="Parvez Alam" userId="541c87815649ab63" providerId="LiveId" clId="{07ABF9E8-6F81-4176-9A8E-03A86B1D7E1E}" dt="2022-11-28T05:23:38.299" v="116" actId="931"/>
          <ac:picMkLst>
            <pc:docMk/>
            <pc:sldMk cId="4138472256" sldId="291"/>
            <ac:picMk id="5" creationId="{F09622E1-8F4A-D69D-EAE2-D57E869D759C}"/>
          </ac:picMkLst>
        </pc:picChg>
        <pc:picChg chg="add del mod">
          <ac:chgData name="Parvez Alam" userId="541c87815649ab63" providerId="LiveId" clId="{07ABF9E8-6F81-4176-9A8E-03A86B1D7E1E}" dt="2022-11-28T05:23:38.299" v="116" actId="931"/>
          <ac:picMkLst>
            <pc:docMk/>
            <pc:sldMk cId="4138472256" sldId="291"/>
            <ac:picMk id="7" creationId="{BAF7A38F-2C46-7BE3-03FD-968D9782A325}"/>
          </ac:picMkLst>
        </pc:picChg>
        <pc:picChg chg="add del mod">
          <ac:chgData name="Parvez Alam" userId="541c87815649ab63" providerId="LiveId" clId="{07ABF9E8-6F81-4176-9A8E-03A86B1D7E1E}" dt="2022-11-28T05:23:38.299" v="116" actId="931"/>
          <ac:picMkLst>
            <pc:docMk/>
            <pc:sldMk cId="4138472256" sldId="291"/>
            <ac:picMk id="9" creationId="{E40C2AAB-01E5-E6B0-2EF8-587F7ACFF4A2}"/>
          </ac:picMkLst>
        </pc:picChg>
        <pc:picChg chg="add del mod">
          <ac:chgData name="Parvez Alam" userId="541c87815649ab63" providerId="LiveId" clId="{07ABF9E8-6F81-4176-9A8E-03A86B1D7E1E}" dt="2022-11-28T05:23:38.299" v="116" actId="931"/>
          <ac:picMkLst>
            <pc:docMk/>
            <pc:sldMk cId="4138472256" sldId="291"/>
            <ac:picMk id="11" creationId="{311EAD31-E820-8EE8-796C-6104BEAAB7F1}"/>
          </ac:picMkLst>
        </pc:picChg>
        <pc:picChg chg="add mod">
          <ac:chgData name="Parvez Alam" userId="541c87815649ab63" providerId="LiveId" clId="{07ABF9E8-6F81-4176-9A8E-03A86B1D7E1E}" dt="2022-11-28T05:24:28.139" v="133" actId="14100"/>
          <ac:picMkLst>
            <pc:docMk/>
            <pc:sldMk cId="4138472256" sldId="291"/>
            <ac:picMk id="13" creationId="{E284EC0E-A127-A4B4-4042-C69965451A69}"/>
          </ac:picMkLst>
        </pc:picChg>
      </pc:sldChg>
      <pc:sldChg chg="addSp delSp modSp new mod">
        <pc:chgData name="Parvez Alam" userId="541c87815649ab63" providerId="LiveId" clId="{07ABF9E8-6F81-4176-9A8E-03A86B1D7E1E}" dt="2022-11-28T05:25:12.846" v="143" actId="20577"/>
        <pc:sldMkLst>
          <pc:docMk/>
          <pc:sldMk cId="2776099257" sldId="292"/>
        </pc:sldMkLst>
        <pc:spChg chg="mod">
          <ac:chgData name="Parvez Alam" userId="541c87815649ab63" providerId="LiveId" clId="{07ABF9E8-6F81-4176-9A8E-03A86B1D7E1E}" dt="2022-11-28T05:25:12.846" v="143" actId="20577"/>
          <ac:spMkLst>
            <pc:docMk/>
            <pc:sldMk cId="2776099257" sldId="292"/>
            <ac:spMk id="2" creationId="{0C4BEB85-1685-1628-E414-9FB70F671A84}"/>
          </ac:spMkLst>
        </pc:spChg>
        <pc:spChg chg="del">
          <ac:chgData name="Parvez Alam" userId="541c87815649ab63" providerId="LiveId" clId="{07ABF9E8-6F81-4176-9A8E-03A86B1D7E1E}" dt="2022-11-28T05:24:52.572" v="135" actId="931"/>
          <ac:spMkLst>
            <pc:docMk/>
            <pc:sldMk cId="2776099257" sldId="292"/>
            <ac:spMk id="3" creationId="{4B540DC6-82BC-9E14-537B-CF439167F61B}"/>
          </ac:spMkLst>
        </pc:spChg>
        <pc:picChg chg="add mod">
          <ac:chgData name="Parvez Alam" userId="541c87815649ab63" providerId="LiveId" clId="{07ABF9E8-6F81-4176-9A8E-03A86B1D7E1E}" dt="2022-11-28T05:25:00.987" v="138" actId="14100"/>
          <ac:picMkLst>
            <pc:docMk/>
            <pc:sldMk cId="2776099257" sldId="292"/>
            <ac:picMk id="5" creationId="{70D30364-648A-9E31-E84E-EA6F0F3B60CA}"/>
          </ac:picMkLst>
        </pc:picChg>
      </pc:sldChg>
      <pc:sldChg chg="addSp delSp modSp add mod">
        <pc:chgData name="Parvez Alam" userId="541c87815649ab63" providerId="LiveId" clId="{07ABF9E8-6F81-4176-9A8E-03A86B1D7E1E}" dt="2022-11-28T05:26:10.487" v="153" actId="20577"/>
        <pc:sldMkLst>
          <pc:docMk/>
          <pc:sldMk cId="2584555713" sldId="293"/>
        </pc:sldMkLst>
        <pc:spChg chg="mod">
          <ac:chgData name="Parvez Alam" userId="541c87815649ab63" providerId="LiveId" clId="{07ABF9E8-6F81-4176-9A8E-03A86B1D7E1E}" dt="2022-11-28T05:26:10.487" v="153" actId="20577"/>
          <ac:spMkLst>
            <pc:docMk/>
            <pc:sldMk cId="2584555713" sldId="293"/>
            <ac:spMk id="2" creationId="{0C4BEB85-1685-1628-E414-9FB70F671A84}"/>
          </ac:spMkLst>
        </pc:spChg>
        <pc:spChg chg="add del mod">
          <ac:chgData name="Parvez Alam" userId="541c87815649ab63" providerId="LiveId" clId="{07ABF9E8-6F81-4176-9A8E-03A86B1D7E1E}" dt="2022-11-28T05:25:58.119" v="146" actId="931"/>
          <ac:spMkLst>
            <pc:docMk/>
            <pc:sldMk cId="2584555713" sldId="293"/>
            <ac:spMk id="4" creationId="{B6B49114-62EF-8736-FDA2-CFAD83573FA3}"/>
          </ac:spMkLst>
        </pc:spChg>
        <pc:picChg chg="del">
          <ac:chgData name="Parvez Alam" userId="541c87815649ab63" providerId="LiveId" clId="{07ABF9E8-6F81-4176-9A8E-03A86B1D7E1E}" dt="2022-11-28T05:25:40.230" v="145" actId="478"/>
          <ac:picMkLst>
            <pc:docMk/>
            <pc:sldMk cId="2584555713" sldId="293"/>
            <ac:picMk id="5" creationId="{70D30364-648A-9E31-E84E-EA6F0F3B60CA}"/>
          </ac:picMkLst>
        </pc:picChg>
        <pc:picChg chg="add mod">
          <ac:chgData name="Parvez Alam" userId="541c87815649ab63" providerId="LiveId" clId="{07ABF9E8-6F81-4176-9A8E-03A86B1D7E1E}" dt="2022-11-28T05:26:06.596" v="149" actId="14100"/>
          <ac:picMkLst>
            <pc:docMk/>
            <pc:sldMk cId="2584555713" sldId="293"/>
            <ac:picMk id="7" creationId="{F8FF1284-9BCF-55B0-2DAB-B2A34DCC186A}"/>
          </ac:picMkLst>
        </pc:picChg>
      </pc:sldChg>
      <pc:sldMasterChg chg="setBg modSldLayout">
        <pc:chgData name="Parvez Alam" userId="541c87815649ab63" providerId="LiveId" clId="{07ABF9E8-6F81-4176-9A8E-03A86B1D7E1E}" dt="2022-11-28T05:20:16.283" v="75"/>
        <pc:sldMasterMkLst>
          <pc:docMk/>
          <pc:sldMasterMk cId="1858978357" sldId="2147483660"/>
        </pc:sldMasterMkLst>
        <pc:sldLayoutChg chg="setBg">
          <pc:chgData name="Parvez Alam" userId="541c87815649ab63" providerId="LiveId" clId="{07ABF9E8-6F81-4176-9A8E-03A86B1D7E1E}" dt="2022-11-28T05:20:16.283" v="75"/>
          <pc:sldLayoutMkLst>
            <pc:docMk/>
            <pc:sldMasterMk cId="1858978357" sldId="2147483660"/>
            <pc:sldLayoutMk cId="2150746718" sldId="2147483661"/>
          </pc:sldLayoutMkLst>
        </pc:sldLayoutChg>
        <pc:sldLayoutChg chg="setBg">
          <pc:chgData name="Parvez Alam" userId="541c87815649ab63" providerId="LiveId" clId="{07ABF9E8-6F81-4176-9A8E-03A86B1D7E1E}" dt="2022-11-28T05:20:16.283" v="75"/>
          <pc:sldLayoutMkLst>
            <pc:docMk/>
            <pc:sldMasterMk cId="1858978357" sldId="2147483660"/>
            <pc:sldLayoutMk cId="3154865406" sldId="2147483662"/>
          </pc:sldLayoutMkLst>
        </pc:sldLayoutChg>
        <pc:sldLayoutChg chg="setBg">
          <pc:chgData name="Parvez Alam" userId="541c87815649ab63" providerId="LiveId" clId="{07ABF9E8-6F81-4176-9A8E-03A86B1D7E1E}" dt="2022-11-28T05:20:16.283" v="75"/>
          <pc:sldLayoutMkLst>
            <pc:docMk/>
            <pc:sldMasterMk cId="1858978357" sldId="2147483660"/>
            <pc:sldLayoutMk cId="84640198" sldId="2147483663"/>
          </pc:sldLayoutMkLst>
        </pc:sldLayoutChg>
        <pc:sldLayoutChg chg="setBg">
          <pc:chgData name="Parvez Alam" userId="541c87815649ab63" providerId="LiveId" clId="{07ABF9E8-6F81-4176-9A8E-03A86B1D7E1E}" dt="2022-11-28T05:20:16.283" v="75"/>
          <pc:sldLayoutMkLst>
            <pc:docMk/>
            <pc:sldMasterMk cId="1858978357" sldId="2147483660"/>
            <pc:sldLayoutMk cId="3988205829" sldId="2147483664"/>
          </pc:sldLayoutMkLst>
        </pc:sldLayoutChg>
        <pc:sldLayoutChg chg="setBg">
          <pc:chgData name="Parvez Alam" userId="541c87815649ab63" providerId="LiveId" clId="{07ABF9E8-6F81-4176-9A8E-03A86B1D7E1E}" dt="2022-11-28T05:20:16.283" v="75"/>
          <pc:sldLayoutMkLst>
            <pc:docMk/>
            <pc:sldMasterMk cId="1858978357" sldId="2147483660"/>
            <pc:sldLayoutMk cId="2235120348" sldId="2147483665"/>
          </pc:sldLayoutMkLst>
        </pc:sldLayoutChg>
        <pc:sldLayoutChg chg="setBg">
          <pc:chgData name="Parvez Alam" userId="541c87815649ab63" providerId="LiveId" clId="{07ABF9E8-6F81-4176-9A8E-03A86B1D7E1E}" dt="2022-11-28T05:20:16.283" v="75"/>
          <pc:sldLayoutMkLst>
            <pc:docMk/>
            <pc:sldMasterMk cId="1858978357" sldId="2147483660"/>
            <pc:sldLayoutMk cId="429094048" sldId="2147483666"/>
          </pc:sldLayoutMkLst>
        </pc:sldLayoutChg>
        <pc:sldLayoutChg chg="setBg">
          <pc:chgData name="Parvez Alam" userId="541c87815649ab63" providerId="LiveId" clId="{07ABF9E8-6F81-4176-9A8E-03A86B1D7E1E}" dt="2022-11-28T05:20:16.283" v="75"/>
          <pc:sldLayoutMkLst>
            <pc:docMk/>
            <pc:sldMasterMk cId="1858978357" sldId="2147483660"/>
            <pc:sldLayoutMk cId="2655130232" sldId="2147483667"/>
          </pc:sldLayoutMkLst>
        </pc:sldLayoutChg>
        <pc:sldLayoutChg chg="setBg">
          <pc:chgData name="Parvez Alam" userId="541c87815649ab63" providerId="LiveId" clId="{07ABF9E8-6F81-4176-9A8E-03A86B1D7E1E}" dt="2022-11-28T05:20:16.283" v="75"/>
          <pc:sldLayoutMkLst>
            <pc:docMk/>
            <pc:sldMasterMk cId="1858978357" sldId="2147483660"/>
            <pc:sldLayoutMk cId="793556953" sldId="2147483668"/>
          </pc:sldLayoutMkLst>
        </pc:sldLayoutChg>
        <pc:sldLayoutChg chg="setBg">
          <pc:chgData name="Parvez Alam" userId="541c87815649ab63" providerId="LiveId" clId="{07ABF9E8-6F81-4176-9A8E-03A86B1D7E1E}" dt="2022-11-28T05:20:16.283" v="75"/>
          <pc:sldLayoutMkLst>
            <pc:docMk/>
            <pc:sldMasterMk cId="1858978357" sldId="2147483660"/>
            <pc:sldLayoutMk cId="53056785" sldId="2147483669"/>
          </pc:sldLayoutMkLst>
        </pc:sldLayoutChg>
        <pc:sldLayoutChg chg="setBg">
          <pc:chgData name="Parvez Alam" userId="541c87815649ab63" providerId="LiveId" clId="{07ABF9E8-6F81-4176-9A8E-03A86B1D7E1E}" dt="2022-11-28T05:20:16.283" v="75"/>
          <pc:sldLayoutMkLst>
            <pc:docMk/>
            <pc:sldMasterMk cId="1858978357" sldId="2147483660"/>
            <pc:sldLayoutMk cId="1009502205" sldId="2147483670"/>
          </pc:sldLayoutMkLst>
        </pc:sldLayoutChg>
        <pc:sldLayoutChg chg="setBg">
          <pc:chgData name="Parvez Alam" userId="541c87815649ab63" providerId="LiveId" clId="{07ABF9E8-6F81-4176-9A8E-03A86B1D7E1E}" dt="2022-11-28T05:20:16.283" v="75"/>
          <pc:sldLayoutMkLst>
            <pc:docMk/>
            <pc:sldMasterMk cId="1858978357" sldId="2147483660"/>
            <pc:sldLayoutMk cId="105385040" sldId="2147483671"/>
          </pc:sldLayoutMkLst>
        </pc:sldLayoutChg>
        <pc:sldLayoutChg chg="setBg">
          <pc:chgData name="Parvez Alam" userId="541c87815649ab63" providerId="LiveId" clId="{07ABF9E8-6F81-4176-9A8E-03A86B1D7E1E}" dt="2022-11-28T05:20:16.283" v="75"/>
          <pc:sldLayoutMkLst>
            <pc:docMk/>
            <pc:sldMasterMk cId="1858978357" sldId="2147483660"/>
            <pc:sldLayoutMk cId="2775291183" sldId="2147483672"/>
          </pc:sldLayoutMkLst>
        </pc:sldLayoutChg>
        <pc:sldLayoutChg chg="setBg">
          <pc:chgData name="Parvez Alam" userId="541c87815649ab63" providerId="LiveId" clId="{07ABF9E8-6F81-4176-9A8E-03A86B1D7E1E}" dt="2022-11-28T05:20:16.283" v="75"/>
          <pc:sldLayoutMkLst>
            <pc:docMk/>
            <pc:sldMasterMk cId="1858978357" sldId="2147483660"/>
            <pc:sldLayoutMk cId="2345092503" sldId="2147483673"/>
          </pc:sldLayoutMkLst>
        </pc:sldLayoutChg>
        <pc:sldLayoutChg chg="setBg">
          <pc:chgData name="Parvez Alam" userId="541c87815649ab63" providerId="LiveId" clId="{07ABF9E8-6F81-4176-9A8E-03A86B1D7E1E}" dt="2022-11-28T05:20:16.283" v="75"/>
          <pc:sldLayoutMkLst>
            <pc:docMk/>
            <pc:sldMasterMk cId="1858978357" sldId="2147483660"/>
            <pc:sldLayoutMk cId="2032647817" sldId="2147483674"/>
          </pc:sldLayoutMkLst>
        </pc:sldLayoutChg>
        <pc:sldLayoutChg chg="setBg">
          <pc:chgData name="Parvez Alam" userId="541c87815649ab63" providerId="LiveId" clId="{07ABF9E8-6F81-4176-9A8E-03A86B1D7E1E}" dt="2022-11-28T05:20:16.283" v="75"/>
          <pc:sldLayoutMkLst>
            <pc:docMk/>
            <pc:sldMasterMk cId="1858978357" sldId="2147483660"/>
            <pc:sldLayoutMk cId="1793254662"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alphaModFix amt="25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covid19data.com.au/"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01031"/>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Project 3 Presentation</a:t>
            </a:r>
          </a:p>
        </p:txBody>
      </p:sp>
      <p:sp>
        <p:nvSpPr>
          <p:cNvPr id="6" name="Subtitle 5">
            <a:extLst>
              <a:ext uri="{FF2B5EF4-FFF2-40B4-BE49-F238E27FC236}">
                <a16:creationId xmlns:a16="http://schemas.microsoft.com/office/drawing/2014/main" id="{B5458742-DE80-7F10-4F39-F279EDB789B5}"/>
              </a:ext>
            </a:extLst>
          </p:cNvPr>
          <p:cNvSpPr>
            <a:spLocks noGrp="1"/>
          </p:cNvSpPr>
          <p:nvPr>
            <p:ph type="subTitle" idx="1"/>
          </p:nvPr>
        </p:nvSpPr>
        <p:spPr>
          <a:xfrm>
            <a:off x="1216147" y="4248029"/>
            <a:ext cx="9981578" cy="1315644"/>
          </a:xfrm>
        </p:spPr>
        <p:txBody>
          <a:bodyPr>
            <a:normAutofit fontScale="92500" lnSpcReduction="20000"/>
          </a:bodyPr>
          <a:lstStyle/>
          <a:p>
            <a:r>
              <a:rPr lang="en-AU" sz="4400" b="1" dirty="0">
                <a:solidFill>
                  <a:srgbClr val="002060"/>
                </a:solidFill>
              </a:rPr>
              <a:t>Time Series Analysis of Covid and Flu in Australia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28C5-8592-E1E8-8983-FE2E14A14835}"/>
              </a:ext>
            </a:extLst>
          </p:cNvPr>
          <p:cNvSpPr>
            <a:spLocks noGrp="1"/>
          </p:cNvSpPr>
          <p:nvPr>
            <p:ph type="title"/>
          </p:nvPr>
        </p:nvSpPr>
        <p:spPr>
          <a:xfrm>
            <a:off x="913795" y="154745"/>
            <a:ext cx="10353762" cy="1712155"/>
          </a:xfrm>
        </p:spPr>
        <p:txBody>
          <a:bodyPr/>
          <a:lstStyle/>
          <a:p>
            <a:r>
              <a:rPr lang="en-AU" sz="4000" dirty="0">
                <a:solidFill>
                  <a:schemeClr val="bg1"/>
                </a:solidFill>
              </a:rPr>
              <a:t>State wise Correlation</a:t>
            </a:r>
            <a:br>
              <a:rPr lang="en-AU" sz="4000" dirty="0">
                <a:solidFill>
                  <a:schemeClr val="bg1"/>
                </a:solidFill>
              </a:rPr>
            </a:br>
            <a:r>
              <a:rPr lang="en-AU" dirty="0">
                <a:solidFill>
                  <a:schemeClr val="bg1"/>
                </a:solidFill>
              </a:rPr>
              <a:t>NSW</a:t>
            </a:r>
          </a:p>
        </p:txBody>
      </p:sp>
      <p:pic>
        <p:nvPicPr>
          <p:cNvPr id="13" name="Content Placeholder 12">
            <a:extLst>
              <a:ext uri="{FF2B5EF4-FFF2-40B4-BE49-F238E27FC236}">
                <a16:creationId xmlns:a16="http://schemas.microsoft.com/office/drawing/2014/main" id="{E284EC0E-A127-A4B4-4042-C69965451A69}"/>
              </a:ext>
            </a:extLst>
          </p:cNvPr>
          <p:cNvPicPr>
            <a:picLocks noGrp="1" noChangeAspect="1"/>
          </p:cNvPicPr>
          <p:nvPr>
            <p:ph idx="1"/>
          </p:nvPr>
        </p:nvPicPr>
        <p:blipFill>
          <a:blip r:embed="rId2"/>
          <a:stretch>
            <a:fillRect/>
          </a:stretch>
        </p:blipFill>
        <p:spPr>
          <a:xfrm>
            <a:off x="717452" y="2076449"/>
            <a:ext cx="10803988" cy="4183673"/>
          </a:xfrm>
        </p:spPr>
      </p:pic>
    </p:spTree>
    <p:extLst>
      <p:ext uri="{BB962C8B-B14F-4D97-AF65-F5344CB8AC3E}">
        <p14:creationId xmlns:p14="http://schemas.microsoft.com/office/powerpoint/2010/main" val="413847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EB85-1685-1628-E414-9FB70F671A84}"/>
              </a:ext>
            </a:extLst>
          </p:cNvPr>
          <p:cNvSpPr>
            <a:spLocks noGrp="1"/>
          </p:cNvSpPr>
          <p:nvPr>
            <p:ph type="title"/>
          </p:nvPr>
        </p:nvSpPr>
        <p:spPr/>
        <p:txBody>
          <a:bodyPr>
            <a:normAutofit fontScale="90000"/>
          </a:bodyPr>
          <a:lstStyle/>
          <a:p>
            <a:r>
              <a:rPr lang="en-AU" sz="4800" dirty="0">
                <a:solidFill>
                  <a:schemeClr val="bg1"/>
                </a:solidFill>
              </a:rPr>
              <a:t>State wise Correlation</a:t>
            </a:r>
            <a:br>
              <a:rPr lang="en-AU" sz="4800" dirty="0">
                <a:solidFill>
                  <a:schemeClr val="bg1"/>
                </a:solidFill>
              </a:rPr>
            </a:br>
            <a:r>
              <a:rPr lang="en-AU" dirty="0">
                <a:solidFill>
                  <a:schemeClr val="bg1"/>
                </a:solidFill>
              </a:rPr>
              <a:t>NT</a:t>
            </a:r>
            <a:endParaRPr lang="en-AU" dirty="0"/>
          </a:p>
        </p:txBody>
      </p:sp>
      <p:pic>
        <p:nvPicPr>
          <p:cNvPr id="5" name="Content Placeholder 4">
            <a:extLst>
              <a:ext uri="{FF2B5EF4-FFF2-40B4-BE49-F238E27FC236}">
                <a16:creationId xmlns:a16="http://schemas.microsoft.com/office/drawing/2014/main" id="{70D30364-648A-9E31-E84E-EA6F0F3B60CA}"/>
              </a:ext>
            </a:extLst>
          </p:cNvPr>
          <p:cNvPicPr>
            <a:picLocks noGrp="1" noChangeAspect="1"/>
          </p:cNvPicPr>
          <p:nvPr>
            <p:ph idx="1"/>
          </p:nvPr>
        </p:nvPicPr>
        <p:blipFill>
          <a:blip r:embed="rId2"/>
          <a:stretch>
            <a:fillRect/>
          </a:stretch>
        </p:blipFill>
        <p:spPr>
          <a:xfrm>
            <a:off x="689317" y="2076450"/>
            <a:ext cx="11141611" cy="4422824"/>
          </a:xfrm>
        </p:spPr>
      </p:pic>
    </p:spTree>
    <p:extLst>
      <p:ext uri="{BB962C8B-B14F-4D97-AF65-F5344CB8AC3E}">
        <p14:creationId xmlns:p14="http://schemas.microsoft.com/office/powerpoint/2010/main" val="27760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EB85-1685-1628-E414-9FB70F671A84}"/>
              </a:ext>
            </a:extLst>
          </p:cNvPr>
          <p:cNvSpPr>
            <a:spLocks noGrp="1"/>
          </p:cNvSpPr>
          <p:nvPr>
            <p:ph type="title"/>
          </p:nvPr>
        </p:nvSpPr>
        <p:spPr/>
        <p:txBody>
          <a:bodyPr>
            <a:normAutofit fontScale="90000"/>
          </a:bodyPr>
          <a:lstStyle/>
          <a:p>
            <a:r>
              <a:rPr lang="en-AU" sz="4800" dirty="0">
                <a:solidFill>
                  <a:schemeClr val="bg1"/>
                </a:solidFill>
              </a:rPr>
              <a:t>State wise Correlation</a:t>
            </a:r>
            <a:br>
              <a:rPr lang="en-AU" sz="4800" dirty="0">
                <a:solidFill>
                  <a:schemeClr val="bg1"/>
                </a:solidFill>
              </a:rPr>
            </a:br>
            <a:r>
              <a:rPr lang="en-AU" sz="4800" dirty="0">
                <a:solidFill>
                  <a:schemeClr val="bg1"/>
                </a:solidFill>
              </a:rPr>
              <a:t>SA</a:t>
            </a:r>
            <a:endParaRPr lang="en-AU" dirty="0"/>
          </a:p>
        </p:txBody>
      </p:sp>
      <p:pic>
        <p:nvPicPr>
          <p:cNvPr id="7" name="Content Placeholder 6">
            <a:extLst>
              <a:ext uri="{FF2B5EF4-FFF2-40B4-BE49-F238E27FC236}">
                <a16:creationId xmlns:a16="http://schemas.microsoft.com/office/drawing/2014/main" id="{F8FF1284-9BCF-55B0-2DAB-B2A34DCC186A}"/>
              </a:ext>
            </a:extLst>
          </p:cNvPr>
          <p:cNvPicPr>
            <a:picLocks noGrp="1" noChangeAspect="1"/>
          </p:cNvPicPr>
          <p:nvPr>
            <p:ph idx="1"/>
          </p:nvPr>
        </p:nvPicPr>
        <p:blipFill>
          <a:blip r:embed="rId2"/>
          <a:stretch>
            <a:fillRect/>
          </a:stretch>
        </p:blipFill>
        <p:spPr>
          <a:xfrm>
            <a:off x="337624" y="2076450"/>
            <a:ext cx="11380763" cy="4171950"/>
          </a:xfrm>
        </p:spPr>
      </p:pic>
    </p:spTree>
    <p:extLst>
      <p:ext uri="{BB962C8B-B14F-4D97-AF65-F5344CB8AC3E}">
        <p14:creationId xmlns:p14="http://schemas.microsoft.com/office/powerpoint/2010/main" val="258455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387-CC59-8983-DE11-5AE9C111BEF8}"/>
              </a:ext>
            </a:extLst>
          </p:cNvPr>
          <p:cNvSpPr>
            <a:spLocks noGrp="1"/>
          </p:cNvSpPr>
          <p:nvPr>
            <p:ph type="ctrTitle"/>
          </p:nvPr>
        </p:nvSpPr>
        <p:spPr>
          <a:xfrm>
            <a:off x="1370693" y="191462"/>
            <a:ext cx="9440034" cy="929415"/>
          </a:xfrm>
        </p:spPr>
        <p:txBody>
          <a:bodyPr/>
          <a:lstStyle/>
          <a:p>
            <a:r>
              <a:rPr lang="en-AU" dirty="0">
                <a:solidFill>
                  <a:schemeClr val="bg1"/>
                </a:solidFill>
              </a:rPr>
              <a:t>Interactive Maps</a:t>
            </a:r>
          </a:p>
        </p:txBody>
      </p:sp>
      <p:sp>
        <p:nvSpPr>
          <p:cNvPr id="3" name="Subtitle 2">
            <a:extLst>
              <a:ext uri="{FF2B5EF4-FFF2-40B4-BE49-F238E27FC236}">
                <a16:creationId xmlns:a16="http://schemas.microsoft.com/office/drawing/2014/main" id="{BB5212E4-BBBD-7004-CCF8-C66CA2B231E3}"/>
              </a:ext>
            </a:extLst>
          </p:cNvPr>
          <p:cNvSpPr>
            <a:spLocks noGrp="1"/>
          </p:cNvSpPr>
          <p:nvPr>
            <p:ph type="subTitle" idx="1"/>
          </p:nvPr>
        </p:nvSpPr>
        <p:spPr>
          <a:xfrm>
            <a:off x="1370693" y="1398998"/>
            <a:ext cx="9440034" cy="1049867"/>
          </a:xfrm>
        </p:spPr>
        <p:txBody>
          <a:bodyPr/>
          <a:lstStyle/>
          <a:p>
            <a:r>
              <a:rPr lang="en-AU" dirty="0">
                <a:solidFill>
                  <a:schemeClr val="bg1"/>
                </a:solidFill>
              </a:rPr>
              <a:t>Presented by Kaushal Patel</a:t>
            </a:r>
          </a:p>
          <a:p>
            <a:endParaRPr lang="en-AU" dirty="0">
              <a:solidFill>
                <a:schemeClr val="bg1"/>
              </a:solidFill>
            </a:endParaRPr>
          </a:p>
        </p:txBody>
      </p:sp>
      <p:pic>
        <p:nvPicPr>
          <p:cNvPr id="1026" name="Picture 2">
            <a:extLst>
              <a:ext uri="{FF2B5EF4-FFF2-40B4-BE49-F238E27FC236}">
                <a16:creationId xmlns:a16="http://schemas.microsoft.com/office/drawing/2014/main" id="{F91AFA48-5333-F25F-1EF4-1237D6771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684" y="1990019"/>
            <a:ext cx="5914103" cy="467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74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455A-C5A8-8C67-266B-619FBC8C4FA2}"/>
              </a:ext>
            </a:extLst>
          </p:cNvPr>
          <p:cNvSpPr>
            <a:spLocks noGrp="1"/>
          </p:cNvSpPr>
          <p:nvPr>
            <p:ph type="title"/>
          </p:nvPr>
        </p:nvSpPr>
        <p:spPr>
          <a:xfrm>
            <a:off x="913795" y="171719"/>
            <a:ext cx="10353762" cy="1257300"/>
          </a:xfrm>
        </p:spPr>
        <p:txBody>
          <a:bodyPr/>
          <a:lstStyle/>
          <a:p>
            <a:r>
              <a:rPr lang="en-AU" dirty="0">
                <a:solidFill>
                  <a:schemeClr val="bg1"/>
                </a:solidFill>
              </a:rPr>
              <a:t>Conclusion</a:t>
            </a:r>
          </a:p>
        </p:txBody>
      </p:sp>
      <p:sp>
        <p:nvSpPr>
          <p:cNvPr id="3" name="Content Placeholder 2">
            <a:extLst>
              <a:ext uri="{FF2B5EF4-FFF2-40B4-BE49-F238E27FC236}">
                <a16:creationId xmlns:a16="http://schemas.microsoft.com/office/drawing/2014/main" id="{37EA37E1-3A7E-9209-51AC-C5B4ECB45D57}"/>
              </a:ext>
            </a:extLst>
          </p:cNvPr>
          <p:cNvSpPr>
            <a:spLocks noGrp="1"/>
          </p:cNvSpPr>
          <p:nvPr>
            <p:ph idx="1"/>
          </p:nvPr>
        </p:nvSpPr>
        <p:spPr>
          <a:xfrm>
            <a:off x="913795" y="1326524"/>
            <a:ext cx="10353762" cy="4921876"/>
          </a:xfrm>
        </p:spPr>
        <p:txBody>
          <a:bodyPr>
            <a:normAutofit fontScale="40000" lnSpcReduction="20000"/>
          </a:bodyPr>
          <a:lstStyle/>
          <a:p>
            <a:pPr marL="36900" indent="0">
              <a:buNone/>
            </a:pPr>
            <a:r>
              <a:rPr lang="en-US" sz="6000" b="0" i="0" dirty="0">
                <a:solidFill>
                  <a:srgbClr val="1D1C1D"/>
                </a:solidFill>
                <a:effectLst/>
                <a:latin typeface="Slack-Lato"/>
              </a:rPr>
              <a:t>In conclusion whilst we were unable to visualize the data as we would have like on our web page, we did find the following.</a:t>
            </a:r>
            <a:br>
              <a:rPr lang="en-US" sz="6000" b="0" i="0" dirty="0">
                <a:solidFill>
                  <a:srgbClr val="1D1C1D"/>
                </a:solidFill>
                <a:effectLst/>
                <a:latin typeface="Slack-Lato"/>
              </a:rPr>
            </a:br>
            <a:endParaRPr lang="en-US" sz="6000" b="0" i="0" dirty="0">
              <a:solidFill>
                <a:srgbClr val="1D1C1D"/>
              </a:solidFill>
              <a:effectLst/>
              <a:latin typeface="Slack-Lato"/>
            </a:endParaRPr>
          </a:p>
          <a:p>
            <a:pPr marL="36900" indent="0" algn="just">
              <a:buNone/>
            </a:pPr>
            <a:r>
              <a:rPr lang="en-US" sz="6000" b="0" i="0" dirty="0">
                <a:solidFill>
                  <a:srgbClr val="1D1C1D"/>
                </a:solidFill>
                <a:effectLst/>
                <a:latin typeface="Slack-Lato"/>
              </a:rPr>
              <a:t>Initial data shows that in Australia the start of Covid 19 infections and the safety measures that were subsequently brought in shows an immediate drop in Flu cases.</a:t>
            </a:r>
          </a:p>
          <a:p>
            <a:pPr marL="36900" indent="0" algn="just">
              <a:buNone/>
            </a:pPr>
            <a:r>
              <a:rPr lang="en-US" sz="6000" b="0" i="0" dirty="0">
                <a:solidFill>
                  <a:srgbClr val="1D1C1D"/>
                </a:solidFill>
                <a:effectLst/>
                <a:latin typeface="Slack-Lato"/>
              </a:rPr>
              <a:t>This is shown in all states and is consistent across the timelines of Covid 19.</a:t>
            </a:r>
          </a:p>
          <a:p>
            <a:pPr marL="36900" indent="0" algn="just">
              <a:buNone/>
            </a:pPr>
            <a:r>
              <a:rPr lang="en-US" sz="6000" b="0" i="0" dirty="0">
                <a:solidFill>
                  <a:srgbClr val="1D1C1D"/>
                </a:solidFill>
                <a:effectLst/>
                <a:latin typeface="Slack-Lato"/>
              </a:rPr>
              <a:t>It is reasonable to assume that the safety measures that were implemented for Covid 19 directly suppressed Flu cases in Australia. It will be interesting to monitor this over the coming years to see if this continues or we start to see a rise in Flu cases as we return to normal life.</a:t>
            </a:r>
          </a:p>
          <a:p>
            <a:pPr marL="36900" indent="0">
              <a:buNone/>
            </a:pPr>
            <a:endParaRPr lang="en-AU" dirty="0"/>
          </a:p>
          <a:p>
            <a:r>
              <a:rPr lang="en-AU" sz="2900" dirty="0">
                <a:solidFill>
                  <a:schemeClr val="bg1"/>
                </a:solidFill>
              </a:rPr>
              <a:t>Thanks for Listening </a:t>
            </a:r>
          </a:p>
        </p:txBody>
      </p:sp>
    </p:spTree>
    <p:extLst>
      <p:ext uri="{BB962C8B-B14F-4D97-AF65-F5344CB8AC3E}">
        <p14:creationId xmlns:p14="http://schemas.microsoft.com/office/powerpoint/2010/main" val="422726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5F5B-CE58-E204-7513-FC6B821C97A1}"/>
              </a:ext>
            </a:extLst>
          </p:cNvPr>
          <p:cNvSpPr>
            <a:spLocks noGrp="1"/>
          </p:cNvSpPr>
          <p:nvPr>
            <p:ph type="ctrTitle"/>
          </p:nvPr>
        </p:nvSpPr>
        <p:spPr>
          <a:xfrm>
            <a:off x="1440144" y="2555506"/>
            <a:ext cx="9311711" cy="2279207"/>
          </a:xfrm>
        </p:spPr>
        <p:txBody>
          <a:bodyPr>
            <a:normAutofit fontScale="90000"/>
          </a:bodyPr>
          <a:lstStyle/>
          <a:p>
            <a:r>
              <a:rPr lang="en-AU" dirty="0">
                <a:solidFill>
                  <a:schemeClr val="bg1"/>
                </a:solidFill>
              </a:rPr>
              <a:t>Topic : The Effect of covid 19 and the spread of influenza on local population within Australia and find relationship between Flu and Covid 19 Spreading Behaviour.</a:t>
            </a:r>
          </a:p>
        </p:txBody>
      </p:sp>
      <p:sp>
        <p:nvSpPr>
          <p:cNvPr id="3" name="Content Placeholder 2">
            <a:extLst>
              <a:ext uri="{FF2B5EF4-FFF2-40B4-BE49-F238E27FC236}">
                <a16:creationId xmlns:a16="http://schemas.microsoft.com/office/drawing/2014/main" id="{4A53E5AF-6B89-5700-D3F3-4E2E3FFD69D5}"/>
              </a:ext>
            </a:extLst>
          </p:cNvPr>
          <p:cNvSpPr txBox="1">
            <a:spLocks/>
          </p:cNvSpPr>
          <p:nvPr/>
        </p:nvSpPr>
        <p:spPr>
          <a:xfrm>
            <a:off x="321971" y="5009881"/>
            <a:ext cx="11151647" cy="164849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AU" dirty="0">
                <a:solidFill>
                  <a:schemeClr val="bg1"/>
                </a:solidFill>
              </a:rPr>
              <a:t>Presented By;</a:t>
            </a:r>
          </a:p>
          <a:p>
            <a:r>
              <a:rPr lang="en-AU" dirty="0">
                <a:solidFill>
                  <a:schemeClr val="bg1"/>
                </a:solidFill>
              </a:rPr>
              <a:t>Mark Stephen</a:t>
            </a:r>
          </a:p>
          <a:p>
            <a:r>
              <a:rPr lang="en-AU" dirty="0">
                <a:solidFill>
                  <a:schemeClr val="bg1"/>
                </a:solidFill>
              </a:rPr>
              <a:t>Alam Parvez</a:t>
            </a:r>
          </a:p>
          <a:p>
            <a:r>
              <a:rPr lang="en-AU" dirty="0">
                <a:solidFill>
                  <a:schemeClr val="bg1"/>
                </a:solidFill>
              </a:rPr>
              <a:t>Wilfred </a:t>
            </a:r>
            <a:r>
              <a:rPr lang="en-AU" dirty="0" err="1">
                <a:solidFill>
                  <a:schemeClr val="bg1"/>
                </a:solidFill>
              </a:rPr>
              <a:t>Andoh</a:t>
            </a:r>
            <a:endParaRPr lang="en-AU" dirty="0">
              <a:solidFill>
                <a:schemeClr val="bg1"/>
              </a:solidFill>
            </a:endParaRPr>
          </a:p>
          <a:p>
            <a:r>
              <a:rPr lang="en-AU" dirty="0">
                <a:solidFill>
                  <a:schemeClr val="bg1"/>
                </a:solidFill>
              </a:rPr>
              <a:t>Kaushal Patel</a:t>
            </a:r>
          </a:p>
        </p:txBody>
      </p:sp>
    </p:spTree>
    <p:extLst>
      <p:ext uri="{BB962C8B-B14F-4D97-AF65-F5344CB8AC3E}">
        <p14:creationId xmlns:p14="http://schemas.microsoft.com/office/powerpoint/2010/main" val="338919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85818-81B1-5364-C7ED-2E2BECCA63FF}"/>
              </a:ext>
            </a:extLst>
          </p:cNvPr>
          <p:cNvSpPr>
            <a:spLocks noGrp="1"/>
          </p:cNvSpPr>
          <p:nvPr>
            <p:ph idx="1"/>
          </p:nvPr>
        </p:nvSpPr>
        <p:spPr>
          <a:xfrm>
            <a:off x="104931" y="269822"/>
            <a:ext cx="11162626" cy="4817333"/>
          </a:xfrm>
        </p:spPr>
        <p:txBody>
          <a:bodyPr>
            <a:normAutofit/>
          </a:bodyPr>
          <a:lstStyle/>
          <a:p>
            <a:pPr marL="36900" indent="0" algn="ctr">
              <a:buNone/>
            </a:pPr>
            <a:r>
              <a:rPr lang="en-AU" sz="4800" dirty="0">
                <a:solidFill>
                  <a:schemeClr val="bg1"/>
                </a:solidFill>
              </a:rPr>
              <a:t>Data Sources</a:t>
            </a:r>
          </a:p>
          <a:p>
            <a:pPr marL="36900" indent="0">
              <a:buNone/>
            </a:pPr>
            <a:r>
              <a:rPr lang="en-AU" sz="3600" dirty="0">
                <a:solidFill>
                  <a:schemeClr val="bg1"/>
                </a:solidFill>
              </a:rPr>
              <a:t>Flu Data: From N</a:t>
            </a:r>
            <a:r>
              <a:rPr lang="en-AU" sz="2800" dirty="0">
                <a:solidFill>
                  <a:schemeClr val="bg1"/>
                </a:solidFill>
              </a:rPr>
              <a:t>ational Notifiable Diseases-Surveillance System’s public-dataset.</a:t>
            </a:r>
          </a:p>
          <a:p>
            <a:pPr marL="36900" indent="0">
              <a:buNone/>
            </a:pPr>
            <a:r>
              <a:rPr lang="en-AU" sz="3600" dirty="0">
                <a:solidFill>
                  <a:schemeClr val="bg1"/>
                </a:solidFill>
              </a:rPr>
              <a:t>Covid 19 Data: </a:t>
            </a:r>
            <a:r>
              <a:rPr lang="en-AU" sz="2800" b="0" i="0" u="sng" dirty="0">
                <a:effectLst/>
                <a:latin typeface="Slack-Lato"/>
                <a:hlinkClick r:id="rId2"/>
              </a:rPr>
              <a:t>https://www.covid19data.com.au/</a:t>
            </a:r>
            <a:endParaRPr lang="en-AU" sz="3600" dirty="0">
              <a:solidFill>
                <a:schemeClr val="bg1"/>
              </a:solidFill>
            </a:endParaRPr>
          </a:p>
          <a:p>
            <a:pPr marL="36900" indent="0">
              <a:buNone/>
            </a:pPr>
            <a:endParaRPr lang="en-AU" sz="4400" dirty="0">
              <a:solidFill>
                <a:schemeClr val="bg1"/>
              </a:solidFill>
            </a:endParaRPr>
          </a:p>
        </p:txBody>
      </p:sp>
    </p:spTree>
    <p:extLst>
      <p:ext uri="{BB962C8B-B14F-4D97-AF65-F5344CB8AC3E}">
        <p14:creationId xmlns:p14="http://schemas.microsoft.com/office/powerpoint/2010/main" val="13220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1766-43C6-9762-7C5B-985C3AD9D946}"/>
              </a:ext>
            </a:extLst>
          </p:cNvPr>
          <p:cNvSpPr>
            <a:spLocks noGrp="1"/>
          </p:cNvSpPr>
          <p:nvPr>
            <p:ph type="title"/>
          </p:nvPr>
        </p:nvSpPr>
        <p:spPr/>
        <p:txBody>
          <a:bodyPr/>
          <a:lstStyle/>
          <a:p>
            <a:r>
              <a:rPr lang="en-AU" dirty="0">
                <a:solidFill>
                  <a:schemeClr val="bg1"/>
                </a:solidFill>
              </a:rPr>
              <a:t>Introduction</a:t>
            </a:r>
          </a:p>
        </p:txBody>
      </p:sp>
      <p:sp>
        <p:nvSpPr>
          <p:cNvPr id="3" name="Content Placeholder 2">
            <a:extLst>
              <a:ext uri="{FF2B5EF4-FFF2-40B4-BE49-F238E27FC236}">
                <a16:creationId xmlns:a16="http://schemas.microsoft.com/office/drawing/2014/main" id="{6C857253-A132-C4D4-EDA8-A9C9228B1CD8}"/>
              </a:ext>
            </a:extLst>
          </p:cNvPr>
          <p:cNvSpPr>
            <a:spLocks noGrp="1"/>
          </p:cNvSpPr>
          <p:nvPr>
            <p:ph idx="1"/>
          </p:nvPr>
        </p:nvSpPr>
        <p:spPr>
          <a:xfrm>
            <a:off x="924443" y="1866900"/>
            <a:ext cx="10353762" cy="2996132"/>
          </a:xfrm>
        </p:spPr>
        <p:txBody>
          <a:bodyPr>
            <a:noAutofit/>
          </a:bodyPr>
          <a:lstStyle/>
          <a:p>
            <a:r>
              <a:rPr lang="en-AU" sz="2800" dirty="0">
                <a:solidFill>
                  <a:schemeClr val="bg1"/>
                </a:solidFill>
              </a:rPr>
              <a:t>The purpose of the project is to use data analytic tools to reveal the effect of covid 19  and the spread of influenza within the Australian population. Our data is based on six years flu data (2015-2021) and a two year Covid19 data (2019-2021)</a:t>
            </a:r>
          </a:p>
          <a:p>
            <a:r>
              <a:rPr lang="en-AU" sz="2800" dirty="0">
                <a:solidFill>
                  <a:schemeClr val="bg1"/>
                </a:solidFill>
              </a:rPr>
              <a:t>Show interactive map of Covid 19 and Flu Cases in Australia by State during this period.</a:t>
            </a:r>
          </a:p>
        </p:txBody>
      </p:sp>
    </p:spTree>
    <p:extLst>
      <p:ext uri="{BB962C8B-B14F-4D97-AF65-F5344CB8AC3E}">
        <p14:creationId xmlns:p14="http://schemas.microsoft.com/office/powerpoint/2010/main" val="88453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089-A85A-C4EE-9FB7-8334BB574DFD}"/>
              </a:ext>
            </a:extLst>
          </p:cNvPr>
          <p:cNvSpPr>
            <a:spLocks noGrp="1"/>
          </p:cNvSpPr>
          <p:nvPr>
            <p:ph type="ctrTitle"/>
          </p:nvPr>
        </p:nvSpPr>
        <p:spPr>
          <a:xfrm>
            <a:off x="1125994" y="146801"/>
            <a:ext cx="9440034" cy="2390336"/>
          </a:xfrm>
        </p:spPr>
        <p:txBody>
          <a:bodyPr>
            <a:normAutofit/>
          </a:bodyPr>
          <a:lstStyle/>
          <a:p>
            <a:r>
              <a:rPr lang="en-AU" dirty="0">
                <a:solidFill>
                  <a:schemeClr val="bg1"/>
                </a:solidFill>
              </a:rPr>
              <a:t>Data Cleaning and Storage</a:t>
            </a:r>
            <a:br>
              <a:rPr lang="en-AU" dirty="0">
                <a:solidFill>
                  <a:schemeClr val="bg1"/>
                </a:solidFill>
              </a:rPr>
            </a:br>
            <a:r>
              <a:rPr lang="en-AU" dirty="0">
                <a:solidFill>
                  <a:schemeClr val="bg1"/>
                </a:solidFill>
              </a:rPr>
              <a:t>Pandas, Python, Postgres tools were used for cleaning the data</a:t>
            </a:r>
          </a:p>
        </p:txBody>
      </p:sp>
      <p:sp>
        <p:nvSpPr>
          <p:cNvPr id="3" name="Subtitle 2">
            <a:extLst>
              <a:ext uri="{FF2B5EF4-FFF2-40B4-BE49-F238E27FC236}">
                <a16:creationId xmlns:a16="http://schemas.microsoft.com/office/drawing/2014/main" id="{1F1B1850-976A-8A45-92F4-A43763D2825E}"/>
              </a:ext>
            </a:extLst>
          </p:cNvPr>
          <p:cNvSpPr>
            <a:spLocks noGrp="1"/>
          </p:cNvSpPr>
          <p:nvPr>
            <p:ph type="subTitle" idx="1"/>
          </p:nvPr>
        </p:nvSpPr>
        <p:spPr>
          <a:xfrm>
            <a:off x="1125994" y="2537551"/>
            <a:ext cx="9440034" cy="1049867"/>
          </a:xfrm>
        </p:spPr>
        <p:txBody>
          <a:bodyPr/>
          <a:lstStyle/>
          <a:p>
            <a:r>
              <a:rPr lang="en-AU" dirty="0">
                <a:solidFill>
                  <a:schemeClr val="bg1"/>
                </a:solidFill>
              </a:rPr>
              <a:t>Presented by Mark Stephen</a:t>
            </a:r>
          </a:p>
        </p:txBody>
      </p:sp>
      <p:pic>
        <p:nvPicPr>
          <p:cNvPr id="5" name="Picture 4" descr="Text&#10;&#10;Description automatically generated">
            <a:extLst>
              <a:ext uri="{FF2B5EF4-FFF2-40B4-BE49-F238E27FC236}">
                <a16:creationId xmlns:a16="http://schemas.microsoft.com/office/drawing/2014/main" id="{15F4B58A-74D7-640A-6D81-97AE26AF50BE}"/>
              </a:ext>
            </a:extLst>
          </p:cNvPr>
          <p:cNvPicPr>
            <a:picLocks noChangeAspect="1"/>
          </p:cNvPicPr>
          <p:nvPr/>
        </p:nvPicPr>
        <p:blipFill>
          <a:blip r:embed="rId2"/>
          <a:stretch>
            <a:fillRect/>
          </a:stretch>
        </p:blipFill>
        <p:spPr>
          <a:xfrm>
            <a:off x="963760" y="3298874"/>
            <a:ext cx="4330909" cy="3412325"/>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9FD6B955-CC3A-A477-A178-C8BCBD39D310}"/>
              </a:ext>
            </a:extLst>
          </p:cNvPr>
          <p:cNvPicPr>
            <a:picLocks noChangeAspect="1"/>
          </p:cNvPicPr>
          <p:nvPr/>
        </p:nvPicPr>
        <p:blipFill>
          <a:blip r:embed="rId3"/>
          <a:stretch>
            <a:fillRect/>
          </a:stretch>
        </p:blipFill>
        <p:spPr>
          <a:xfrm>
            <a:off x="5675540" y="3587004"/>
            <a:ext cx="6268325" cy="2667372"/>
          </a:xfrm>
          <a:prstGeom prst="rect">
            <a:avLst/>
          </a:prstGeom>
        </p:spPr>
      </p:pic>
    </p:spTree>
    <p:extLst>
      <p:ext uri="{BB962C8B-B14F-4D97-AF65-F5344CB8AC3E}">
        <p14:creationId xmlns:p14="http://schemas.microsoft.com/office/powerpoint/2010/main" val="78113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3FD-22D5-49E3-4D87-493D6F3FFCCD}"/>
              </a:ext>
            </a:extLst>
          </p:cNvPr>
          <p:cNvSpPr>
            <a:spLocks noGrp="1"/>
          </p:cNvSpPr>
          <p:nvPr>
            <p:ph type="ctrTitle"/>
          </p:nvPr>
        </p:nvSpPr>
        <p:spPr>
          <a:xfrm>
            <a:off x="1151752" y="579550"/>
            <a:ext cx="9440034" cy="669702"/>
          </a:xfrm>
        </p:spPr>
        <p:txBody>
          <a:bodyPr>
            <a:normAutofit fontScale="90000"/>
          </a:bodyPr>
          <a:lstStyle/>
          <a:p>
            <a:r>
              <a:rPr lang="en-AU" dirty="0">
                <a:solidFill>
                  <a:schemeClr val="bg1"/>
                </a:solidFill>
              </a:rPr>
              <a:t>Data Visualisation</a:t>
            </a:r>
          </a:p>
        </p:txBody>
      </p:sp>
      <p:sp>
        <p:nvSpPr>
          <p:cNvPr id="3" name="Subtitle 2">
            <a:extLst>
              <a:ext uri="{FF2B5EF4-FFF2-40B4-BE49-F238E27FC236}">
                <a16:creationId xmlns:a16="http://schemas.microsoft.com/office/drawing/2014/main" id="{EDD3BA41-93A8-4270-FD6A-AFABFC1E054F}"/>
              </a:ext>
            </a:extLst>
          </p:cNvPr>
          <p:cNvSpPr>
            <a:spLocks noGrp="1"/>
          </p:cNvSpPr>
          <p:nvPr>
            <p:ph type="subTitle" idx="1"/>
          </p:nvPr>
        </p:nvSpPr>
        <p:spPr>
          <a:xfrm>
            <a:off x="1375983" y="2239657"/>
            <a:ext cx="9440034" cy="1049867"/>
          </a:xfrm>
        </p:spPr>
        <p:txBody>
          <a:bodyPr/>
          <a:lstStyle/>
          <a:p>
            <a:r>
              <a:rPr lang="en-AU" dirty="0">
                <a:solidFill>
                  <a:schemeClr val="bg1"/>
                </a:solidFill>
              </a:rPr>
              <a:t>Presented by Parvez </a:t>
            </a:r>
            <a:r>
              <a:rPr lang="en-AU" dirty="0" err="1">
                <a:solidFill>
                  <a:schemeClr val="bg1"/>
                </a:solidFill>
              </a:rPr>
              <a:t>ALam</a:t>
            </a:r>
            <a:endParaRPr lang="en-AU" dirty="0">
              <a:solidFill>
                <a:schemeClr val="bg1"/>
              </a:solidFill>
            </a:endParaRPr>
          </a:p>
        </p:txBody>
      </p:sp>
    </p:spTree>
    <p:extLst>
      <p:ext uri="{BB962C8B-B14F-4D97-AF65-F5344CB8AC3E}">
        <p14:creationId xmlns:p14="http://schemas.microsoft.com/office/powerpoint/2010/main" val="410431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5AE-2963-2350-905E-304F3DAF5FC7}"/>
              </a:ext>
            </a:extLst>
          </p:cNvPr>
          <p:cNvSpPr>
            <a:spLocks noGrp="1"/>
          </p:cNvSpPr>
          <p:nvPr>
            <p:ph type="title"/>
          </p:nvPr>
        </p:nvSpPr>
        <p:spPr/>
        <p:txBody>
          <a:bodyPr/>
          <a:lstStyle/>
          <a:p>
            <a:r>
              <a:rPr lang="en-AU" dirty="0">
                <a:solidFill>
                  <a:schemeClr val="bg1"/>
                </a:solidFill>
              </a:rPr>
              <a:t>Influenza /Flu Visualisation</a:t>
            </a:r>
          </a:p>
        </p:txBody>
      </p:sp>
      <p:pic>
        <p:nvPicPr>
          <p:cNvPr id="5" name="Picture 4">
            <a:extLst>
              <a:ext uri="{FF2B5EF4-FFF2-40B4-BE49-F238E27FC236}">
                <a16:creationId xmlns:a16="http://schemas.microsoft.com/office/drawing/2014/main" id="{A6CC2FCD-E52E-1027-FC40-BEA875B7523E}"/>
              </a:ext>
            </a:extLst>
          </p:cNvPr>
          <p:cNvPicPr>
            <a:picLocks noChangeAspect="1"/>
          </p:cNvPicPr>
          <p:nvPr/>
        </p:nvPicPr>
        <p:blipFill>
          <a:blip r:embed="rId2"/>
          <a:stretch>
            <a:fillRect/>
          </a:stretch>
        </p:blipFill>
        <p:spPr>
          <a:xfrm>
            <a:off x="672694" y="2800749"/>
            <a:ext cx="4431746" cy="3200000"/>
          </a:xfrm>
          <a:prstGeom prst="rect">
            <a:avLst/>
          </a:prstGeom>
        </p:spPr>
      </p:pic>
      <p:pic>
        <p:nvPicPr>
          <p:cNvPr id="7" name="Picture 6">
            <a:extLst>
              <a:ext uri="{FF2B5EF4-FFF2-40B4-BE49-F238E27FC236}">
                <a16:creationId xmlns:a16="http://schemas.microsoft.com/office/drawing/2014/main" id="{96756A27-61F5-3A0C-E761-B12035954A56}"/>
              </a:ext>
            </a:extLst>
          </p:cNvPr>
          <p:cNvPicPr>
            <a:picLocks noChangeAspect="1"/>
          </p:cNvPicPr>
          <p:nvPr/>
        </p:nvPicPr>
        <p:blipFill>
          <a:blip r:embed="rId3"/>
          <a:stretch>
            <a:fillRect/>
          </a:stretch>
        </p:blipFill>
        <p:spPr>
          <a:xfrm>
            <a:off x="5794449" y="2400749"/>
            <a:ext cx="5600381" cy="4000000"/>
          </a:xfrm>
          <a:prstGeom prst="rect">
            <a:avLst/>
          </a:prstGeom>
        </p:spPr>
      </p:pic>
    </p:spTree>
    <p:extLst>
      <p:ext uri="{BB962C8B-B14F-4D97-AF65-F5344CB8AC3E}">
        <p14:creationId xmlns:p14="http://schemas.microsoft.com/office/powerpoint/2010/main" val="366858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36D7-96C8-9EED-1DC3-C000ED89A57B}"/>
              </a:ext>
            </a:extLst>
          </p:cNvPr>
          <p:cNvSpPr>
            <a:spLocks noGrp="1"/>
          </p:cNvSpPr>
          <p:nvPr>
            <p:ph type="title"/>
          </p:nvPr>
        </p:nvSpPr>
        <p:spPr/>
        <p:txBody>
          <a:bodyPr>
            <a:normAutofit/>
          </a:bodyPr>
          <a:lstStyle/>
          <a:p>
            <a:r>
              <a:rPr lang="en-AU" dirty="0">
                <a:solidFill>
                  <a:schemeClr val="bg1"/>
                </a:solidFill>
              </a:rPr>
              <a:t>Covid Visualisation.</a:t>
            </a:r>
          </a:p>
        </p:txBody>
      </p:sp>
      <p:pic>
        <p:nvPicPr>
          <p:cNvPr id="5" name="Content Placeholder 4">
            <a:extLst>
              <a:ext uri="{FF2B5EF4-FFF2-40B4-BE49-F238E27FC236}">
                <a16:creationId xmlns:a16="http://schemas.microsoft.com/office/drawing/2014/main" id="{5B4B8370-B337-1DC7-2D44-736999F12F6B}"/>
              </a:ext>
            </a:extLst>
          </p:cNvPr>
          <p:cNvPicPr>
            <a:picLocks noGrp="1" noChangeAspect="1"/>
          </p:cNvPicPr>
          <p:nvPr>
            <p:ph idx="1"/>
          </p:nvPr>
        </p:nvPicPr>
        <p:blipFill>
          <a:blip r:embed="rId2"/>
          <a:stretch>
            <a:fillRect/>
          </a:stretch>
        </p:blipFill>
        <p:spPr>
          <a:xfrm>
            <a:off x="512933" y="1866900"/>
            <a:ext cx="5079365" cy="3816448"/>
          </a:xfrm>
        </p:spPr>
      </p:pic>
      <p:pic>
        <p:nvPicPr>
          <p:cNvPr id="7" name="Picture 6">
            <a:extLst>
              <a:ext uri="{FF2B5EF4-FFF2-40B4-BE49-F238E27FC236}">
                <a16:creationId xmlns:a16="http://schemas.microsoft.com/office/drawing/2014/main" id="{729E3F21-E4FF-4299-78BD-037B83764D0B}"/>
              </a:ext>
            </a:extLst>
          </p:cNvPr>
          <p:cNvPicPr>
            <a:picLocks noChangeAspect="1"/>
          </p:cNvPicPr>
          <p:nvPr/>
        </p:nvPicPr>
        <p:blipFill>
          <a:blip r:embed="rId3"/>
          <a:stretch>
            <a:fillRect/>
          </a:stretch>
        </p:blipFill>
        <p:spPr>
          <a:xfrm>
            <a:off x="6162795" y="1938411"/>
            <a:ext cx="5104762" cy="3530159"/>
          </a:xfrm>
          <a:prstGeom prst="rect">
            <a:avLst/>
          </a:prstGeom>
        </p:spPr>
      </p:pic>
    </p:spTree>
    <p:extLst>
      <p:ext uri="{BB962C8B-B14F-4D97-AF65-F5344CB8AC3E}">
        <p14:creationId xmlns:p14="http://schemas.microsoft.com/office/powerpoint/2010/main" val="219801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E6B2-8959-6216-1B8A-481A470CB663}"/>
              </a:ext>
            </a:extLst>
          </p:cNvPr>
          <p:cNvSpPr>
            <a:spLocks noGrp="1"/>
          </p:cNvSpPr>
          <p:nvPr>
            <p:ph type="title"/>
          </p:nvPr>
        </p:nvSpPr>
        <p:spPr/>
        <p:txBody>
          <a:bodyPr>
            <a:normAutofit fontScale="90000"/>
          </a:bodyPr>
          <a:lstStyle/>
          <a:p>
            <a:r>
              <a:rPr lang="en-AU" dirty="0">
                <a:solidFill>
                  <a:schemeClr val="bg1"/>
                </a:solidFill>
              </a:rPr>
              <a:t>What is the correlation between Covid19 and Influenza?</a:t>
            </a:r>
          </a:p>
        </p:txBody>
      </p:sp>
      <p:pic>
        <p:nvPicPr>
          <p:cNvPr id="5" name="Content Placeholder 4">
            <a:extLst>
              <a:ext uri="{FF2B5EF4-FFF2-40B4-BE49-F238E27FC236}">
                <a16:creationId xmlns:a16="http://schemas.microsoft.com/office/drawing/2014/main" id="{83E4CB60-767C-0C82-D85A-A9570627045A}"/>
              </a:ext>
            </a:extLst>
          </p:cNvPr>
          <p:cNvPicPr>
            <a:picLocks noGrp="1" noChangeAspect="1"/>
          </p:cNvPicPr>
          <p:nvPr>
            <p:ph idx="1"/>
          </p:nvPr>
        </p:nvPicPr>
        <p:blipFill>
          <a:blip r:embed="rId2"/>
          <a:stretch>
            <a:fillRect/>
          </a:stretch>
        </p:blipFill>
        <p:spPr>
          <a:xfrm>
            <a:off x="913794" y="2076450"/>
            <a:ext cx="10790525" cy="3714750"/>
          </a:xfrm>
        </p:spPr>
      </p:pic>
    </p:spTree>
    <p:extLst>
      <p:ext uri="{BB962C8B-B14F-4D97-AF65-F5344CB8AC3E}">
        <p14:creationId xmlns:p14="http://schemas.microsoft.com/office/powerpoint/2010/main" val="2283283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documentManagement/types"/>
    <ds:schemaRef ds:uri="http://purl.org/dc/terms/"/>
    <ds:schemaRef ds:uri="71af3243-3dd4-4a8d-8c0d-dd76da1f02a5"/>
    <ds:schemaRef ds:uri="http://schemas.openxmlformats.org/package/2006/metadata/core-properties"/>
    <ds:schemaRef ds:uri="http://schemas.microsoft.com/office/infopath/2007/PartnerControls"/>
    <ds:schemaRef ds:uri="http://purl.org/dc/elements/1.1/"/>
    <ds:schemaRef ds:uri="http://purl.org/dc/dcmitype/"/>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{CDA3AB48-E9D8-4ED5-B276-F096879833BE}tf55705232_win32</Template>
  <TotalTime>5201</TotalTime>
  <Words>339</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Goudy Old Style</vt:lpstr>
      <vt:lpstr>Slack-Lato</vt:lpstr>
      <vt:lpstr>Wingdings 2</vt:lpstr>
      <vt:lpstr>SlateVTI</vt:lpstr>
      <vt:lpstr>Project 3 Presentation</vt:lpstr>
      <vt:lpstr>Topic : The Effect of covid 19 and the spread of influenza on local population within Australia and find relationship between Flu and Covid 19 Spreading Behaviour.</vt:lpstr>
      <vt:lpstr>PowerPoint Presentation</vt:lpstr>
      <vt:lpstr>Introduction</vt:lpstr>
      <vt:lpstr>Data Cleaning and Storage Pandas, Python, Postgres tools were used for cleaning the data</vt:lpstr>
      <vt:lpstr>Data Visualisation</vt:lpstr>
      <vt:lpstr>Influenza /Flu Visualisation</vt:lpstr>
      <vt:lpstr>Covid Visualisation.</vt:lpstr>
      <vt:lpstr>What is the correlation between Covid19 and Influenza?</vt:lpstr>
      <vt:lpstr>State wise Correlation NSW</vt:lpstr>
      <vt:lpstr>State wise Correlation NT</vt:lpstr>
      <vt:lpstr>State wise Correlation SA</vt:lpstr>
      <vt:lpstr>Interactive Maps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Presentation</dc:title>
  <dc:creator>Wilfred Andoh</dc:creator>
  <cp:lastModifiedBy>Parvez Alam</cp:lastModifiedBy>
  <cp:revision>4</cp:revision>
  <dcterms:created xsi:type="dcterms:W3CDTF">2022-11-24T09:05:58Z</dcterms:created>
  <dcterms:modified xsi:type="dcterms:W3CDTF">2022-11-28T09:56:43Z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