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1CF3E88-D321-4792-B78B-72F90F1C5CC2}" type="datetimeFigureOut">
              <a:rPr lang="en-IN" smtClean="0"/>
              <a:t>06-01-2021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F8FDCF-A695-4087-ABEC-2650064DDC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581128"/>
            <a:ext cx="6400800" cy="1752600"/>
          </a:xfrm>
        </p:spPr>
        <p:txBody>
          <a:bodyPr>
            <a:normAutofit/>
          </a:bodyPr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BY:PARTEEK SAINI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11801116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3CE-5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CARDIOVASCULAR DISEASE ANALYSIS AND ITS PREDICTION ​</a:t>
            </a:r>
            <a:endParaRPr lang="en-IN" dirty="0"/>
          </a:p>
        </p:txBody>
      </p:sp>
      <p:sp>
        <p:nvSpPr>
          <p:cNvPr id="4" name="AutoShape 2" descr="data:image/png;base64,%20iVBORw0KGgoAAAANSUhEUgAAAecAAAFzCAYAAAAE+sEBAAAAAXNSR0IArs4c6QAAAARnQU1BAACxjwv8YQUAAAAJcEhZcwAADsMAAA7DAcdvqGQAAP+lSURBVHhe7P15mG7JVZ+JRs7zmYeaVYNUg0oDJZAQICEJgSwJkGRACAEGJBACjB8DZrh2t7vt291uT91tG2w3uG3sa+FrJgMCxDxISEhoLs2qQTXXqVNnPifnzJN53/e3dmRmHST78XP/VXy5c8eOWLHWirVWrBURe3/7G2n/HekFL3nldW1r63Xb29u3tZF23UgbuY78kaH6i+mL6Yvpi+mL6Yvpi4k0MjJyerttP9q226PkPzs62n73fe/8/fuG6v9m+m8G55e85CXjy1sT3zPSRt/K5ZdV6RfTF9MX0xfTF9MX0xfTf1fa3v4MUftnZ0bX/u93vvOdq0Pp503/1eD8/Be94hvA9n8R9Z8+FH0xfTF9MX0xfTF9MX0x/f+Rtre3H9xu7e9+8N1/8Lah6C+lzxucXS2vXJ7619R+31CUBML1pUuXzpw7c3p6c2ODY31qfW11FCIu4a1vI6zdzY+MjObag5Zpb8ol152w11cyQash9/lSr/tvLvpJwjwVVy8Jj3wqP1zv8C7caGuj/OdilPLR0bEBZqSNjXFN/yw3PzY21ibGR9vkxGSbmBgnP97GuB6nXBjTjizS4aLtX+q2ttrly5fbZWEu9/xW27q83S5bx7GV8zZn8QzX1NuBLa4Lv+V1nY6lmjbWU5Ei6ffz9iCNKmpChDOKt4KPih0eBRouSMpC3OrZPg4oRJx2HVKYajnQ4iyfIZJSygJf9iNLqeJa+OhhSB2DKSCkHbqk1PNvp44L+TSpWzqRvCm8o8tC0FsM56GNZ7PyJqyfAkmujaD7CXSeYuQQ2N4WaYp7ZGS7YQWRkVU5d7vyGMOeKIsNDbYUuzEvzyAvnSlX8dmNISOpZAfZqWeutZGyl8s7+ZRzxEYCZ7nXg00Fv7ZSMIU86FMuzdRxPTrIIngDtQu3sb4uptR7zb/UJtttsJ85qiI5oXbyVemZTDrt2dOAO7DUD3UpH+Swm3Zhwy8l1avd1OuCqop28v0st8LsLYs9SdvyVMhD2deOze3YBBexxarLh+baQtnF4GOwhfGctQHOlO/qRhz8E8nAhOZr2/IJ+Ap8R+//Jj5EuOh/4M1+WK38gyOgBR/f45GirR28SZzAQiYE4XU8OLkCdLNtbm4GTKjQH5rtJO1tyMqAIHYjl/nPhYXmqBBHPxeRVD017ZTvVirXoQdfIA1EAzPkOdlup+qKFB0i6I41upM3ZLiljJOeSjWo4H1icnJ7fGJqZWJqcvXgocOrcwv7jtJ2IkC76W2son+QVfTicL2T/hJLz3/Jq69qWxv/X1h46VAkI8uPP/Lg5dMnTyxoAGkGgzIp86YYkkLlk/8amfWcZTwCz9l/3YiuUNRQVmyVoq1L8VBesEODHbjhqhcPqRQ8QA91vUwHY6E85syASH/gV6dovsoJsuPWlcM0P+YgGpuIEx0nCFdAHm3T09McU216crJNTk60Kc62uYzx6shMnktuu4dK1sA3kO3W5c0Mss0Eac/WcXjmcLzE8abe4H05AV3ZWy6ZHoylqAzjDD0PMCbzBnt72fXmWSdhobQqIJvqHH3w4RS+wUgpJU5cBnkmAZBAwUcopB257k3BBY7kc6q8+FPeaQ3NSlYpruvQ85pz/vxnWcElkVG/A5ehaVnh6vCkAQeSKFjrPQ8894CacvOW8W99ba3t278/zQ3AO0GXZlvoRDvpE7nYDWdxjQOXcs4644nY0XBoY1z3SZ88dz3s/E83BvnvyWcSx7V67BO6BNXkKSffg3MmegNuy4UXhyLi7/PgKRxOHMcnJgLT60zKZHV1NXY8yuS0HHu3t5K9OEzFB7XxA55THBgvep1pZLiWZ2mY53/oJ6VA2IIzdZgyrCqsXOFMa7MDj1VWckxtiqvcc9lNXXoeGxtPpheZl1+v1X3qtBWz/Gd40I/BjijUJ5SdcFbX2MWY9uEEP7bA5B7bKaYGeSm7gb9Klde25E857+iKmo2NGr9e2z71ypTK+IxBByYxKd/SC7CD7KMzD8qlrV7hvjgAH4sz/ASBGT8ka8q3cFYbP/kD344+AYy1Cte7YwyxoJAEtnRR9fLQr8U5YOiVyZlqrA+4d0qHlDHeCRYfldSVp9JZ+kqqeEBfB7icqNqKv90MT0mcin3pDmWkp/JQdY7pQ0euunjNDTc4tvcNlaaPbo+Ov+oD73zHE8N1Uucwqe4vT/4BbO4E5vNnzpx76P7PHOxBOTMJVzMYlgyUM8fZpCNCqDw+2pLOShJY5yjGl87SSIgYAO0d7J15U2SggGLknIfy4RQhRRDy4ker35PSVB4VtI329NBs1cmzuIYBktFDHoXUtYPGIK2TrDIDdoIwjkknOkngdRBNTo61qakpAvFYm52ZbnOzswnQc7MzbYaz5pKBgQFHsfKHXORa+Yj38vpG26RufWODQUWegbVBQK6DoL3h7JR6gzwNLV+nzLyDdpO8Ay4OFiUUvaKlodtWWWSQokf7LcwmdZ4jGGAVZdnwSNpb1wM3LRUeAjbP1YDbWbTKGh01sI9zoOfAV3+Df09Sxsp6IDn8Aw86ESdVkUuVe60F8YnMyhlpO11n0aVwBQz/ewYynUmetsESHIXTBtGFbUJXWyiyaS1+ck6+XNHYRnvQLgLL9fryUpuZmWlTC/Npq17Vp8E1EyL6pc1MakdgGx92VWTJ8yS4Y1fAT05yjW05yZtIoEaW8gEPfWwon2FgDWf7RX8lTtLGNqK3bexJZ41NDJM4x5Rl4tJOylYqwBqos1PDuetcGQeW9k4UtYJN7C86UOeQr+BdE0aK24VzZ+EF3hkbpXvwaIe03doUX+GUF/ErR+1emtIRt44+H8qiCHkxXxcRQmwySkI2BgbhA6d9AJK2ZKTFB+2BTz5oP/AKdERYaFOTtANPmbZh/0KKFD+AriJv20DPusBQpA+UrP2K3Q1tVGQPxqZJzvExyKp0Xfoex4dMai8c4lLIdsX+hE0bQ1ci2nPZepW7AFCXm8gjO2/qjXFv201k77hX5l4LHz2ICzzKM7oBJnbBYYr+JAefI9imlLbBtb6+2i5vrIUXxxgkAYYWH/l0QqXf6gJWR2krZcsimpKPZd1+S57CkpfuAFf697o6K69WWp0+VJOnplQOWY1ih55Zx29dm8Qe/eibSAbRsgJg+FMGlzc36Ac2RD/DnCko/KccPIK6YJIpuJJzwXi2u9fdePPpw0eP7X2Y+qOsoF+8dwUd9D294EWv+DeUZCsbRJdPPPLgyhOPPjIfB6mCBI/R1LmMlNJBuH2mrxDDqHBJg0PD6Jx9pfMAaAzhF4bjTAhKEyOcbQFOB3gA/OOsQ8ygoj4GC05lYPJa+vIT3NKXzQ5A0rmqqDhanSw0ahZb/OmQnRVnFks+gwSc8uLgmRgnME8QjLMyHicoT7apmSmC8HSbn51q+xbm2ixlc7OsoAnUMxziCb/pRzlCO7i1vZkViJOL7csjGPw6K4+VOFeDsYF4jbL1dYKzxxCQVwneDsQNDD6Dj8GiczCw7257l1OtQVpOUoPWxnWw4YWU+gwg+OEwOMfRIIvAQ0N2I38+lisPZ8s1DHeTunYCNj7OhMQgSJtMQsg4OC/T3ypD3uWtqi5tBz0JwKmyDiD0CbwwKU9bM8JIMYVU1gB3QNm46AYpeW2i6hOI04R/SV5wsq7XywI4Kwhv0x/O9NkA6uA18MrWBHayubbe1tDZtddfF1o90OrH5O8yctKWJgnNtpuarN0WbW8y9sRB4K9bIjrlsTZN4w4nb+rOfnbHOjAY/BkTnW80UoHUgFkB1a3KBF4d96a63I5dKfXsjND1shPHXznyrWH8CCuM9rFJW2E3WCmVA9NhCo89gV/YteWVdvH8xTbBRHVserJtMuHUdrTPTXQfWwr72ibXVJJlKFAILvkQT3yCPJOXn1Ha5SMw57rVc7nGFbzhpijTF4hbf2R7A2q1yWE7cKrq4AmqqtspI2lK1UaeUkSBfsUJ12TbRlfiMvioE4PY1lZt6Wpz8ZMwokWOyRB/NbFTZZQjO+3XgDwGvDrWp0ygdydxTt6mCdDTyFCfZD8dO/IuLnUR2uAKfehoo9qAK+V1/MEmQcQxbj+y45ZDH1H20/saWasD8ha5Y6d+Nji3LWjjh8fgbTRBGT2D//L6WttcXW0ra2vpk3qDO/Bo6yX3TErVCWd5kdcQGOiSyf8U0zf7ZUm354z7QQ9ZeEWnxaeQ1W/hhpLAVdvQInm231kQpsQyx4maIY/st/S72oQ6cRd0mwnnONDZsZCu48aAzNjBt5Y9SJP+BanxqYwkdkjfB8YZ7QM/fBxXMiHPNpNF9crAaEeOH79w7dNuJL7qUQLz67Oj668nQMeoQsbkw180/M3hsj3+8IOLCcwQtK0mp3GV6UF8EIT5LpxaRZWhqnxhrVMwJnRonzBMDBHFq/w2Mg4uOg2dbZzd1sYqbVEy7ZNSVbQs00h6igDAJyuCRzmDc+kpZSRxlMMrflWc/E4QaDUoB4l9SmAGrgZOBedxHPEEDtNVswPJVXO2racn2hwrp5m5mbZ/fjZBeR8r5nnOs1zbrniEHox6j1KpbNGHzcs4OvocfV4eIxCvJUA74/Sc4Iw8VnFy6xxra6yq4XPdthjLqitnjMtBGWfs6nsIxJhKBksNTGewNcDrqHLlEXhkcxl5i2OUgWAQMFUwF17+kKdG6x8ysk/diRvg+wRGqY86uUFOnk01E9fJlE6d/HSdREvqT8SRjHZS8sptBGRGE2C4Vnek2DH2UoOt7ND+juOsy1ZLv2K1J3GOwa8N2DaZwMSuwL+dQFwTD51+YKkq/dMa+L5josMQzrIx2i5dutCuvfaaNsmkbBwcblMLB2AGtzY+NekKeaRNa/PgmRxwT2lrwNdEb4LAXKumKWDc4nRAG3hUSdm0R+9flVW+ZKazUbfeHrFuXRsY5K49xFZApk7UmxLvwVlL0GlE38BL1wBv+6ycoaONjmd3xMABvLILI609+eRpnPZqm92/L3wkwNJuDZqO57I7yrWr0FRr6Ijy1IU25fBPgx07vIydi79W0uCkXjgVlEAQJoqRyEiV6j+E0e5SVf2JpMCdQvN+hDMpx5QXj7Wd7oKgZD0+Pg1N/rAVGMgYpHHgtRVlYoptyIZlHJkUlkkFRvuKb0nA54zunfhPaQP4lemcJ2rckmQpY4i84zEeZODJzrpjJbEEZ2QVfcFbybtk3YNz8IDQ5so3OqC5h8F5c522Bg74GZ9dCH9uXV/GHy1fvNhWN/FZtHURFWc+9N+JmnbnREU8sR9o9Z2zLsuelK9y9aPvr7oapdoEpUMZODjZXz/RuyllQ3YXbcq8Fj79hH9lnuvU90ZMPPQXk0yCJqaBGUMWm+FJ3i7bZ2xZHej27PM2fkc/lj6BO5/BlrS3cN/RS5uPMDnbPrIqEMdDZIK89h85dPZpN99yKJWV/sb7/+z3f8ZM0GU7+/Lkp2E+T2WfP3vm7Oc+86lD9naU4Omq2VVMnFuapKthwkArXDqCUos4ygGmnDZtdORUVOdVnAaiM3Ql6uxsnMkagx60rjMXL50DSxl6pYGeZ2MzuFRUhEMZqEKnFFopApJ/B8dw7Fzj+Gqb3ZWrg8dBU6tjHbZwWdVwGEwqKOucKzi7Yh5nluV5gSA8zar5wMI8+bm2wGp5gWDtqlk8ykW2nAiMSFcHjCxX15bTh3G0v3V5PI5vIw9X4FxXCcQYiyvnVY4VV2g6VnBtMNDWmLmuDQPPa/FsOGPWcHBWyrcCM20YrDKgPGp700GqEEtGbm0nSEde6irg4BBG+FodAYHYkZ/OieSCQblLSzgnHhbYVjuYZPYvTgPUOINAXrcHR+ser/DybRAv3RU+k5NlaWUlgjtK0I0tEUygp65SJqwwNIxTFAHXCfhBpm61obIFcWTVTFsJxkFQphxG0Wv03/Fx6JxcObvKHUNv9ZDOdlbHely7fHllpU0Ae+ya49gv+rQdtuWh/KUzg51kVa3uE5BHcta+co/RiR90dNjTwyTQvmrvCUDg6AeX6Xf1z4SEaGu3lbHBq3ZE0C3kdcBuLdvOXZlsX9NKXBYqzwThYYLmQM2qFVtxByc6VP/UaaPq1T6VkzJw8I82J5442TZhaXbfPpx5OVXtcRNYb9Wo626P/KVvGoKT0fAtPvmh0j6bl8cKxuX8hDHw1ZiSrvKpg87UufMGjFRKWspBHJQMMMkHVmkM8kQ2Olp3ecYUBfWjrJi1C+1kdWURXU5FXjQMrObU7TF4PYuSk/ZCIVlXoeUL4xNRlnaViZw2wcRsirPPqriTIkzGKKyGT3izz5m0hl37VTxn3MH3BhMfd9jsp7A5w6c7b+ZNsm2QSL+1gyqgKxwIdovgrI5nFva30elZ/NAqx1JbvrRYq0d3NWM/cMXq2kAcOYj7sosD9Iyfki9pRm/ku4yl63WkEj2kFGwFUzZh/6v+8jY08ZuWCyOvJm0SRLAjjirTryt0aURv6gTZ1MKQvgmUQYI8nGRO4aP3HTHI4JfWiv8EZRaIfEbBHZtI66KRSV/kV3KrMvVbcMpTHXX+bCkO9Rc5ceqyGRVGXHjWa264/uHDx47dECTb20/MjK3f5Nes9Fzt2A3PeDOd+J7UbW0t3/OJjzL9FZEGVc6zOlnI4zQlOgghwZY6DbUY5yDSWgZXHHQvgUGDiyoCt7210bYNKuur1CMS8OlINtYJXLSZQIAGcOmIQwXqUEfBIazbTV4L6wCJEsNfCCd1fsVhvlbMdls+SqzikK8EZj9cZgs7+IuGASf0GDy1qq5DJzxJgHHmm63JoUwl6Xhq5VIOxWDrWZqrK87MLhPYZ+mLW4YbKK07VwxI4+S640jApTxBLiJGXho9yJRZzYqtA5brEOVQNsoqsoHu3oFSZ5HVWceXAUc+wQGZRG4CyKRtpRMaHYZyZJQg7Z/4yI/g4FaXlvL07vT0HHKviZB9kpFIX93Ag31W5tEVMg5O/lKYTPGfjkvHqpRz6WyNQROYtKt+htfA2JI85dtureswOAyy4shKGNPWIlwJj9h34PGdQxn1HFqXE8cxHJR7Au6AjQM/Bj9L58+3w4f2ZyVsgBXWs45WnieElU5w0IY6cZQVinOgBc0J7NjgLZ/uNqjLzLKHfOSOXNR/ZCG/9pljy0AmDHltK6sY8GhzsQ/tyjxjLnAbtOEsLh2G9aVfbCtttbfiQzk6YZlh8qDsFLKycoxcWrzUllhZGbiUFY1Aw9i2D9CSZnCHJnnK5PcyKzH+tRHKR6CpXsTpiBZWuk54QBQ5qW3rPZcNlmwsi/+QjrYwwNsP672WJ/tgn2A9OKjkoK31HPEDJtp4z9fJ+KTPjTC+kWK7ePpUJk/xd9IQXPpDG/kNf4wb+1B+Rr7VOXnJATyGocW3aAccmQiidyfq5sWjLZdeapwbrNR9gh51TrQ7bSDTHfVcsOoPWOoTEYSxu0P/gptPJjHglc8JFhTmVxeXw+sGAWvl0oW2ePECPGFPwEaP4JaW9mFA05YuG/C8pt7KyGegEz1IT15I4cBrYHJOOYcVHE4aij91SA20va6dlD147Zdn+tQPYSNn8vFNykK09M9FwPjEZGzGvuU2rXpdX2mbK5faGhMvg7SC2nZSQJ9i/xzSsUzb8joTpE6f7I5P5dNtyH6XdzNVnzp8SocqYRYvnN9/+PhVZ+B5Ft7nN7fHzzz28P3vC8gLXvyKD3DKC0Yee+jBi0889sg+HWkCs8v5oLDDtcqQDetlyuAcheGSyFZ9BCo2IQc+YiQVzLcVHPARIp8E1gBCReGqdMCn5nB4kwYvjdKZDYNaYSFgZ4VicRA565d2zTZBpCI5Jyiz8jegStdQ7P2FCuo0QGiWq1BhRwY4Vy5+Lcq+G2T7ytmvzfgAmNva0852GaizM7Mck21+frrNz822hdmZPAzmwE7HIw9kNQhEWRnoS2Yj7eCxIwFzNby0tJLzuqtoVsSrq6yYXSUP19ne5nALy2CeLW7k4ux4k8PtEmWgY9ZH5X6hgzkD2kFbhqTsct8PIPWqfl0luXORGbWwGhk6Ez7BfRjIYdZrpYls1Lt6s3fKTufhSsO0yWDVuc0dOpbBYCu37Nsaxi9VmsrDxvJycEX3ymmQleeslrQL9WMZ/7xOlpN8qHv7UeXAyQ9tdX4JZBzWeO/T7aysjm05yoQBuvIdCPA4qKWr7ddKGjtEz7n/Bn/eyogzsw14fPLaXY6rrz7ajh87Nshoq01jKzrcDfhfXqqVhzblQ1+5p0ydfDvBmwHnJPjdiZmZZvVEXhHEAero4F99eXYM5Gnp8EgvqLefGY/oNQ8RArtmcEanPovgkWANrPqxXufutboPLT7WddkmAKB76dt+bv/+PFvhroGtsqqmTgGdPnW2PXnyVGTksyMizGQCO1pnJaLTdmtVHtzhUac2lXaMEhuwmSPCfjk2siLPfbCyvwSdgA/4+WSiB4wTLNvJP5VlGEK4IPAy0IVfe1DfwsuvgTlBDPlNTeEbbcm1z8YkMKskCsVx9vHHs9Oxpe7AI91MDvhkfNMPbcuxYjt3XGwprCtn2XKl7ORLf5JdOel4z5mzduHZJLrICaaLTpU5XuTfVDua8lG7Cuv6zYxtA2RAaKNdKHdw8fFWmzrKGKfe2ywT6NXdrcVz59v5U6dpi32gcwn2XYK+SCgmzBus0Iv0qFeOWSnHJuVP+VtmwC79RAD8JZjJt+VkI+/UaYsDHLz6X6UldJCqyla2rV2I+I2CDO6devQQvz822cZY5CU4c728eKEtXzwfOQvj5EJ6mRCKgrx+y4kiiCInk3wFd87o2Er+kqTLyctwMvSh+jJUDGVeFI8pTLGyO3jk8BM33HzTVRTa7r4PvPsPnjEyvJLzkaFw/e4PvHey+HG2QeeHc3ApKD4il5AGGeNAQNaV0RMY+JT7C86CR186EstoQJlH3XOzvgaBwd8BJBzt3PZmwLgFoSKyVbe5im0QpFG8Tym7/eBgiPWSuuLhmLP8OmBVks7QXQAPtx4dBPAJXXGXwcMP5XmIx0EEHvs+ieF6j9mBNT7hPUKcKEbtdtTsDMF4ZioBet/cHMdsnKxLLzlSPlmB2h8/0kFG5oPbh8cmp9NvneDKKjPW5RUC81pbzfb1sOK2vzo4Ha73oTfWObzPhPOjLltaygdZ6AQlnkBMPk5MmeLIHEgJ2ADE0Tt7zCAChH9xhBiAvHdjzOBDziXboKpbTvYPHVlYK17pmke26NI05m2A+QV0OJ220hqlHz5IJQadW+zCQQY9YdRPBoV1HBRRN9hJnFzxVbbj4WoEely7Padsu1MVRkadxI26hKXQvPBuR3f9hzZJeCdvOtBcA5t7wuhbEO1Au+hfkzKo+qCURG6+6Uaw+7CSeA3gOEJkYl9Fp6y9N+5qKQ8ABUc55jqq3DL7Z/91fjb2Wl51tHsnyZWkJ7/lTNVvdIrudTTZzjYYU28AU5/qcvA/0bmyKkcELU47cFSJz0nFPPYdnsQbak62Ntqp02eYb22g60nssVam8leThZpESsK6sj9XuE4eoQmMk6dOy+cfijftDQqxW/gWH45e3oSLLVqW8rJX+eKiaGvDdkec8B+HyqQpwZMKrxEsMMJXG8ejtHKbgTEe/4dcxb/JeFxfWYlfCT3aaFqO7/BJe+3DUe92a/LQsF6bUnduZZfN+hS/t8nKF6nzPBQGvf6cSvGvhKsPFBYvdgrcocdYE6+2q0wzTinXTzgGMrfhnG97oAPbRbZkpD81zSKCwKz8lxeX2uL5c6ycFwuX9oPcwov9x46UrzxtbupztAD7rm2hM/VmG+CzoINnd0bdFRsdKx1aVhyZ538cydAXeOhnhefE1OzYNpMhLZeL1Nlf5IAkOXsURuUyAktj6g07RLjocDr+XJmub6y2jbXltrGy3Dbxq47h2ERGBXSHPsTWyMuY/HgdClfymF6QuL48oj/PRcrgMOeChy/v01Fms+iVT+GwBb1Dvj47cOddz1vBXmYs3xrdfvYIq+YfJv/TFixevPj4PZ/8+DUjOBUPt5RNEQLUspz3WqL6PAnAXMoocIYnceQH9nIYUS4ggZUtrmvVKnwdwuXeScoVfKoxNk4I1kHilsS422YESilmew6AEYOTxuJsJ0rcE/CBc3tNR61Cx6iLM9a58XF1K/08pIHTR2Q7zlFnmcGkQ+2DB4OeSHCeqpUz5X63eY7APDs72/bNz+LAanVhnzXUroQM9PSVjmEEKtuyy1xOjuDwwe396KxUWDEv49AXl5YSmF0F9eCrM8nT2xivg9CAnjoDN3XrCc5YKbJTXXnYh3LZ0ImI3wGlDClWJSVHAMpxapgpjtzUlxcOpqzAIyWQWScgclVZ3i4QVtlLx0mQSQdhPyeR0+TsTPRw2UmCEw63kaCdBwMpF04bcHIUpynToleXlIeS+hhkaXA0qJvUmQeqJInLOuCp97bDuHaBTkUijxMA+lUmnad0Nb8JnEj0zYVBVAFpF9ZNczZNgSPbkOPKATyUu2tx6dKldvTowXZg/3zGirde7Ku858l84CYZT8q57jWCl3zn24BusNY+IlcTzR240smYUxelGdGqFLIwN5QhzMhe/ahbB36cLDBRo/pTxzoICpQo4NgVbXWulCP02K26zuoVQgb89bWNbFvDEfYFrF3jc/bChXb23Ll25MjRcCG9TTLaovU68bV1bIp++U0DudOG5EP8wUVZf8pcHsIjeOL0GRtOfjRV7RoNZazHiWrr4C9+PcO+/Rn6OcLgyg4R+TCXWyD2oPofh84597XhzXHhroWTb8cjRGKHTpR16GgLe5H3eniILqW9NEND7qIYfCDQksykkDbaYa2aDTgELOhksg+89uZiQBtJJwa5RY9cJUlEnmm/y7v4HQsVBNxeVqtkI0snOnkYTF+pvJCLk+YZJllT01MZI2sra+3ihcW2ysRjY52FT/TubY+ik+cFOCv7TcZsJotc22/Lu6w9Cy+cYz8T9fRFWavTgb4cam/hufphmX2IzpBX+Sfb0j9vAAmO/OLH4VkY7VQYUKTOADw2Mc3kHV/qQspJBxMSH+5aX1lCf6ttW7tJA61QPRZtbWh06IcpMMO54L3gxNnrOqsd8vCk3ANvf9O16ovjOmdglbV5bTZ+KeNW8LJRL2+85cZ75hbmbw2u1v722DU33PzXQPYCC548eWJjeWlpxu0+A/OID4MNhJIQQgQyMBWeYTYOBaWpBMmljXXDoRLNJTClnv/g6oqJ8pxGCy2+rgAApeEWg9varphdGQo5wUpsfNpBNBWF5Ctazph00BkMsEt+gnqdcinWmSpnaEvHoCwNhShPDqC8YCTwcsO1ztkDWJ26RmDg7oPNlZOrCrcmM/iok2n7VPcoyuH06/QRhUhT/NVDVyc+6MXgAD5bXgZrDQ5Dr/vQtCu2gXWQ0RIc1Xw0zlDMOzNU+HPwSg8z7GTDh/rx2nDjtY4meBzoyl75IABlpS7wAJFf+AVWvjIrF4a8Yy0BTh3Ik3JFZuIyaOehQdqOsQKd8KtnrkSZ0Pg1jekZZu+uRpn0ZDVJ0OpyzAQJGMvcosoT88oEnJlE2cesNgl8tiOfe/7QneTwHrDBdJq8X1GZpCszlM1Aa8o85+nxkTbtNfiFm+KYAe8kB8V5stog7v1jYcyL21WuwdRAO6sdMvPVwR85cABx1T3FPOAF/9oHnjLtspIa2imrPMMAHcu1uQgzeiOhtgxiFcqhyK10FJaSK6k+m6ZtzvXPcWdWhyuyBHk+XgtpG8+wEBxxLhzaufae1QKHcH5nn+LwqZxH6K/XKzh1YQ7t35+VVdraR+uxLQPimN4IBxaZ2J5SRljloev9eM8T4BkfxZlZT5m3DiZhyQ0PR0tgQeUjQrg6ePHaXhW/Trjsh/1RtpriGI1yKGeOPB2t7cCLh5Owfntqbm4231ufmfW9BfgNEPSH2eL8sSVvfYlrQmY4x1nDZ4I1PGd8yJNl8oq9qQd3O+S3dM7BRfxJxkzxJICr4QoKAKudqMSxbbnaI0WsnZZ0tMfyGValHXWuBONHSU449h3Y3xYWFtrCvvno4tL5i+3i+QsE3TVw6xcgB21TfDh5A6U7bNv6II7CVia2679ztdNe+5RPcVilH8r1cGTF7Fk4YKpdrxTYfikj/CwKH4V3fXyOjKFqq8+f9qnyGY7pmTa1b6FNEReU69rScltfvMDkw5XyavDu0OLjGKhbdcgW3+vkzlQ8D/wNbRwXFe9kcNCBuo4wHFvidUyUdKrdsEgJcJXJQ3YAYgvYKv0TRxYn1f4SujkgPOgfHXn+i7/u1wB/nQUP3HPv8sUL52fHxnCcBOiBiygJSiXkgVoZwW4HHFD02b+kvqKxztLOsIYURq9IqEPeY7wxZgxWI05HbBOFIiiMUsXlHiCGPzm3j1ngNG1CBUES5C6dw1F6078coOJU0REweBwY9kd8ptpeKtgrDwNDtp2AccD6lReDgy8dcdU8y2rCwDzHgJ5jRqoTq1R9rkM5MPZCw8FYuMtYaoBpJKs+KehABH6cScUEuFwRLy0vt7MMotw7ZDboUJX9NWaFtt3c2Gor3pf2qxCscLItBRJ7mBm0zhg6Gll9nUX2uAZCWauXzKzJO0i9V61o4iiQVyQ1GFuqyGdlJE7g7FOMDjj5UW8Im3oKKNUWSpcEv7mZdmB+IfDZXqd/bt87WCrAl2xksd5IVEm7KwrOSB0o5fi0VfO1lWygGwK8soaGTqicpvd3qQPGweuKFxYTQCtg6ijBBzbbxXnaCE7cCeEyjt2VkMHJfunYe/nK2kq7jPyvOnZYS44cJJq+0Bn7Jy86eFtb37c1Kc51TRqpTI9sztiLnVaKvKOv3frdsVR59Weeq+hTyE1WDPKSegcKKY4XGMuy2gZQqWZrUlsAxlm+Qc/nBHTu2mbnSZi1jc128eJyePe7uXmq3zrsj/+By9O9zOSia+uhp7zx8ynzOYDiwSHpuew1Ozzwsg5PdY8UePjRGLVvV9o0BLbla4e1bV84xCtdepePeORRHBpwtr9pKw4DjxXajF+HQ11lv+BYvLTI5GM5fUZb4KbdSI1PhKrAOOHkseEEZ9GDX1rq1XwWAJ7duXFnJjajf9M2a/KYHRXq1IG7k/G36Rsy0y7ogwNNfZgvnWs34tBPlk91LObeMGNcnbsC9vvt8n/8qqtS786GE6pTT55ua6uMO9rZr67TtFOoPv3NYsjJibfS4heUG3DalBYS25RPV+fgtQPBNYJMZBEo5aPFi1McZYP6vTQNjIfl3a6Vf995Y6Da1aTIBR59ANJd1PlDx6kjDlDvsb6x0lYWl/M1KCfKm9vEADqtPhDG0Eds0/65y8B13zWscWMXapyYOk+267yZ0geszaKub5ncC/+U/oDOvDYCsF1grONp6KeLTu1APHNz86eufdpVR20DhT91W3vnYbDPfeYzl5eWVvBJdFijGviRVWfHOqbOeGc41xLdw0zK9DhD3qMMdjAi60kdvpqXEEtGwnDi2k7o/IsX/4lLAUDPQUSZM8bpuf1tZm4hWlo6dZJAtZzZ1AQB1QdjdFfOTkGZ9jpeachLgjCDpBy0MBWohbNNVnSUJ0AzgOurVK7GJrPV5/3mhfmZenVntv4q9b7u7W+UBH7x7c07KHzQSwfUH/YyOC0s7Kf9VnvwoYeB1XMwK8RZIoUEZ/XgAKyvRG3HUWWAUW7Kll0GjnZtEFZ36ooAywDLrJB832I0aJZzQFCUx8lE9pbpIBycGJgllOd2hIm8qzz75NebtpFf16+zujgS+QfN9NxkO3zoUPv43R9rz37uc/Lax5V8fYwVik5S2dP3BHQdWdCgM8sMn3FuBl/G7qCrBGFpCAPdPFFvmXzxzwBLz6gH1n7ByuS2q6Hiy3PpY3B64pV/+iv+rLRoq2MoPirAo5yUc9nOnz3fZpmkXXXsKJNIt6pKHvJek49B3+BTb/muv3gVIXB+tBTPPWWcqQrroKXuuu3E2fFJyzRxO3QYl+QTTMQB7dKxDrLGou0yEQRfdzCisIk48oG2OnZlMclkse4zqkLaEkUuXFhsp06daddddx2254Ne4tRZG1jMY3tci8Sgof0aOG1fAbcCTsaI9qf9w0sCK3W2XQePfLk9qzNd50I+fEAyO0ryT31u65Ax+IvTvgGePmxCW6CN8MIhn8Cs66Dpm3zN+SAeMvjc/Z9r115/PZPdrba87HMRJnRMQIk8dMrKln7IX1aPDi/4itQpc4UO1QTkRqBy5wiTxUZoC+3YHErXDrLTA311pl3bx3qXQ/VLXrVJadTYS2lS7FzbBY8yVHZO4H1AND6HqHB5xYdI19stt9/eFpcutSdPPkm/VpFXBamajKlneI7f0A8gL+h59ggnlNdDYmaBgb68lkzkW13UdRQR/srmGkFSu439Qk/WghMdp898bKddW+n4wrEEvu8WeIz53AqyWL5wts0sHGj7j14dOitLF9vqkk9bux2vjKBh35xIDfKzfWRrv+XZ8ZnWlSzLGEAOTiS6TCNHAMOneVJ2NcirXs/2rcrhnXYm8dXYt3kGePLSUGLafl88bm8qn402OT27fsutN04KB677Rp7/oq97ACQ3WvCZj308g2psbPhi9pYPutBVlO59AmcAMrBDwE4ODNmhzkxmSQqkM8dZuM93XUKxzMBtp1CCQDFYy+yk1j/knSlSF1ei3OLwmNVy7XdRJ+bn2tbFi+nHzMEjeRjJzm9fJpAxgOVAB624aL0jTM86SvvmtrIpjnrC4GnAqO1JHwLz0JB8aUCtnDnPsHpm5ey9o8wi05dS0JV9pyuhZ1564hLGlYfGk/vIDNCsfilzgnDh3MU2v7CvLRw4kK+unDtPH5FHZrbOcpF56PKX+2zQ1wH68pLMFGGIovBUD4fAhDTVGx84pA15+HGLPQHd0lIOwrAvfQas+dscnFbRl1Fnw5QpU1eAPghm36otBkh5Bp2J4rmJyfbwww+1F73kxfBYb0JbXF2nT/KzhaMElk741ZSsiqUBPsOKKMsuKIeuAd1ALQNunYOeNgZXgzB1XNv7rFyBCUv8Uwc6SLcp3WayM6M4TgN/aGnD9DEBFLuz3czMVOGlT30VLnYnbpcWF7Ml+rTrr8EJw5/taTTOZNfV3trGanj07oYr0ehdcdg/+eVQh8rVFPnST/HHbjhUi7xbZxudxm5yPHlddqOuzDvpkvkKxNSJhOtaCduscJsSYBknRhPtxm8oeH+SET7wJW1UQ5/OnDnTTp483Y4cORwnLLWsorQxrrVlbVA9atNOtG3c76daF3tKO5xp2KKcyTTZ0PK7/15IU1jLPTtWkiynH4op4we68qndBh+y9UUm4c8AC6APDfldZu8Vamezc7OZaPnsx0c+9JG8SCU7BeFNOvR5Ix4vBNVJvTK3bNAyTzWKzGur0KK99jWyjY2pX28HhDcnWNqiQbom/rYXb4IZ/ZDv0lXJJHxrl6GnDfi/YLoPUzrKSd/h9vzCgYV27sTp9ujjj7WDTBgvnb0AnsEelB9/vsVLm/NYXWMyQpkTl4xDaKhDy5SDcowvkR/g4//9gCu+hyQ/PjBGk/AqjG2ka7CuZwSqL6a8WyHnskHp9ZWz7Z30TczMtbFpfCuLre3l5Xbh5MPJj0/NMfFworEWG7G9fCDq8Ifjj604XpWVk397ok/Z9SPpDs1r7IkjurPCP2HVRXTvtYWlj+gIWekLTPF3pNgfeOx7/IbUbEdyMVOLTexCeHhbvXQO+0CuUzPt9ttvCRzwDz4lON/7yU9BlEbMkl1luUWoJ8n95AQ3ZlEShdUwDIMyYMp3DcM4hx0cDMdPmOO/KYwLr8DMD3h6nR1UEHbOG5v5crzBOWjFpCG71VwBdATnoTJDE5zikycd7IEjV7XZg0fVFGV0HvyX19YwXowQZ+H9S/nTocvUuF+7krrtxQdeB1FWYQygvHIR2GmCsfizcsZIZhKYpzOgoyD7FVGoEBWr8qtPlk3ApwqtrVjwD+2y9cexMjg1DcBA6ANfq6ySDx4+0g4vzINtFJiNdurM6XZh0Yc0WG0zO3a7Stpuc9MYY3OFsZFt4w3KCOXlpMzLG/izVWivc60By4MDycFiWf5I6l30g76pj4HaP2RXM9Tqu5Ok3EehTj2pQ1eXPpQl3svqacB/xx13ZKA6KNfo5zKBehV7857lhhMQApqyFtZVh32NUXsGh7f+IONf/uV5ieBWxsVn6j2rV2Su6eVeLj3zf8oCp/MrB2ifyNBUJNgGNpD7kPTNs/YwPTUZXsJH5h0jbd++fe2aq462BYK08nUVRe/pz3g7jb6WlpfSLhMDGnnoPORZ+WXChSwMVuINlyhAvYUvLqIr8qEY+jXZyzZdVpMejk1XrDpGy1lV6RgHGeiI/JpN77urejFaX3bX2hpO1h2O44ePgpuJE3US03Y2NrbbA4880i5eXIL3uhVle1dk2q5PcesgV3Gefq80EwVghHPiXGNDguQ5KutoLBj7UmX8s9/CkfeyZACP4RUYKGdlJhzXykS4etaBa+zHfhlqsay2nz7BQlbK87OTTLZ9XSaBCH7v/9yD7fIq8nPFCz5lKS4GWGhljIprOMtbvmcOiHCRJXi1I8e3NjUyUl/hoyo69FbMBHXZncG/1LsXike1kDGWjiNPUXB2spstbIMWsEnAyaMPydoHv7nhrt6Rw4dDS5mcfOJUe/TRE6GPciI7x1puDewEZvzLylomHJsEOhc8TuCVr/DpZ2RcscDAXZNZ68rPCFN64To+RfoGLvo16Fu9lr3Rt9iezwghA8aUtqJPTJv4WXciZ9v47Gz88BTX4/jeS+fOMOF4jFhEQAbOfiov5abtm3eFL56ty8CU9kjSLZn4cbtbH+Ho1CrUU+QPEGzia2oCGfy0VsPyXToyNk6UjdK/7bEaL9mqDs7hljBysf/bTsDw8QZl1SqcCz5vGU5Q4FsG1YmLjKffcXO4RV5PDc6f/OhHKWQGmVkKQhmdCkMKP7OKtKLzKHWLGY2Mp0jO7IF5jijTOsqtM+tTiQmiJANAnJ91EUaVx8GAP1sZwa14+J98wNGpvVMmzkA0ah8Kc0u6tuKDj48GLxuzcwsZjHOuoDEMn3K2Qv7XVzFEFOoYqq3rcswaUHjjbOCQvMHFe1J+lSY/UkDwmSJIu43tw0j7KJvBkCILWuSx/EEmmYhQllUWOFWK/PdB5kNDvZ2r5XKoXTbDV1A46xCcmLhScRC6dXOJPpw6c7atENiUe9705LaSXfAducgg9+BAUN9V1Gk7gJASk544GRxWAiDN1LI0dQryWbNyBxas0+cYNv1xizAOKDoTjvY6APmmj+4ylH7ciSA4abTgyMNuDsSsHLhGnlcfmU+wUxq+DS0raOhMMQB8EMsAJ2w5NgxfGuTznVtpK0v15ssdJkrOOqPc31Oq0elodFf5KpuCp8zSoeUqGMarT9RJUBsVl/0ZzUpC2bjqKVsxXzrUXmvAXTh/PpO0gwf20V8HM04eueWWwdDWB8a0VS5VU57AFU/sFqL2pXCqA53i4DT4OCJSrj7ISF3dJIHXrHRMjKTiEd0Y3OorPowBnJf0iwd5tFxY7aRoWaaOnPQ5iZWGcpC4trm2vNHOXTjXjh0/Bj7vDBddec1kIPYPThpu+ZWEIcU5QjfOE9sUPpN/6pyYJDBzaJcJHNDjMs7b8kwebShMP8ApbGgPh/VMjeL0DM7eApJOJijgU8/78HFOApXiCvycW1xsl1Z8eMj+M3bQWQK9/YFDV165ry5f0qFcxn1ZRR72hNdoDh4tr3GPDVEnPXlSzg4pPBXy18ykPvSZQx4pqiRugxgFjiV3ECtAlB6VUYK2NgrPxw7ty4JB3paWltrDT55py6w0XeS4te3CRtnkTV74g/U1b6XVfWW/ClcTDn0P4xMHIGzXKdqo97IPfcsETplzuLWuv1PW4Q0A9WjcSDcQk52iCMGTRR+OO3cU6EVoaIu5Pw3/C/v2Z8IBEHEIf+u4One2XTh7monTCjKjv+CTljyTkQoTijVowZN8grPGX8lTXRhXLE8ds3p1ppVkjCKbjJHwKf+2iTaDW5uwnH+JIxl7yF1ZK3/zPieVHR1W7Pm2E77ObxnF3mnnbSwnwXkxD/aYN7CpF3BJyrqbb70BepK5Ijh/6m6CM4ocHfO+KbNOHGGekEVQfp/VIeRTe6CPU1AwKjYzF5UlEjtAKsMtJZGJoNI5kgaPSCyO0Sk0O9cFCWYpQScXaRdBcQAR2I7LGYzfScx9QGco4wgjPUVY1LvNTCFNR9ssSj9w4GCbnp3B0Ophqg0fiiD41T0ItyEIJhzyIl6Dhow6y8ZXhd+JyVpJ52tUHL6YYtatP+q6wuhSeBSPAzMsDUbVB1sNOHqZicTuQCgLhhtkqK4NqH1rUsn4U4VzrNiPH2VFg0Jtce7iYlYx3r/N9g18gBB8DKuc3SIaAjRIfTmGhievOrfatpUmzQbeYzTBI2k8inkMU74mkHP6Rll0A5D5uh+LnDBI805qfMpZmaoDV6BuHTtwlZmDaQ4dHTm0n0kKcsCm1lnl6SzkObsL4C95GXQrSGaiowlAugYHvHpN3mCS7erIXMPXpg3WBZdJGGctTJ0KY39zT1lYcUjDcnHQ1tWgMpIPEDKY0+UhYGmf1X9fGuP90fmFmnBgWMXmQMNkk5pImi87DY/kHS/9u9rRgR30DG7rbJO6cI8uUi0jtO9lsSH5Bo689eLPrUxhBnvs/Ow921bYwOts0YcTrfCVo8b50uI6DS7nHrt90Ud2HPoFaYhL+0u5IxdhbhLI7HFWy8D6ek8hlG+CIOWyH16UHRNNeyVRx4BycFUeOgBqx/IjV27H60tM9k/+bV0BHF7W5aImkh55dTDC9/71+UvLbdkdpvAF73ycdOhLcusHQTuu4vOAL6rC+if+mjRYrxPu/k8+J50AIA+vAw/OPKmOIZQdV3vbKsvIDFraw+QEutJgkIU4DWjBIW4+fmvgILbm64Od3BhAnzh5up1lkujkXP2Z6sVF+hP534ifyE8+Ap9bY/gGg53JVbO2ZH+iB2WnbsBVq9OhjkNphxdhOMSn7M3HUrnotzjVXfwJ5Zm0iUc7ocRt6tn5OSbv5UfdlveHgJbOEpRZLftNHW89qBd1nMmaNOHHhVZ0Neggk+shFR9lD7ESaJrdoqB4Kb5Hhwmk9SZve8jzTiKf3Qd5p1jZZ0HDJ/YsLvpS34933HOd/tak3QWtL+TZ8MFRJhH6GWOKk6TSPf1jgff0228KOfh4anD+9Mc+SiTfYubvjzYwA4uCNCwcCQQ0OoOfb12hJgzqaRTm8vmzMQSNMA++aGBRgoqtDkeJw6GiuiB6UhgRiJ23jj8N0/ZeKwgF2mUmXRVSv+6k4lyZ+cISBp8rYVdpzlZooOwoDczswkI7dPhwm9znFrGrJgYBK+DTjzzGpVuRChrh4Vz9OUjx0ZM4dVeB9s9Vmw+ATWFMPrmd1xpKBN6UWfo4MKohSN324R9c9rOChQEHnEDUlhmB075TL4z8aozWmZS6RLIaxjAPHTrQ9jPpcBLiAHvoxMm27I4AvDvoMqBAYh+UoKty57PrDFR/LEM6OsQIqEQeg7If4UG+6asBQxh17sw394TNW6ZxA1NOD1sZBojy83qcFa0v8UgQ5doVrj028Dp31mZmp0fb4YXZ9COTi0Hn7tDHLqCmzE3izn06WMosnDKK+AdecOrU5JlTcCtf7SirFAENfubtHZfecw4MuAp/8SbR2JhCYbBKpAaoWeC5Vl+xj9yTBx/1PuVr3/35UOVVUg26wjH0w/6F31xjFVyLowgKWmXayK6TqTLxCBd4Um87FFc9bTJR7fDhoHBblEl1ykvWkrBMuAqq1dbNqmQ5HOOuXs8yGTx+8HCwOdE1eOzwkvaVy9inYefPfoSloS4BFbsVdyaKlOWDXIV17GQFGy3XGBGXq57aBSp62QmSd5GTz3iBdCbKtFvHOfoOBEPBFKsZt3XVgzQuLi231XXGiZAEYfnZAL/vDEhQkk/Ksl3vmAqt8l/xb/aUpkP3GXOusA2ulmljjq2C1Wa33eamzK1tqOVjvWNVmYjG1ajOP4Kh3ievpTdKcHZ72766Ir/m+JFMcjcvr7XT5xfb40+cgnbJycmQerSdrwtepyyrZCYhPufhbpqkNwmoykzx1SSJYnlJvvQgvfqlsboWWH7tT01+gHfcFruZKOyuKIcxQ39tU09r1wRdfDfdcsvw/W3KMTZ/4cw3lS1eOJ+xBTr4Gu4dQ9sJ3gidtG+uPBOUsRF3S+VDFjxkpGxlyPM/NrqnrGDQi/2nTpzRV3mVgufwR6ssz7d+bOaY5Ozre9epP3TkKHwNsvHWgwzA5zoTjM3VZWxYr6tf1OvYDe0KXpVt+NCHjrZn3PEM8rJ45cr5Ix8CiQ7Je2k+ZAUzMkdKkBQJtDWOCWY2eRQcmPGpybbilsOmL8afgTdWRBurpSek0BUaVDIPg/zfqddEM7MEv7DSHMTmv9BWmHW/wlZ1NmvrveVj3jd2IkGwTNDW6QoLTAnXIILhm/f+zJEjbX7/PoLueHvsgQey6jp4/Gi2wdx+7astg4bb2QrQIKvzd0u7/5KMq+mhR+mi5zh2PygtwYHr7swTPOAh9x7StwpyNbDFoQSQOShdMYhTGH8Wrjshx62rNPEdOXSwzeB07vncAzGOA8eOtouLi/QDrRlQGNywQp2rnDIH70173iI4OWjoaWSlbOIToGcyy0XkkAmGsrN8gOWPo+ozgPiL3GgIa/m+sQZdExHhulxLDrpMt9jnkTGFebHF0QP7WX3OtZXV+kF34XWq/clWLiuw56Zz4TbF+ClSrlqsHazvRCvfkr0p9gbN3k6bK1RlVzKfe5bkAwMebbVsp2TGHCNlYugOyPrFpcXQ2bewnzECXutUMmlnAguS6B1cTgroUWC0fyG1F0e/H9mBq+hEu/BaJlMOXOpEhpA9By+frLQAEk67Ck5SVnWk0BHAjDYntdTppKptBQJxFz3zyzj682cvtsNHKjjXBJzgFtqU8Gf7smGxVXuT5cVjweVMMojKi1OCBNQBzp6ot4Kyruw/W8scWFJQS6sHIidOGUdMGhz/PsfghEIb2Dc3k5fGPHn6TJ41cRdtZdlfwit9VN8NxPXAV8aexehQ2jUWBazALj37XmX2tPykbXuKPxO/mPib6LMdkj2rViXHBB61R0FJfMDNn2etbR5fs7G+1s6eOdtuvul6fO5Ee+zxk+3S8hqNaiKXPjAh0d5s7ouNDLxuaduH9MOYHNg6Mjmgj7bVpjcJKJYngcOvnVWQGeRN372NltsS2k2xmTaOmfhlPoEddBM7YsE0Oz/fLp091RbPX2i33HF7bgleePIcY/90W2Fym8m3wZZVvPqNLktIkUp4iy8sW9J2rI8PDX2lWJM06yTt+NEPOVKVSSVl6rY2PVZ2ADo+4sfk3rOwjGOQ7vRh3F+zcgF06Wx2Ug5efQP1E21rfRne1vJSly0mDk6+sxMWPou/UM1FWUvw888F5TPu/ALB+ZME57xj2RkmQS4rvjSELsbpZWYOdjsDRIS1reyDOyplZm5/G5uejyH75i7frFMDHqGiRKzFPqeDJttkJkKSXwkKP1QXeYRSlyqhnHrVBxH5Orz0bMBw5ua7jPNTb7RLUIbXPGzgKo6zg9VGKu3Q4UNt6dLFGMkNT7+JMgpR/urKcgTqeFLQOnq/62wQ98cufCDMe0Hy1A1ZI5fBvWWZDOCEvU5A0mEDU0GqZKvCaoZe926coefhIGdM8Om2aslIaZYDuGxbyvwu6szkVFvDcR47drg9/ek3t8dOPNGevHCxrWxqfjhaiKwsLmnfaZOHTSiTnivqWhFoMA4m+S6jj/ywh36tObsKLX7I04ceFK2tgWlwTBfJ8w+i+Q6yg46u98mJcvDWhAOCJs33iNv+5huuz09w+tuxSytreW+wg2eqjbc1Z6LIxJl5VvnSIe+Ii9E7GLjMV6bIp4ruqD/LYZEz+big3sdhIJrzWjlUh6zhI84+uXBShR05CUQGwZvvqdqf0bxRan5+rl119GheWuKthzgq2mlL585djH4tS/85ont1rU6p05lllTHQNyl3HaH0NYOUgiNdFo5/6i3OEDj58VqaltnGZE6chUf9IUOQ9HcJGNgMKEePHqGfwlHt2LUO5T3x5JPtEn3wdk7REid10MlWOGjyXvDYlO20PkkU/l1OTFw7Ax3KrDMYU5x+7UwkyMex2VErgXOnSIVmbA19ydhDr27hTs9NR76uGB17c9N+pxhZg+PEiSfz7gC/YRHKEOiyc0UutgQrKvNqUvodHXHsng0Uyp/rOFltscaluvZWh7xkaxma8iid3O4AzutIlbP+RHvY1Zf4ttv4TL3Jy0Drmwn3zcy240fm2/kzi+2eex9sE7MTkbPwjsH6GpWTCh/uopy++H3mVcaVfFknbJ6Ij07LX/W+W++1I8Frt8BNsFL9CI7qo33SZqxTJTVRpw+uailUVdlBYLFX76WYaPP79udtivrRR+6/p505eTK+17chujJ3PuwrmRW83GlH9qWvsrWemID0czUQN2d2yJdeileTZ9vVeS88PBua6XB8lvyLU3kAUA+2Ot45AzQ6gQdyAQqjmxsrbfH0CcbGZpuZ3x95+4pQ22cnzhyDY2fSqOzAJn2vwxv0LLTMSdYz7rxdpqz7PMEZ5db9RwesnTBhWHbI2QPlEo4xCKcQgNDghZ7AeMbdWmblGiO183TcmY/Cl9kRBa2i0xYj9b/yUJjpCHVBCkSEZV5IOs3gCiX/pCmfAbSUD/W1fanAcZauoDxTnh+9YGB4r7g7V+8ViMf9foO2D3odZtU5szDPirh+jEBe1wkQeYfy8FDGJMrxvdq1dSsHDqxyqKbc77JTJPkoXpVQXSvDzO7Iy0slceDgGDQ6KOWX4Kwc9zigyIC85WM+NYhRGNm8dntoYWG2XXvsGINgBp7X2pPnzrcLy/XQx+qS390ETwyXbLGYQbhu+xxQcVoNjAYriJOT3FelD65ylXX4pktwloHpcIp2opt6aEpdOID1UzoZHUh9p1iZuMIVB3LQ1pCH/ZvHIR1nwE5z1lH6Yx9u1Xsv2pcLuJVlQHSr3IFrwLTv6Q6dEq/90+6t09lpR30FK4y2q/wjT2BKP/aDRiSvrQ8y+mTvxGF9dKa9GJg5vHdocO51tvXBtSP0wZ+L9PaTSTrK9sKFSx1tdKktyJN8RofD0e1HuCQu07/hMvYURJUyVmyn/oSNDe2uLhxIYoykaBa2wjNyoL6cH/UEPVfzBw8eyMOKrgyDkFr9+cnTp3FCjmUupC8d2jh+dcaOgThUaGeSACGqhjOwXshO+BJr6cELJyaxd+zB+p3gTJnXQvufi3JP2SGhzDbI1z7KlqC+DtevvsmiP+HqRMO3iPlb6JcWl9t5grP9Dj8AhYZtxe1OALzLj05XfqQb+UfONc6lHX2Zp4O2LTuWD8cn/IFbmahraWgj0sv33OE/X+ULJvALC24fXLUP/ijFDE7b18ce2b8vT5e7c/Hk2YvtyTMXsvuVLdl8XBnDN7I3+K4xpg3M676ciHHj/eidSR9twpd60t8oB8vVoWeO9I3yHTuKfErALtyyYMNOnCTbT7inCqZxHa6onTgbB/zlvYV9C5kIOQacgF+6sNROP/F4W77EWFBa4JO2/c7PNVKW506G++JF361tpQRnNNGO5Ue92y99EFUpi6+krGzaTzQSPWVcZ8zpudQPfA4+WCma1E1aYkO+jXKSBadOsPrPWOe8sbbEYudirqPf8IbNIPvYyDY6lG8VyeFYSJ6k7O0vgFxZZnAeb7c+647UA/f5trU1vkkaGwwqCNOuugfiGJYFKgMCfnR6PtjhvVo75ADOE7re3OfI69eAF6dJgXtTPDMK8aPI1NBJt3RdiVreO5JAXlloWr/rBIO3KiqPkDV0jcDBIOJamVLP4bZoPXXNDEi+/B4zDtYyt03FJW23u/Yf2pevxvhrU7Os4jQ8H8Zag3dXod4DzU9LqmwHJsKW5WypeY+SZBudNn/h2e0tz7VyLMfodXhNqgGhw9BJOUQqWIKX4JQ9Gds5qOmLDsqvgOV+Ce18+EJjtp9H9+9vhw8yKOZn2yLO6PTFS9nmXiLYxVHkvlm9LlSjdBtXWcdBcpa3CkjKGv5zIFtXg3w63xQnKAvndnJP2WnAJuynahafehnHyG1bB/aC/l3llg7pDzkpeNvAAG0nXdn7dQ8sJl9pyw+R2AcmEQ4sB6i8aTMe0T+MeY68vIjs5dOz5QZw4MhHF7186BuXHF6Lx/81oFJGgfJQ3/IqbE/y4w6UuxnT00xUBSQVbrFUXppVUOdOS/oF5dHze9PnKzP998CarDOhHJJX2j5aiE7MO8mN07YUNG7XKd/Z2QXsrcaoW3ZFBtlzZAeGwwYZw4Pu9SWx0dApPZk3iSv1wMbeweO5HpiRJ8upREbyIy+516mzoTaOTlKUCaa9rOtj6Mect+CA9xaU91qXfeEN9eql3y/NfWXal8+TN1c8rqINwuBndR8eudJmvNUi/5VXPtoAlmAf0h8OyvMwkE45vPusiNvW+EcnhzGq8mf9Hq/kDGy+fMWn+g3M80wED87viz2dubTYzhHYLq6u4utsDg77QCCWhj7Ce8r+DvwGOFaW/d34klOdHd/VtwRdr0O7b9lzAIt151zl9NU+kYdT+C3f378C1n98KLIHhw9E6VOmmBDNLyyw0JnFb662VXhfXoT/s+eZGF1K35WD9lM8EPDQWf1WAnwhyVF4UP/CRobS5yOsPMVG4SHXgz0GRv4iaXVZuqndYOqtw3fYLvDWmcfzZKw64Z5idU9MiI7kz4kNMvbnjf0pXF956nMmiS3yA//1E5Pw4G6D9sl1bJxDvMkjKyd60TnXnHbyfpXqGc+6DZ4leWVw/ijBecMGFUzTEf+CZA9CCNl16+IU7VD+zLvqrmuTA9VVhI/Gu60xNjmdGa2OVSPJfYzVxbaFQcXQOTCDCF2lhSZ5rV3a1oU+5TpTMvyVgOTFIBUHDP+uyorvXeebmar0DeLmdfQYkk5Uh287A07uWdJ/jWye4Lb/wELbz8x1gRV1Ahs8nXryVAKF33sth1GdlkuHKwzHoK3zspw/eOWvvH3a5B4+dEzVRwaoRuk5/WaQoNAoXhlRJw55N6iN+yS9zsk06CJPNNLWlcOB/XPt+AFWQQzy0xeX2n0PPdLmFvbRh5KjydWssvMl7aYNaDnYTLlPa7H8U6TsNDyDWgUZA2oF6rKVoUweB3564LE83/M2uFnnAHSwx5iKffskX66y45yQ+bnz5/IimC3k51Om8iRbPpi2BVNiqgfGuo0iF/SXQSFRzn52g7PHEJgdLHaRf+IVnNpcy4f4xhiIVtg2InLWPeCiJHBkcg5edHrp0kUmffWeZpN16s3t69jBAFtSrnpTyqDpEfy0qWBHpacBzgRIlZvsN3WFj//FaP6SHM+eKNY20kz4ODWvysZMccTBVTz0IOVq8wCTPtwVMBTRrpwm7cGPxWfMSzPUPA84nXDaJ2XX+5cWKTMHzOCkIRr/wF/OnQf1Ir5qW/x2O5UHg5P3l3PLzR0a9LmYHyU5km9mLDvBk2eaSGuHvvilSzcYXrs865SDn3FH0DRZ41PkXdbBAXzXizz6v8uyyz2TDGDo2vADKi5q3EU0qBqMqADUt0Utr11u+2ZG27XHjqbNmQuX2pmLy+3ipSWg7Dn44SsTBs/B4QuMNhOY/UqiPG7kIS6DrLtw3oM2L7/FszLYpJ296rdVUp6gT2lkWYunSMFxm37WBDawtoOG3VxfXmo33HxTm2WV7OTat6xdvHixXbxwoV04dz4/tJFVKvBu1Udm4HDi4c6qZU5grI+fR4TyKk1tMlo3P+gudhP9mK2zybxtjCmmBGN9OjynJTgn3HWEgP13PE4cONZm8cN+Pfey74TAzxiQ133CmsmFP+Urvbrtqw1hn/BpMFYOWSXLn//38BU29XP6J8eG9mWhVcBEmlyOT4612569u609du0Nt/wInc3Ltp88cYJO2wihDC00JPPlQuo6ZSIVRqXClIEsxi6zjigYr9ks7SzbWM1Ta1vrzLxdOaMIB51Pf2+sLuUJPX8IYZwV65jtQG6HPQZCnBC2Qo5jizeFl0H4MgV/BlXzcbp8oiBAwnfKXXFWUMn9O/Gma4rP08B32mqI3r/aaEvM+OqXW5gxUbtvfqE98cQTWaHGWdHG7RoVaD7cwHsZMgna0kxQJaAUd6wsnbDID3QMRkgqq98g4LqgSPBonzP5MYD4ER78bmX7/U0QtW36n37YHFn5/uNL/gQlZ6wwFQ8//Ei75aYbM6gdFLgxoflzJuvEZDSrDHcH8uIVyvzqlPeM3fZ3G8sX/8u72/rKwC0dZW+Atixbvjogrp0QCWs/nAipx9Sl375fuGSQgEufxBcnAA6N15+2u/fe+9sx74GCr36PmEFFR51typs8ZnvKFzzIa25hDAc03f73bVe1lejkjLy7OvIJrF/hsE3h8EFCdVUTPApT571xdTc2Qj0yksdM8oBTJ17bRjuL0+FPZ5g+i4+ylBMcYsvRpxMaSSidOrxWTzmbZUBrkjU2Hd/YKkc5gMFBZMQ7ZoStI9fBI5xnbbvnC48p/23jNXyQS7m2VuOrbNdJjs5Wx5txpRXbX2RKwU4fbYcwyNs/dzWEARey9kHThBb0lW1RaXioF2RMQeU5UkcbZURh4MbQm/jyozyeqY/MOAyd3hLyiWptLi8Jmpxp99x7Xzt+/OpsByOStLOHjkX7VZNDkuOOoOTEKn1Wp6FVfkN+c+bQHjzXJFFJeMZOYt8OReHEpe1oJ8DGtkfbpPAwIH59ZQW32jUUx/65qfzKmc/rzM/Ot8dPn2tPnl9sl1gt+91z9bCBzvMkOz5GP6rO1mmfcj71PInyDTPhPUn9DDtf0T/VsJ5yZWNBFjhM3PPgq/2gPG/X41BwSjtBy4UVvLsL6WTfyfipxx9rN1x/fVvFTp48+UR7Eh/5+COPt0sXLuYJa9sSzWhn8FsjEBOUweN3lBMMsVGmMRBxIoNdm4Ufm/VJjqlYr0BotUf8a/IDr1xEx/ENNnLR48qePmFH245p7GyDuLRNPJo/fIT6tbbFynhl8VxbYUHg7zSsL11KbGM0OQhhAz/qKjkr/HpavGJd9S+xCF3E90Oz4ohl/BnEnXFYYbVjN+PQyeRoO8JkbEjn/9I9Z59kVFvpkK1zkGivQgd6Q12V+acQdAgxfIhFGNaT0fhj8Cncwun7OkOYx7FqzAY/Z0JzBw61ifkDbYzObhDMnfVtX1aJHNTHvFQAR3UIlJwvo2A7Ly8OmAgjCqlAKN04E8oMFl6LowJKreJzD1IjpjxbMn5vmZmMq2kfANsdjN6/mmn79i+0FZR4+ODhdtONNxL8VvKGLr/078/rua1pv0JPPlXYILVyoAwheLfeKnn1yD07ylMvHMbpFiM+J46eyXD496lLz/UwTSk9DmCCfvLpk5ctkEdeDCIHj4HL+ySveOmL29L6ajvFjPzcpdW2slH3TNbdsmGm6FPGNJRYeFFfmTmiB/WdKe2Q0itg7Iv9dCUapy5rDKidHRA+6Wfu8wx5wHRa/BvqcAQGRIUiD+AdxV7OnTvbvvorvpTy8bbEqsC3nvlDISLwGYbFi5fiXMqxVnNTbFITFY+2Q3npYqBPe20p70FOv2wrkKYGp9hE6u1biv2nE/YhHp20AbwmG+ZN0tEJQzK/AnTV8UPASJu26aE/JrHGKvR8YDNe+CifPiFNAPaMvBNoaeZ1OXQhB17sBzjEkzEwtOvbvX2FZADv9SUH8unKbhstx+cqFvbtw64PxJ6s4y80F1eW2kM4WnmQgfBl4uTbqXR8UIK224DirPumOqrwD6DXkMp1egAT4VEnZUl4AU7HTIGS8Rpi8Oq4VmdpnBRcJAPk1Px8grIBLj9KY2BkQvbhj368TU5N53kaDcO+RtauoZBTvbQi3Yi8pVMTIY+ST9eBtNWNHKRcXsBp3hQ9ajfwA3DO3uIzCGhP5aixJdHBqz/g4KRRZ78wP5s3yx2YmWyfeeBEe/zEyTw3cgk7j6+g0Va+YeFqz4Bcq3G3sXXy7q5tGugNHAkY1Q9Xo3Lmw1U1ltVR2VWwmR/kYF/U1wh+LwsZ7YPWwuaVrPg17cedUL9mOjs7l5/K9ZeuLpw7lxdZecvDb7vIl7I2Ra/Q8cEuadfXPAls0I3olG96JnwKwqvf1VaOyltRZ1zYgMMyk/xUpnx9+MZG9aMm8Sj/cXdt8X9O8Py2kbJv9Ofcow9yWk7s2cL36Wc1rOwG5O1fHNizE5F6E6Zjqbis8aFNcsGR8WT7ITnGrJBDdWUbx2FsWFjKKt/y3NOtz3qmDcR75bb2RxCa9xqdtYJgp3OeRYhjSG5IZiiQwQQD8xIi+XUZOQuzsoYArcnARoiZ1VnAUY4cWBzriIKbnGuTM36/2JWTWx6rCdBYFX8qlKAHPmfVOgLvvQiXByMga50z1vAKD3FcEHIyUG+mkrYzWq6p841OXmflHsXWpCFPZSMwV5G+jMXXdho4xD8+6eqSgUX5DANfA92PU9PwVpjh+vWNFWaP/lqUtPOEpn1ErlEmzGW7jjodUwIo/Gqe9SKEslf1rBqEt4xhFxwG8XJiyI6zKzeDXO7h0Ae3yvPDIMqbxnnXM3l15Rt3Dh3c3646eJA+jGVFcWFppZ1ahO+lZeTKatVgA0mJ+vo5DS7fKYT3cv4+OAhuUjkcDkkNVhuJW61tUFGzbixBnmgvfOpJPrlZq03b1SEyy7S9vkLxrVve/3eQOPnxpRGrOFx/UhSk0VvxYJBkkMqTsouNyTeOBRjNTr3Ts+A2L0zewGSeeu3Acw8I9ikFKRtp/ka0O39pS2Ve/QqP9CLnHkR0FNqPkz0nNOk3PfSNTfYjaAeeahzZZx2Ag95BbjCGL9rJr2OyBjwtzXSe4COcUx8Hpp3YQhvxQ5mTAuvTyD91JZQ4tUE+2q9y9wGqyCjwqmw7qzmvfEhReYWC9fLrIRx4tvN2qaIroPdThdM5iVMaPQkfpwVop+W5t/drKtKyRv6EN8m7gSffkaZcOFeSTqZ9CG+Kce4ke21ts51n4uZWb3hMuwrGYnJcWS4PkAxv6kC/AtrwIZCT4PAd2yreIlv7BabcFqBv8lc2h5bDzyRnJr6Of2DVo0e+HQEmfdACvm7/3DS2PR+Vnjlzrp29uNyWV9cTxITPlrsrTsah2XqHuS/sqaeZ1Z99qNdu1lZ0XjzEOAmPCYoVGLUP+1wB3jph5WbwieTcbaoJmwHf4O03Ouph4TkC8dz8HP5uPpOgJeR76tTpduniYlu6tJS+ib907YSgbN2H0/I0P3LLE+bQFS8AkXXXQ/SNIGIPWUlrDzV2InMAtHe5y45MJvuMNXgLDPiUI1LKM0952xiLK++B66tBx8r+EoupJeIKfBiQnUgq4tCBtjzCdz17AD55g3dTxcUa3/KofsIjCPRBCe6k8KwPQ29OyGymv4l9AW8f5KV8CLYwNd5uufULvoTkbhjQgdbj43bShiIQcwmGw2vyQRpB0neZskMAW+5DAhqBzJmCwozwCY5u9UxxWZ3TaWZg08Yfeshvd4ofwc5gtJMT05nx1Q9+E6hdUW+S3wCeABpniDDkOzw7ZHJt5zUxFIlgHCQ+5RtGANMY84Yxzs66Y5we4Mj2rIdP7DnofeKT/LSvlAOHbSJojMx7owb06ZnZbHP7WPzK6goTi41sBWaVJx8culGDqMkgkMUv/fYl/3l4hEsHVgxMI1VK1Ht2NihdfYf9M69eomhl63025Gtf3Up2G1ppJDjhsCooirO1aSr2z062a48fThC5sLzeTp33u9EbuQfvE4kOIOUSg6eReQNj7oUrX/GBO3E6Mwj6BEwCJA2Ke4ZP7MCdCuoweOud5NhinKDlwPKNOeoxPRVvWlhn+1rF+UakOWxC/ayyIvAdz36yve4Klkb20dT1E3ugbVjYW66fhQJZ8Lu9TcFgM1m9k6zL4MPBZtCGN3uU2gRoJwFx8vaXuoCr6/Rguy0trba5uQVQ14RGdhwrmWAWE4GrsSJmkEk47T16KnxPTXvrr0zC9sNUgWXnOtm69r/jzx668kLt4bH3SeftPcs5VkpxqkDGyZcX3JF5AjDnTA9ESnWCmjS0U2W4pa/AGQ68x/kFVz981gJnSLuYmHAIWPn3HSN5Eb3y8odffKLfkZMfsMAIFOUajtcffknfOKTmWbz1wCUXhYSxB63BxrVrstGNQQSOKGfsWQ49//fx0H1MyaLGpkijWyhmMoq9S0b68XXkNtzOhY+Dc6w8s0s32S740Ob5822JoOwCya8PKkMnIP7iVAIEZ99t4BPYTvCQcuiKW9kYGPPWLA7xR4aeabuFPPLdZ+ANINbZj9gsXEWHQ398TbJ9y1eukM0ohr6fyfHcwkybww/6u+d+Fe3EEyfa6mp/Nzd6ll/G86ZBWBqcNzLJIED7IhXKHNPagnwlZsQuyv71LQmQjEfrXI6Un9FuwhoBWf/iLQ79ghMA+4BN8fFbH/qWCW+9IFOl7tdjlc/a8mJbWVpEDu7UYuPyBA/lW0pOEnHSpy2ULIp+PTyrDxCl46HkZlL+drzGe0RQSb3IN7jig+IngLId8lMn+RopLZxk+Da4p910zdD0invOZ0+dioCViQx3JkIcfF2RCqR4lHAZZUBSKCYZtWMlzWxhOoiDQ9gSQm0RYCAS9DrdAhbhKLhtAxrn9cWlCFWqBshpHIS8LF04G6ece5PgEK3CSwDkKCdcgywBOgxSDw8FtxuIA2sn+NMJ2EcDSrWrNgpGBRZc9dnBa1pbu0wQZuVJIHaFcenS+QTHgwcO5LWabmHKu4akweZ3ZEnlCEpOkQ35PvPKVhNlPpiXn4SMvIDhOs5AGBxRfhpNjyifBnVkDShmxaAcZcXLzC2/myv/tMughM4STm2JQX4W/vwa1QKTjjNnz7bT2IG8XnRSAZ8+ZLKGM3VbS4PycA7pZCK8wIlOQ6EWv0NfOCJ/jFL1J8njAOfWefIprH5mQKpLQB20OgYnAmVKOmVXzb5adap96jOfacePHk+Zq3/5hDWIi48TeclWMAEH+KVn8Ml9+zzuChxQxaeDSDdVKPLyAAcVfxW8+44PYwPbcaLkE6Cccoik9CLV0oPOeJUAIfk4Eh0njGUFZHvsrjv44sN2uagSGRN/zwd3T+ZDOFdPzfdkbwbj2FNXtoZ8FZLXypwydetqrVYuwlk7wurzYr65EFaRkVqrccsB2gQ2NUleKmmbs71y5No3Axd4hYMlz2mXvLS1r5RW8GRA+2MpnvPgqPUMN4OTpNc4X1payXdkpeX28NnTp5Fp3TbLV++Cx9WfMneLt875+VR4sz6TEDnTAcdmrHN1U5NhecrYo2OWZRzYljae/elJk37D4OLKuctG2/MJcf2qZyfpPptCr9qFixcSYKbwZ/efONGe9LkW2q9gL+vYx+77BwjGTkShK35v6Wwa/CIPdcWZ6/71R1ej2plvE9tijEfX9NsfL8qkAp5c0bqTE13xQaW0cauZcc7hg1vizISXyvNPnm63PuMWxsd2O/HYifa5+x9tT5w81S4uruV5ofgz4F0wbayA3/d2M2EyMG+u18pUm1GWiB+K+igoM8Yclw5w+URgVlqb/nl7yKT9KN9Mmjk7bvKEu/yCx92qaXyWbxVTAQePHG0sl9o2svYVoJdOP9HWFi/Clw93ya8Pd6lNeNLeveftxA+a7sxuIavoD5iy4ZJTxUD5DRtVR6YH6zpgQYH651hJHwzuXsO3/hA6mawTI6ZYzee2F3D7D/jWyqSn3nP23dprq/6023ibnQUIJNnSkAGZ4sjKjmuDmWePSjXI+yrQ4didTmZkdoRPZkmcsxohlxUSnbXTOjxTFGGHrAuMvaSMGZMKGhmfTqc2l8+12YNXxbjdjp9g9GxsroLBQegbZaqtuIKPpLKlnzLwy36e0k6QlsxItsPKEddKz4eO8iARAK6cAeXwIaJ6wlpZBL30LLBvFLiimpmcZpa8lnbX33C9JtgWMWbfs7q2upqnjb1fF3nSOJMhZOQuQd7lq/xjMDgR7FZjcbAmuEmHNgbbJDsDD277qDeagNeZ+nCWTw77YVISGygM8MyELfZe0fGjh9uttz29PXTiVDt7yYGljpl8XLqYceTKVy36yWCnTOfjzF0d2++sJu1PjBnEnKM7Dh1SBj7y8zp94egGXbovu5F0Xh4DBxRFjr4LXdmfv3ShvfgrXoiDXs7TqU6M/HrcFgNtiYGYrWlwyGO2mrfMl605YauXx4i1ROcPbMB+6GTXBt5yG0ae5d2Bxif8YQM+Ve7k0Dpvl8iTuyy2k25NDt3CXGvXXH11m5+dyX1q+6s9+X5jJ3K1CpQvKZdtyqdO0p0sdac+TU5y+5iTjroOfXizNIHGPvLJioIyyzO+SOkTPHGKHZU8BKCetm5X+u0EQFJvsh/33PtAxoIpeJGfgU7kOlEfLIyDst7A4YfrTGBYHeTJ3NTKC/9gIKs625CP3cND2Upd21Y66Sdt7KNtpO8O2Ny+hQQzv67nas4XAp0/d66dPPUk7bWpsMfhitsL6CkXafkZzrv0i7mSL7ZHmSlcK1c+zOqg77lsQ1jr82AnfsJJn2CWJ5Bw9nXBeVETvLsN7A9UzLFKuu/+h9up02fawsK+tryOzJCbhu44t906vgyWK1gSQLSLrl8yci6grAgeP6H84rM51Iu+pB4YU58C7o4v5SAGcbobmd1HdC3CmZl9bXbOX4byHfob7cPve387ftVV+VlUt9RzT16b4ciECgZ8wCu3IOHXcKC8spjBx2VlGhnDL0eXWyY5kXPJWp1obxY5Rp249V0zea9YAZ+UjXm/ftI3UjLmmJjNTM200w9/DvwbbXxuvm0xMci2emxb2+IUfgno2ihy8Ran4ihZCFDn+C1igDs48unmuQYlrr440m5MkSfJfvR82aww+IFxVvAqQL6xE8eRX8laW1lu497ushxYdwWf/oXeEGZwzj1cVgM+3eqTrzoRnZLI7UDN1GS4BB2i/JNhna9Mx+gdwAPzT0mWDR2zMxpwlGMxSrbcFRXYwElQlBediYaOsGKSwBqcpZ17IAv72+SwjeFbyPIjFpzjJFgxZuUEz/42cx6+yOBHgeB0G9ukUHO/mQHmTNE6jSSBmrxbrm6ZCefRA7P58GwQFx9HnFpwiJtBbD/hc9/++Xb48KE2gUJ80jHfR8RB69jEoTxjmAxIeomsCdD0IQ9iZAZcBlArulpxUZqAq7yKIYRTIpY5+q8zHnhDrvIk7/Kd1sBl0kMjeRhFTvM4uuuvOtLmJsfbBVakJ85caEsrbssjB9bM424rd/iBbxazFZzBq6x1mOpGezDmOUUQLgHapQWptnjhDZ4NGNY5cchkDlj5lYYp+lNX6p42wgqzf7/3RsezOnVVsbS6lgC5D0eNrQNsY2kNupD+gDO/DjXwaTCGBLgtB5JzdM0nCMIjB3h6v93hKLxWlxySF5a2ocOfOPyVoPn5+QxCnWBsnuRZfqUR+Uhz0K2HEwiRZMyJb0h78yHi//CQbPI6n93Jh04w2eSFy1eKsILCVfSVofIw4DtO3BrVVpWPExFFETTgNdh0LgSvwDHIlQLt1grtuOP3cIUqrPj9gYE8P2EfhXL8cu7vfRdfdjsyhof20FrEHpdWXY21Njvjr8Pp9Eayqlxl1VZjaAhKufUh8iFQ0ZfanSp7Sr8zoQCK/Cb5kgkyRO5+NUsn24M5IMBqz0bRspeaIFUQ8SEio4oBLO8m0KawkwMzU+3w/jnsepRJ71p74sx5xo2w4S7n/qtbEQ/XTj7USXyZ9AksxljzysQ2WYFyjdhTHv75OOkPLid2wsnnwKMvyshkh/r6xobyGGn7FuZz73sGmXor8dy58+2RRx5ty0uLkXt8m4igqV8NPejETlilulr29uIOb9IazraXTwOm7WKv4LHcCYW2n04gMP2bO6K1RwfPyFFTNg74q4l52poY4CuVp4Hzfvby4pnwGfcibnUMXbgO3dBWfvBWO7byQDX9rvFFVn4pz/hO23g6VTj0AVh4JEd+zwQf+1Df6QN98hsHaiEPAqY/g9/B/twVVkfGUv2N9KXrBP8Zd95qgbSeGpw/+dEPI2gJ1Eoy+/gGa5AbtPJuacqyzYjYong7bScGQzV53Z2T9UhBqxlqlZuD01wpTanXKrY6Ly6pwgTMuxIZhIESDCzm84AFsPYtzswyVsATs7P55Skddt9CdPtjY20VpWEAfLIKruYJWqEpHnsq3yCth5SE9ez9W38hpoKaDr2vrEzy7eBLHYd5A7351GMteRDNGSQ0lKPfu3Sb0IesdFQ6b78PmB95Rzg+4KKUo3TwK3JfzafD1cHY3+AWRD5k2jNt5c2kWfurLxX4alYv771PvT8ld3uPUGjqFosPcRzcN9+uO340xn7qwmJ7HGeS6dHYVIxKHJI0yHpk8uaB4ZnE3WXk/x5UMX/gS68G4+AI/bIDbb0mSOAXT8eRQSCMkH7kdaTNMdmZQl8+9LPICtpdiamxCZy2T8LCm31P+7JLk32ur19hN+pOnKKHuwQm4aBXLe2j9YN92MYy5OgAt6HtTF2ePR961OsoTb5SNrxTlrEBeid9Jsu09B5QTZGK5eAUV2b0NiKV3ipfbVOYvIew/RZJ4Sh76fzpkJL3EjRAM5uve5KlJ/BA8wJ2efjAgdipwLbRAvvY7xOrcnpeO7kAln7otPXlkultvYjjo8Lr8MmlgYlYDa+u/nBttI+tQ0f+LfM9CI6ZS8urgZubmsxYdUz5tUHfJGdnFK0BJxOG8KLztIcGGFffNY663GpVKT/Vr/TNIur86p6+MP0e+ijt2C7qTZ+SlBh2gdZsqx1qI9r99YcX2iyr5mX86eNPnGzLyFmfIO6M78hSFMWzEyJ3o/xZx97/3CcluFTgK7p+sgKEpnDKyLoNHL9n+cnZftKu9y1BllS3MJjk+rDl/Fx4lI0Tjz/enjz5JLSqr0TYnbaREbi8j5x7ybCjbLNKpa07V5EJ/ZBuXmiTzpV89e/RS8qKt/hT8tsjfvc4TUNLgzBQT0zMtsmZmbzTPl/zROcbLBwWL5zL99ddVEQX9g1exKVmM6mJztA19MI/1ht5DPRN5j0oDm+wE9h+K8byPvYjdSZfVUfng2sIxDbkcEzYRoEYhPPkusZNl/SnCfDwrN8jE9o+O/WFg/OHP4RynTUQFJ21iCgOGAQgcxA5I9SZxTFBPQ6Ic21n+L1ln/IzUJciqtPiGZzRkOJoFCLlJchyJp4z0GkUJ4HT393KqADnYZ1bMJm1uvKjrISHwAwWEzhsXywyh1IJ2muLfkVotc3t25+ZHJYfvFkZ65zth9TBJ98q3+CQQGswo7yuBzryHelHkE/JOxj9TnBvu+Xj+NDK9zQ56B2QBgVfkXioHTlyKMrziUdfc7e4uMjg9H6uA64U5yyy32LQ2NYwOk2r5Ct9ZxsaQhle33LTYusVpeDi8JxApCx731Kv3dSqSRFu8c+nbqcof9pVR9vs/oX20OOn2/TECI7R+2YbkZ2TCenUw3QaGm251vFREXo6cnmdAKd0pJHErFN51MNWJf8ExvCpGrUFbIWL2Jv9AVNWKYFjQICTeWOeOrcf+JBMMFdxGkimLfiKVfsKa+GPZv7zk21sr6DXny8Qr+/j1kEEv7bBx2EIGuoKh7zEZjjMZ/VPPnYQtGUT2gJaS957jm5rZldJZLTz4/dx00J1DfcB658npVIyFX/KwCXNgveQjyoLfVI5UeVVvCYPnGPMYOVZzL3Oau9rlmMzuNQYzmSLsryGVI8J+sCTKUdHGdfyUOVcXyYvoD4DLBVgpVH8aWdZ7SHkTjtf79E/DC7CvD3ZpE468R0ULDFB9V3rTmh8vS5Wmkmn9WvU1Zaz/TSQuvoumSUwD/13RS9dk3QygdC/cJ3S/KuJhSko6YsrWCvjePk4fm0kLumqg+iZYOHtM9+E5ytcz19cbjdfcyTvJD+7tEoXsVO3mkYMtkU7ckAmuecLnZqII1/47ry6vZ0Vn2X6AoUlfeBgT+OkPeOfrGdlrs+Kvt2K9tYT/Vdr0p2ZmU1bdymOHz9C6XY7+cQTrJbPIVf9P3XQic7C2zCpcZKArXS9hB/qhdNWLl+u31mA2eJ9sI3CY5vqj9fGEOHMm3K/N21cDE630cmpPFt06MgxgvN8W1261BYvXmiXWaUnvkSaaQneQRbhQ/8jXxycrSxSVa8dUBpZyVN4gW4fYybZiL8eeDOlH4418vrc7e3id9rfBk/MBC/XeR+GeY76+Un9B/8kStkOH8mXnHzo+Pbn3tnpfJ7gjAJBAyJniiKs1UWY4pynaUHsG2Ry3TvDtTB+980eR/4i4MJHycsIuc5hu5qJchHD6jRM3ttW7H6ygg+N6pj9c1DQtZSVc8TxugrkyPeRweXWuGefeh6dGmcllWHc9qHkEeBGvIfjrIfUFdpXuwqxgnP1zTIDgl9BkhcHpzM4BSsbcdhhXRnJj/hKbgmA0hOONp4tk2fP6Tcft5KU0VX+eD2GpSNfZGboT71lwBksQ4L/tHHQqGc59J5lbBHcDtlIBpguV+HoBDpRJrYoY3ArXidjX+XFezeFXgyaPbwhT1844IsRfNDmpmuPZ+vQrW4DtLLzLVh+Z7BewQkp8SRXhu+AlbcEOvgwRTeDgSrm0NRokH3kLQx5i62LXpRtMGMX8ObKxfiqTdhpv/o2PT6J49hul5iILXH4u7n7mKD5y1h5AnSg6T1CJJeG0hF3vg4FngRqbCx0pQ+UQVbdyo8F0u18lWNSnzUGwmt1k3KcjHKmfpMJVe+/q73u7GqXYPjqioARnn23j2S5Dt98EhCGFNgh2SSXwPWkLg0afmxbFlM6sS5BwZbaAngNem7DOhEaxRZpkpXoDI6njWFZ9DNOL3LAnoJnsKUBb/GknjodcpT1vPUW2R9Z1ZH56l8DYTltOOU6gZqzL9awXIfoD4q4YkY5+ZnEOZyZLbwfm98ntz/yqK9xYiA+cMhd7pG6UnVlCYsU88/dHv1SyaNPMGq8DX2gTt6QSPpgeXSYaCiekqnyzW+pw4tLo4PY3LGD+9sMer73kROQ8qdQ1+Owy+0Y/GsC2YNzvvtLYJaOenMSXnIqGSurPFglr+FTp6+dgG6QkatMgNOvvmtCI6szuRDHxPRknmCen51rF89faBcJxnWLbSV2Ln3ZFG+eecFuXIFqv7USRQ7gU741nioI6QuUXby3/EBa/jobyk36JuvSd3HQzusEN3Tqzu342DRA+JHLS23p7EnGy2S+nuoLqhz3kQkf7SQTlkxaip58KAPpKSMn26bs+LoNLTEolty95ozHsdg2sVN0GJtJKYnxUYs0+gB0XyiusSjd2lgdcEAP+TidV2bSVSf97Y4+LyS2/i70XFBXYwIOWGXc8dxnhRzXVwTnj3woL9Dw/qiMO8hsmBREMgtTOFkVU1+2Z2WAIaRTlMXRyTjCrbbFhAozKxMZ4DFq8SmWEogdsK1JpedhEoSRLU/xDp0QZgcW5yf+0OI6vxgCf7l3CW87TlZeR+r+8czCXL6Enie9oZ8BB5J624ur5mofp8rHPhYteDVPmbtgsu82k3QiG8o8+U9+QRzclsfh4dHzph3z4BOXSGoiUXAGjX3798PDZGRgAFzy92YxTINcDNm+SodUs/6Saeop9zoTDhECmLEBXXWqDCNX6OepQeDNh58EMPhQ1tEJrXd4t49b+T73cVb6Pi194eJiO3P+YvMXbyaY5Tox87vkpvQnMpAfBzm8WYRBayc1Qam+5CG9QV7ScCIUudEuPyhBnTB+/Uzn2ic1jrmwxSd6oWx6ZzW/lSe4fZLXQDg/N9cmqVcHdsrvrzug3SWyXbbY/SgLWdFuyCs9qrNCL7pld95XtW+xHPUqvybKxWf/qc5kMcOWC9svw49fDYzTo6zui7EynantRI/6p6wMKjojeISGetW5JHCgXxmLHDhs4qDPGBEvsN3ph1Eg/GoO1kaZV5QNzj/tKVNe2pPPIMiXk8pLy4tt38wc8QR+ZRVAbSzfvtjBjP3FQTqW5MXxKf3BYYdf+ZDlclaWW++KWWfXJxHC+aS224YJ0PTXfvi1uQuXLqGTyTY/zWSbSZi688Uiy0OQs+Paen5KUFp+oJcnrbm2bwm8MkIKrDRMoWdZ58P+Op6sp0fgLr2jV/sgpLLI0v5yVkquJt1yPXZogXEyn/cdnDXwERSl6xhyVazcQZL20sjDn7R3wi0f0sztK8q3/alXOO4vG5JW6dQ02Jk2p706xpGfE4Dw3g9oSW98ajo/1hM7BreB2VWyMJ2XnbwreAOx+sgquWSXgOwKXj5AK73woxiEBWbbd1yAx90+y4GI7CgiJy/Q98L9XXWEf8lrnRkr+qY8oY1O/ZXATSYMptiPdEKzdONYU1Zu12uU+aEJQBzD8uG48WG1BGDKfNI8+kcWeHVkpw8o3hB74PoDl/WgJTKVFwevW9bgdnyZfHhvw6/ywkt2djmrC/nquwH2LnwqL/KhI7/Ay4EptiQMKSvn53zB4PzBGHut+lR6PN+QEIiipTyOl2RVDQCR6bwqaFoAC9QAR10FSXBaEocjY11QIkGwClzJCpOTg5yMZ8ojUI4aHGke3D7tnAdPSL6zO68AJMXJmoenUoyHzlceildXeH4ta9pAzaordEkK3T766spSJLiBt42Gk/7DUwxfZQz89WQ3+nVO/lPBMJ37qOBwFuYh3O4qrRxSHuDg2idnZwgqKtvfcT537kKCe+5fGOwg1GlrvOGFfA0qZTKUQ1caDnC1IpyBmIq0L7rAs7LIhIFAkO/jwafwBh8HlPddnd1Pgmv/wX3t4KFDtB9pp86czazUB0sSoNG1s+CoCNjw4Qc6xZa2oL07S9YZ6TBLDl5b6UA3Mz7u4CkbygqTC9vmHyCj8k+dMnCgCjND4PWXrS5jkxcv+cpVf1t8u83O1UtkhPVwK7rn/YjQvJM2H2hTLjWw4Y16nVp4GfqkfIQXzh/Oz8DVUXKtnWov4rXvsZs4Z18tySpZR8CnXohxmYFJsBEGPBXY7L+HfEgrvQ4/tpO2Nh7HlPqSi3XRJWW2zhjjIzqdrOWKtmwnKMOfqyonguo6oucQv9+lVR7iz9Ywlda7PhKBoOmhTifIyOtromvtseqKGJzAZAIvZVkZwmvwBW+NpTh5oC0b3RrLLZ6llRXKGBOzU21mytsifrfZrxVh6yHL//SZ9tBVLynnyATWcUX7PEMjD6nT9hxHQMqEtMOnzhcOLBeKvndbqMkUVMThOGPCo+x8lmDGt3st7HP4tNOnz+Q5kgTCGH0lUQYPOLK6hY6OvnTORIZ6/Zk6d5ymH1xn25z22kGN+UgTZNhB3m3gGJHH7dhYyXqkTU1PtxV0uG//vly7hX3x7Ll2gcBs82oz8ONqXTl5bNTbvdSR/iQ+IraqfuNF0t4JRPpFeW/rBFx+lKTt6FVoW5CvPbEyToCiQxPTCxRbZ3smBEsXics+N7IaX+kDc44l+bC/0ZX8IhNa7ND2AGXomJcBH1B1YZFrecZPBA66/u6//IhTm/GGRZ5nGuj44hJZ7viZPoUH/W4CcGiDQBwZG+hMXNQVD8qCSlK6Lg9iDtLitxL8yBDJBcNtz9nd1n7K95xPPXHCfke4u4gqRYBcY6ZcDeUD0XQwDEvIYnI6E6UlQjqSgQdMthniTOmQRgg6VxdKzJmwPGuYtaqk0nLhh48OLhQViGfJkFcJjARWMMLYDh48gBGpfZGW8Drw2h50tYzBwZPfdQsFaXOoqGkCo4MhwqNdEtcZqGQdoOFNmAF58VZH8REg/iooKAeLemCtQ7CiIZ5sYQO0wkrGh3FcZVmvwud84pc6HZeO11QrDMhAL0HMCQDwGmP4GHjLE5DhxcABDYv1JJ5pQ03w2FY5Bx9HpCjT6bUBczKvKdX5uNKfwQF4X3+DlcIa5ZurrGQYtGkpjxo8vBtIseLmZuQoA2eEY5yB6+N8rkTHDFLwq4Z9kcQUh7J2AkaMblMMalmUf/uVPjsDhtf0T745HBN+pWodseTlEhzLDHad+di4X7+YJjjQdhudZAats4ALBKINQhUjcWJHubLLGftCfrkXzzEOkVplG+RtYyp++Yueu90puvBIv5S7r3m1zKDhqMkKydbgyzZdmkbqfMpGBKixlq7ulAWeT5y7faVxPzImg0cVEACQr0kH6v1Lg0DskLI85YxTFLl1EvLeqRPUPCs10OkrJfmy715ndYJ8UsqgSBC0TXREn1yhcKBlDq9Hcy/ZyZouDY/QNmi34Vfd1IMwBnDyy0uX2gUc9jq8jvsrQdoCY9Ot8FVvwakv8Egr8iLv+HESpn3bH0qiozEK3OGIhmmfl98gpzFtFdm4lT9q3w1uTGS0Xx80cuUTxzyUe15hFe/re30gyl+z27dvITT81aUnT56K7NS98uFf5OzEq/Qhr+rE7XzqvBY2vNsH5CaP2IoW4JjWDGssl71nnDMB7mNBrOFRPdHeN9L5FVMXHk6aYaCdZcJw5szpTCa6/1NeyigTBQ7PsaPYjjS12xpzHT67SvJoPvSLnzwDxFjJihkdiFdeMJTAWucrNKcW5kSViYn+2h/LWFu60DZXFsuetFPauIq2uf0qZsDHSd66jCAQ3OGFIzYgL8rHSSVlyqvy9qX3ueIHjJNFjtTry/p4cBGkLNSvT6HnvRvwpqSlQqWMgEv7l10ZrbEROK7jC6Sxc8CLspBL64Cps7I1fI21I8e/wLu1P+3rO9cNmDgjpSCXQQDCBFovYc06CfBRodVZSmTWzlrOWSWbN9B2Z1rGWQLuhuWbwiz32nJ/GWnHUUnHttQXG9IiIwdDG6+F6QLJbHXIpymflGE0MSTy3k92Za2DVRH1BDcDGsH65OcYA24Kw/Y+aV7Bp/wcZPIEjAYj/eKNOlkqtsJrLjhlQHolL2EVvjIwXEXXrM7gIB5n3/LaZZNVtIMFBHmIDZh6ZegUhoWfYGLhd6U7P5VoR23x1nVF0lnrOL2kzABebRzwGr2U1YdMpoH/Irc4WQl6VCfCn7p1wuBtgMlpf4aTWToTCn+mzlWF3zvNoLC7tPGQfp6SljcuUow8pFOBTZyFP6tIPlktgyPbu902w6NdiWsLPgeIrIZH0hbOPvd7GOz+1Ke/LDMFnwcPH0rw1l7VQfoS9sqeXFHLT/FE3skONB3ACiErVqYYnmWktsoNM8pLmuqwfrYzr1F1AgJsHoSjz+fyQhp/a9vvrlZHwMLKfjYBu+QqP/YnmcB5rfyyIicfOD8AB5brclaSKdvZmQRG8U6O4Q2cXsce0KkydMKwtLySFby0TTp1v4PrkMstED7enrDeCa585cIj2eLDUWvyWhtTBtqfQZxMzmXbjqXis67ly50f5ULAJog88fhJaDMmfWOdMkQH/StwtTJBCrYlJy1Z6j7Kse4ksVbBro7kD9rA5X5i2ESGXDtm5Mc6LIkq4OyXQJ6HvnjOz04uMjElANbvvjPZw3mvrS2LLe2Vgyn+DPsQhXqL/DnEnPu3fITssvOcBYMNOLLbhezUXRYc6tc+AxsaIuKfWdtNTOkf/HEQaNHvJfhcXWI8wodURet4KN2kcfXbJ6y1l9iFshCt9fU8gFQTuFNW/Ymuw5u8lD8qvm2qJPAzE94SMzBWm/Jnl8PT5TUm6LZ3yxJ49etORGwWPrwd4dhRh+LSPwQ9zElPOJNmkAkD8LFzB6IngMQpTwHViZBqLBGoqauE/ADIewWwOYF9iCv+SELUx7bESVvl5aEtpbVwZHvfE6j3pExQSIWr5G2SN1NhYfGBb3r6M7/A95wTnJmNuprQwHeX5WU0otnN75ZLbJcQMFGeZ4Hqnwz3djVLHIwrf8W01wli+UoPHUbgdTOfznCyvbU7vTFDmyhNusFnoHUWz6CIlixSSTr2wp+tVmBzP5BrnbC/59wdqIMogZ1r77/50nxfx6kT7v2sFXcZjdtoWEUGRA2CEN2VU/5LstproPJjvyqo7PJm496Xkr99LEPUqdWW3Wh40kHZ3mRQzCDDsdVTnbZDzoMO5csUGB3WMNCkIdmcA1j/4gSG9n0C4oolUAJyRBbCewLX5LRfd5iLfOXDNwf562Mmf8VJFuQtTrPYCz/iMB9c0twZrNqMRcgGWuqH3uc6zpnK/Lb0wHtmyBzJAyvffRvb15E6afCetfzNEAitM4lXGGmr9wRsAy4MxR6wAbG6vWs/C2dN+MznVomrsATj0qVMVHCmLfKxrLb6cQI493wVxN0a+qcjUIi+KcggFTuAp/R/0J+80POURx4efoRRSPylz5R7rb775NZ8HB56z0qNfPTvSnaoW1/3VbNr8DgZJ0yvWMmC00kcTII1usjrHyPveoAttKiXUnYCuNbReVukdgRoBNuhw2EyKPTrtPcDrHSNo6qCiMpkYSlPGDtp3X/wQLtw4WLxD530mfZ5SQQN5KlsnHKSgSl5ykNHOK7F3WHthfoOjM54R7bYFH2KXXHtWB0noORhMtKYDx7OzKZcPtYZe3n3P4HEe+R5/qC6ms709/zXLYZkSk5kHWYmY1QeFOI6faOF9uUOQXxneAeXVV571u5cjQI35a6ChgZW6TixWiUwC5dgTJAvnfOBmONQudTvEegTnLooh7qWlo0ju0jOdnXI8o6c/KCTTAbQqxNY2yhLJ8DqVBu3zLdy1b35kiPSro5rPZzEpQCk7+Q2gT++AJqctPfARGbk5cEz9RFc/vxnWfVBPqTtpC63OaVmnRnO1hWP1dcU20/OkUGuKUemlUoP6bdAJEgkD7WUhythxBde6lpeTKVfy8jrx4BTx95zvu0LfpXqIx9CcAiYZb4ExPFUhJV6vjMf5HFIdW3DDOA910nhBvZRagWnjkMDqE6ZDKs6nThXZ1122nZ8XKWJQ8NQyP1BjbTXWEcMrk4uBrJk5C0DbOhLjJhyn7azrYcPDWVWHudaATtvcwJOB9y/ViUNnbD3zLK9RL39z70jlSh++ZFuumOv+JDvCuqDXlym4lcYr8EnnqpSGLE7/scRcQo+v4qRNshH3kDCygDnxszP948bFN06zFPn4qeh90t6MJdnZeZg9J5O7tuDJ3LmQCrhVTjpqJ0EM/mHPyApL73IVOQQXSDnab8CAT+ra21l0V/pqt9BtZ/++HpWbntMAimGRg1GSejQBplYoL2Y5zzmA1HwEHgR2ERbkM+h3CSOPrP1FoXtL+btRj5xykqWvszOz7Z98GMfYm8DndoupCHt7Y/B2UDr98KVl7ssviXNAB5Y2rX88HqklmAcNpQ/ZX5HXvk56bPfol4afkQiK0YGvhOf7NSA26RuIv/BpqpX6kD7LPuOLXU5cnitxOyP7XIGfyZjXPev4tUKqGxAmfkMw8VLF7l21aBz91sXM9kSVSYGXSnUiqrwxmEVUyQyMNQnAy61yUbnVnkyYHjE8eYMH5xtYfJ/+AF4kaCytISu4FvbNPlTetpRPX+16/DlBQVAZmBGVjgJ49g1X7S046KZ20YJWCUP8fRgGVsHpeOhbHI7q09vY/g4nStTn3R2B8tx5j1c4UMX/OJSR5Zlgp+AyQX1NYmHB2lHP/JGFZkKADUee1LHitH2VcwZ/g286jrPbPiiKMZKxgvjX136nECgxQvfuZ0Bojzrw/iJ3NF1gjBwgKSsy0L70JJsa+q2FHsELilyEh5c8SvYpXwgl7U1FgrA6Sf9im197Uuf0vtux8EB3tJj0RUmq3kK1U90pvyAFy7jOzRtXDz0FLlxZMFCedXoj+oZnIxt+Km+S6lkIFxgIRP9kOSv2114lVnOsQf4vDJFT9b7oZ3+2mbB7b80L/mZet4q2zm+1J8vybrtWXd0mM/3VSpmkJlhBHUYCn6JhVIl88V4EbMqV4Er+J5SvyfvRZhDcJ3xwsG1x5Z1Q72wqnWA8VWOzjbsWoIjOMUVcsImQBTfKRJPFONBGYA7wXkYPK6cshryAMBtGB2p9zo1DgdBrYh2+YgywGc7ywEM69UfFBiDlgz8cHhOAPAT51AKEracdvVfmBirhis30orhghIL9b3jbjM7RmIEMRblqwz4SA988pfVw4DXgZbBSJ8jV/LDMAuNDEj6aLs+aB1cEpZ/JyPKUkcojPIPXvH7ETauRAEIDx7hKMf1tTVWF7bxB9iF6bIERSYWXU7ZHYBWJhSDfKzTeB242dI02CkQ6x3MZkXkoaw421Z3JTvK1wEaOdqQes+gbPsX9kGvbCI80C52As8JzFwHF/XC9F0OHXCR1DHartrGTqhwJUZNypz4hV3pcvbrXT5FbqrBrtMayVfS/G1c9RjGI2PPlcy5oJevspsKAvItL7XlWZOg3GPW2YNeGjmoi3NFjdqYv8hjE529v0YmPR2iZ2fxTmrURZwW/dSxyUTsm8mIdGNXYVHdDXYamMHuPGsz4MiuANfdLl2JCoub3IH3B3P8ZSN/bQlF49jd5txq0wREZaxlxvEPtLVLiqot+qmAopz90D/oSiMBEBhtd4dJbB6lRC5OKFI0BDJLE3jAp3xAPjwYF0FLMim2kouMCBnxL3l5kliuddrwLenLFOwExvCLTXvKdcnQNrVLVjIMc9QEnKR+3J1Qhn3lF95Iwqef0b/9ty9lVfYJ4sEtuPiyfSy8F54pdyEgHu1X/NYFB+Uy5wJLO7P/2l3sxF07783SzkmwphvbUS/iSp+QqTqTVvrTeSz9x7Yo92wZnao6so5FmfPaNibHH5QztvzecfiRT2AIe8PZbokvTZKPrlJAObjK73pGjxSn3dCg9Hhl0l9UruQvq/oCxslQnvEOjtHsAlRZaOzBt0ODjwvP277Q95w/8eEPJjjb4UKgMIYk8YFY1ZUzMl/CLUIdxgadcHecXqcsDkdYgxo59W2JVckI71/RiFKoS1Cg8wWj08W7jtQTv5m1cfaHIEQkHzsK4OQsNoLXQqyzTKUiUBXqCsgHAyoo6ATBx+G2XlZeOu/gtnnhTl86T/JCimzAJ6zVGqIOgtZV3/n2utBVTVUHnwYdAwKXsnVAiVaa2Tqkle0cLK4ArdHhlR7kpyYM4TOyq+9QehQhBo94wCtcBhBl9f078OpEaCO9gJuzM16GJ/P02Y90gNDteE6/uz3INMmtrrzzmnLvNfnqVGnKuyCZGMirgidl9sxfHAwCi/2AXeeuScqzBCx1VVvbRmkafQ5ZmQ2/4nX728Aqn75G05/z7C8JUB/RuecBXjsxLx/qIpMwAzIf+cn3pG1j/zn7m731+87aUcnBuhzqCFSFmyPCKXp56b73cbXLdK7opYEy7QHH9nxceYjDsvAL/13XgVA2JFd+pU1XDj5xu4E9T0TvcbaUq+cEcXDkoS5KjU32Veesg82sHpmqL+0nPAc37bVt+qI9xPb4mIe7XMe25F3MwpklHz0kMIMHvuNm066+DdBXLTMLC+3S+fOUaiPiRzzKIf2vccEpSXq5nRK7Hia8wnBte8d3YGw7yFfboaDsjGv/R59kNjbWygbo+76F/eBdh+fCl3EP17br9p9Vsszpu9QRcpK+MojzD10klHyUTDtoQ8wm9li0Gb/Ux59YQB0tMqbdBQNbYNLP8FI6EFfZAM0UNHl/X0AUTjiyCoVQJtl8wgefdJaUp+cH3XWfod3oD33TWT0YCLzj25b6Ri61K3UXntCdt7OCkboKkvo+5E2hNCMDP54tk/9cAwN+H9Isuyr+pJn+dQFR5vhTrrqJ+vlf7UO5lX5M6YuyBcb62CPnquMfsFhkrsXPKI3dlS3QF2nSsOstHZIj+xV/Iw91VraKLAsR6WiHTkDTVn6q3/wLjppclwzCR+pantu547nPASY8fb7grMOu4GGb3YFfKYhIkKgzdR4hxierLVKHM5nvMLnmQ6sq4+Pf3rSXngGT3g5G3fmpQV9BNeYag7bOVX9gaGvQlM2OrRRZq13Pqj9b2eQzyAD3y+4ahoO0tqUMzgZt+IBPeQh/oadiDCwoA2w90NcAlTcnDAaE+misOmYfMBNXAr59B5+Oog92+woTkZf9HMQ2XJdTsFMaaQyNpIFkVgzC4NDYWQ04qHcGBXXrw3e5dVZO8UADfDko28WBKZeBt/QNvJdV9yBj25eabW3CmH08N9nizX+dV7UhDR292+11f1F5Db93O+V3gfko17R3AHoqG/SsLINVfdM3OAkZZVgBwORZPIXGa9iNDpSVDxrqDDcNOj6MAs769sBIvgftfTvbal/5ri9IlIG0y9YIvt7+8BoYGRC/TsDvpUvDT30NS+5ozF9uOySJnBN4pSsf+eqiqpJXArz3naW1wz905EO527gml6mKzSSAFMqsvkKWEh2cX0FSdqGFzP0pP69dCWYCjs4Mhj55n0mf/UWuystVvIFJ+5a+ztt8p21QlcX0n0/ZmH4aHMCoe2EN6uontpBgmla0BV57FRc4fBDHJ519AU/KgJuem3XUhGcPcXnLTVxlP7Gsko9EkUVNPJQDdoF8TVI02UeZzFiQWWVJEp/3iX0pmn3ccPscPH7lTTzqZItKZSr/8mLfRBydc3T7NCmZzjP/oGVfi4v0gWz0CA8Gk5p8Vz/sj6JTZ31bV99TX0Fy/Gk79lF8QIM7bb3KP+Wk1LjgL76CQ7losvkuNUlQKtMn61VCdjZSDC0O7VP7y3Mi9M/u0JP0xYm8k5DoXR0P9MK3SIZkfVbR4Cm7Llsw1YmWQ5n1FkY/4a36HLmMWi5i5Bzm6bvfp9azKqdBf+IpuQPmJEl5dJwDfdvXJKxomNSvttXbGPmFVa8ls75bVjhsJpjnrj95Ne9Z2XVYr7OwIJ/xSrvOk8zIu0nfcsdzn508dVcG5w8wSxJpGVoF6d3UBeWRDkSV1bnK9XJTGWcOBqOpt/Xoyfq91z3t4iEN9Ayq6RRF1jqrg6nkAZAiQnclWbzWfRCNQmegMyNwK2Dy0nQhbDJA1xPBnMnbE9vkQHDdGctDjEieaUxtjNv69EFH5YMXDphx+FXZA7e2t12CHngBqj5ytiwDIzxU3nbSUtlxYsKSNPQy7SE58P24hQUPYAsv8lC93tUJIST4Nfx8BzC0cA6uCGiTQMfHftnGgZV29o3roGGAhN4As+sodu0m5Rs12GzqxETPoWNzoE8Nt03ckdidYfaBCE1nwJKmDVRSbwoMNEIdeXqWlp/isa7l27MKSbAZ9Ec2JQanPNGq3uBHvTgBIwMPFYiz6hcnf66IrVcfwQWfwonSwKzcvPXhKyUzOZUVYcChzeXn4Ab+PcRjQe4d2g9kqvwlKS7tITD2U3yB1/aKVvrMEfzQss5P2mTwk6c4tkKZNNUTISg4wwMOTUekE7EuztsOiUfHBC9e215b2vZBUfGa51B2hUN86kuKgx6SLB/OwTnA+kHlsU94DT7ayof3b50MJ/ALS7l9TL+BtZ86/94H+QntEHLsy5P2KCjtgJOJHZ5Cr/I7NkNKsJTHwEITHmLnXkM2cBzRC9nwArwJMtiU9oBexA/PllmrX7EP0a2wwFS/1XnRTr3jWx5sqL0Gl7oQ13g9REW/JFv4y/bTF2nRLv1NXclE/AYrebWt1LIKBUYa9ke4EpH8lV0mD5yPh+3IXB8BDgOyz9Y4yU+yvfiA8y2FJgNZWdGQAJXPLhflZ5ky6OUlzwEWoOjGC2HTQeGpgwe3zVNOWexDWdoUXBFZb2Z2ezdAdlxFiT5qKyo3I0WJ2Ng21Tp+MjirPDLn2kOed1OVdR2kDeZTflF88lh4+SM5fndp2aYnfdIXfEPY3m3tCsy7BE1FoI6dgESKgFQc1zuCfkoqgfcOeF2HHRXH3s4qiA6XK/J2yKxKg57njJKCk6Y8dEcs3lIaDpQB1dsYeK2vAEyKwGsVGZoA+hNptvVQCcJ7hB9hOOx3sWOwVQ5d0FUmXv5lMBUflltf9yTFKw/OhnNPET36NLM8ZgAzGGpQp2ENDM+UeU7wDj0GESuvTsNUWzkctAE67TPT9cynxFZ8Qy0PkEhL5xj+dCjIRD5qlRomMsu0P17qpPxpSZ1YOQ3pG6DKYYd/+YuD49q+o2KdV7ZbfVMbONyl8AnqEd+0I7x85RaCzlF6TB40bOiqU3FOjrKaGfqb5w/oUDlwCVA6yNz2OueO1zK3rWpqVk7AwLnNynETGYDIKJwHfXzLk30PKMV5GAy56FilnTfLcYBCrtCpq+Xa0hZWevQ6/DsBKd2DC/bsQ2bRtgVffmpzXefJhzL5rHdtl60FVk32CfMwe0+es2wmUWSpNPsq2J0iv44U58x16bJ4sN77hj68409tOoaUmGNIvZTj0tmWg3PlrJ2Yz/WAh387uF3BUJC8reVDm/JFK+on8FZkleYKo2XnwNdeWl8rSlaqc/UgmqvpsnX5kj8kIQz0Q8M+w3d0T5J3geQzdmePaFC0xQ9EbBo80hcenv1+vluk0TmH7xLI7Qba5L3ITsTzMJXd9YHACroZQ/Ab3uFXGWr/8urDgspjd6Klbp1Ywhc6N4lfXnaenAaXAV2bkVh+VML+2H9mNH7lc3ur/FtoAq847Wdkax/lh3No5idSSwdZ/QrMP2UIQPoQjWkfnsHh5Fc48eSnTKnI5AGI2AI5GPU/7cEtLwDpo3o/gx4e0tg8BNMH5BOfQFWNgRqbNpA/B4Coy58MfUpbzrW9lCEuLlPaUhjZ2ca+DjqwE+kP/Uj7JDXjqep6+cBC5BGUQGXhQp968lsMsYdhLJmKPmdW8MVD2aL8ZxKWa/poLKVNbDh9Lv5Nvl564Kr5wxf/1eCcn/xitmbSmLrAZVgUOx3lwo7LbDG5SzDXwzanDGYmnEvaRm6DcrkUtAxYYVkKHTrQ6di+w5scABGCAS11DAT4kB9nzm6ReS6eFLKCKViQIahyrqa8No5r+5mVE2lnZeLAHfA7COVDRMqj7nPSlUFRwuw8Cc45MAaYnqhPwNmTso2NEQlfg7Fk67VbjTtyh2wcKdfWa9TiFka6yr+2dRx0nOOgduVne/N+NGx74eDMk6r2Hdnq+MXjllkfSOlXNQ//tvEcfScrEmeIFdSjswApDwcEh30QxsFE21xz1gnKryza3wxyrk0ZWOCJcVPnaFVn9iv9g0dh/SQApZU2VCtag//OBLHYKTzA79ig2GJH6l78Yuu6ox78+R485cqNXAKvdiKkcJpV2tmexgZn7VjH3XXtZCC3Q7IlF7KRa15swXVIcVRdyUNHGziLvBaWJF51L585InPOys7+wUtu29DJ4CgMsaP85CPAlnstD92ZBpKzvHAqZsCrHALDtR+dSHIAle6sL1ymjldeanJZeAJn3rbBpc0YGAc+wZX7zyKhD5YDGHyxCega5G2bAGgr8j25Xa9Oyn7EV22D0GAmbOhW+97nGs/Qls5gj04OJG8qOxdfOCoZi0t9B0PZYWzLYuByr3ywmQrMZQejOu/wKT/gBiY8pm6gLR6SY6F+fcp+Uo8+xW2S87JbAcEjLBnbV/+ronBLz4m2u1VA0R8XBtGBiEll7yWPkKD5jl0g95pAAUNZphVD29gAH21zJ4+OgSjc8CKOft+8emrfYmBca1eKqvi2f7ZT5o4w6QZeXNIYcCbAU74jO/QWfDv2ZZ+EExxIi0nmLTOVD6AsQbHXIcOJmjCGluWdrnl5hLP01yJsTDpF1/RUmQJWOGkX/F0upB1fyWXwpu+pytd1v+Abwp488VgZ0YC0DKcIlmngiGPBwpRReZjiuLqGc/CfDpiFzeCJsDjbsZRaTb4ro5IdL9xxdNIW3CT8QE8p52ssbhmGPxJVCj/GPMBlloUwLHKw7P36VAbgALejcAClK6xVOtwBUwQsvOfupDw6vtSJh3NfvciUs6UoVgGATMflkW1d4LriOg7pdzo28RCvEwlxP0UOwVWztBg7dJKXJ0HAUQO66mxmsWfrysEODzyhw/oqT9HOio+2vX1wcc5PHELXssjLQW+rnIe2tvG+gSwP53x32L/hnCdjaZEJEfx6z0UZ2c206wEyM2ICMdfZIrY5RwaIeJ1YgSOrO5qKwFWhOPrhpE1eI5cMasG0Ifkv2gaJ6IDqwu+kDJuhv3kYB7jk7T/10rIsL7ChyO/jGpjTF3U41IvMIK09IBVFBz5fOKOMkBn12m3xrzy0PQc/zoq8uMIvZdGjh/KFTtwVDDs7t8xdik5TfNL0umyxUmyatsqpnLMyL5qeMzkDzkPY2BN9LtnYF/vPGZmoS0OEDjdylj5wjstMLBSCLALfz/UCk4IzaIjTd4sXDFQ56dAyAUx/KODas7eT7KMH0ZBD3XoNz5yVYw5pgKXkRLvkrZOufGh/5kear5zN5Foc0Kl2BZ/i4ChYxDPUa0clh0wMlan8UZugrK6hES7KKXFBrXjUF5DKcVIZApOX5LBSDRjXHpF7dDUUpE6dwucg25Jn6cWJjO+FyFPlqaM8Z3iyI6Su++JZfVuOdLADJ9oJqjSohxbpQ5FNmb4qiXzJmhra51mGMF6HfCfBo+X+/kCVlD4dP32BpK+Q5qYTNPUhL7ZLg5JhfLP82J5DPchP+UfODKg+tgXxumxJdpS0dCtfaNUfZy/gR3qdhpopGKvrY04c0guPg8zkwxRae85kIoNud8JXPCmevfbwuusycOjm6FXHC8eVbwjznnN/t7aNwZNkQ9/M1QdwmIwRF0Ne93M6SYoBDrxaruE706gyHUAht11n1KIIlr57XUnxSJszZf0YyOy07ak7R8ti3HvqFFCMsrchUHvugrN8b30/9gp279nU+6Hxm895KFcGSSpJp0BPdJgTypGPKbg5dgbFFXgzCIUdroVzVr0zUEjCyHMmGxoMoH1i4IWDyHapotyBKNo4beRdtA2suzSFDc2hvxAIXq87rqxyBeOjzIN3oKsf2oGFTlbPVTXUVV+0Kb9Xq9OoSYs4wUNb/jjURa1KM1NNWeEu+QJvnnpXjQKEB0GVe+Qn+0qfvlKnjNVTX+GGZftQBCURvpz8JRgD12VTkxhwQTpPbA/26negpbfXhjz8jqeBTd2kHfgrL07kzqe+KwsFjuyMAB/nH/7lSVnXRDKBMd2TX2AGGSivsqvqt87OF1iEFnVybz5bzXyciCDQ7MBYp2yVg9uq6sWLyMp2XFfvy5mYSk+CaT/Ft/ylrbzx3+vudDusiNzd8N5l+jroPfYBvL0RTh7tR+5/00be7bP39qUBaJL5Qm9B2Z/45N3Av3fslhO0TY2d4Obj7ppw1nkd3bgjBH0/ppgWqY/pLAysV6fg9qHSGnNla33XwSTuPNUM7i5nNAfL8llyM1W/BnpDW/vlR77CCuVWxdYsH9qkj1zLk/2riW/5FXF1nkoO0tJ+ShZk0wflIx51Jqmua0nbrnRb/ROg6inHDxR+fRP2Jb6hH57VXc+bDNbhQz3t5X/gwbOgGe/2POXmc1V4AlO62G1bdZ7DD7jyHIJ2YX/TK/HuytkU3DC9I2dS0d5NPRDvpdFx7MWXs02H64Krszx53ntElkPy63Ff8IGwj3/o/czgalu7EBUxj3JyoTpc26IUJRFNxfNOGhQbZvlTQHZd/Vb7grXatPN4OgJXqOJNW+s6TfJuHVWpQbNWTDKjgHJP0UHGddor0KHvCl5FuYIRV/CJi6OvTHR8thNHDVaF3vsoVQ5wJwDbvjoTXHbMNt0Z+kk7uRfW1tCyfQa9bVJGnnZ7ryPP4Vy7CmLzfxmCuOqJW8q5KN0ILz9lXsKZkabXlorPB8cCwV9+/Jt+9R8L2diqlxuYQhEUro4ENg4Hpwk8KaOv8lT8uu0jXuvghcmYzlc7sKhkaF3XYTl6ZSEet2TlS/0LN46h2ncdSmxp4Mv6PvlywOU+HB//FGHxuFf2BWu73NdSZsBZ7tOZfdBZHzvg0nttoUZee1Gv3mOWrwl/DSn0a2KRe/Hw4Cqk203q05xgSt77hlDgGAaoPHLWTspeyn7j2OAjQXHgSxw7/dNugsV//ucqVWXboOSiZBpHaV58sSH1XTqThw3sJ/ZgE+WLHYgnaJGrP/6i3PIVFYo26YTX3WFrhXkIEb5t38vDUPgSX03IU2QpiATLQz2hVWNJvJsGcRUDQNkziXZbrNDqORj7hJ34kCU07YM0+y0Rr8XpRE808sVCUk6qLXwEPTS9djIV+2KSkFWiAVmSoY2cnewVC2mjrpRpH7t5Kxy6NuW3AZCS+E2B48L+i+Dytiti/Uo9/Z0J0cCHuwOOQ/n12oBqim7gxR9osNxtcvs7kEwKX9og9WkPD+E/fEhdmRScSV/RV8cCWZ4xHLrqkvxgO97jNhUf1mHLThrDC3ILjpKt41Caub0mnoGe40m97tIofPWyG9uULDt/pm6rxd+uLXT5eFRfqadDojXv3/ZW+e6e8paxoV2nkckL+ZrUeK2eC6ejwXxo1FMVaVO8VLlJXGVvfzlZpx66fMQRvLTtfARm51q4omNwvvOuu5IH5i8/rV2/51wdlJddZDqzXv5UIp4RReUlxJ/OusN6pPMD/G6bSnvLO6wpgrPM7pK3SR+YEvG6DEbehraUqSAnGFwGttoWDQ3Gc9K4HXQ1osMlcFNejhZHN8CEfocnhRtouQLpjsUjv54yXMt/eB/oymjxVP0wWe7hdZ+Fp5zDXK+3bRzDIJO+itHgTd47kWcHQfXTAcZ5gIujH3gUX9eDSYMrOoPuDOwIMPUDr71dHhoJbOHbmzoOWbRKysJ02mBJH/og9dy39D2cAPQB3emZ5FWHYupyogeV15l2/Fy7EvQBMX/oQv1kAiUe/pRPeNRBg8u8Pwzgw1Ld4Sh1wFKnbrMNDbx8eshG6bDOXTbajfjzq1SWc0jb/gqTQJy8AagCo32KHYevgSYO26TsOi2PyID26QspExNw5XeXmRBkt0D2KRNGWQeONl2+1b+yhTzBXUTTT+1GZywaeXTCIp9xGtLlVKurQXZ8esCXnmUGxKx84bXzKX7p1kq997eelfDNWuYFLXzFnyk4pcs5uJBvVnypVC7aFbbGRf1cY7VRrnDihX+BUc7RAQUJbtoGvEtOGnkAbIDNCss+kKyL3OBRWOtE2se1us1nyJui12TrWprC7x1vEquv6wx9A9b+u8r12h0TJzxi6Ho3hVd0AxB9Eh/t6Ico1JPnbFcD665ECkhPpb2nX5zjU5SrOMlnMk3eycrG5Y2d3b1d+9kTcKQbvpEHfEjYsSVsKjm0K2VSZUW781MPRO3quPPo2UmPl72MjoPDSXXh8GNd56X0XvQpDXVhTMrVMbQXv/CO68rv8lB9HGhw9PI6LN+t63Am6/f2sae99f1s2d6zaW+b/8bT2vVVKg3INns7ARryT0VWdaU0ZeT1QBO4EpppL1O9vdcmr3eUTuowHmV45eRCgzKDK1SiDFN3YD3oirZmkw6WWs10BXptvp/rvhQ43CkATsOoQF8Drc4OAgYKcL1tZuEqVpz+s50QvQ2fWvFWssyjQAZYUtoPZfJpKvy7DrnLuOcTnJXFUNbbOBh6snwHhwS47nil6jkO2auUkdL3AYYKZZyBR+q00weScBpkpyHt0AIm/RB2uA4v0hQneYoD6yftu+yGFDrUVzDgg9Ppg0g6fXfEI/gGucmxuuh88C844jxDD3vmKNp013bQ935xHDmFtfosHUtdHWY1TYodUV5neBpWysGl7dGi82Vwlp+OSz7svzQ4hbfoDx1UkCq5VFAkP7RPP0jaYAIHl/XgIXZgcB6vSQoQVS9+jsiVUr/jbl483YF0PHHM0E8ZeceMdl5BDBDy4VtcMLfTDyv1C9IinzJxy6vsem3GDgU3MJUND+mfF8J3mIEn68x3284YF2ao82t3ZYFQSFt48pKsWu2rruhPXPK659pJVn+QspdTkT6Y1Ft2eyhnwQ7Z/IMf2kvD8mFMBAb4lA3nnjr/nuu2QeF3F0LenVAJLd0e3DqvfRJT/a8xWnQHu4UX0QSVvcboOy4DdPFbu0TqsnwXELSvSU4aBn/kxaX4+wTBo/AWL14rE3muxVnpSAB5j+y4FnavT/DwOniCs84elglXebnfhfEqcJztc+3Y2G5Xl5UccdKudgOhtOvniluFb7dd0f5LdPfUd/jPV7b37KGsu+6+UNoL3689bGf7nvx9h6dua3/VnuD8kfoq1SYDn64lkgP1l5CbOlJ/oWV39VFpUyeKgXWYLgyvC0VnMv+T76nT6vhqO6ra5loHxseBtouzhGTKSib5IciKn8vueDtctZ0IebcVY9g6XRVKXTnZMsbgp06ONMbw5gVn+6Ph5GX3lqe4+lD0LKvBm3ZylIhuAhefwA0Dcre+lFf+qXiOEWx7v4YL/jloVpF/3oFMkXJfX/cH36dYjYpvgNN5AuH3/uJoKBc2Th8cRRdQH/LIuANb/qiPsx4cJuVxxKTV/CRe6ad+tau+P5zJkzTB7xPwaSduDmFzDRH7K26Z2YEhL1/dKRikMumS59BcbQszs+TU8+AYsT3x5t4lQNpGD+7BIZM25iQuHbzlqyurbXbGn7r0KxK1ijTIeu3Xy8QxhY2ZwocH1/Ls088+FDc3N1f1PlgzjAFJ2c5dmKwaOZcdDfoj9aeDpeN963JCrFh05PBikND+TCWv6otlK+t+9Q2ZI1uKUj4zNZ1tal/l6NaY49Fy6XUd+6tTeevXoD9TvocLnFzntg12pyy9F4sE025Xr9Nc1zcDTLAcPkKHdo7K7N97rRHBt3lt1Fdyqo/oVno0pnlSXkVLmeU9Wa+dKadtVsflnJHfwHtsWPqSw1cFHjpA0YUBjzKNjZctKGNTl6flwvsnbJCRanKA7NP3mrCkDROh3k5YF3994tZtMXWkrueSf5WJva5tXrSKX/gYeHdMzU5PDz7Vdy7AR1gceBva+6IlXzCj/YxPaF8uLuCBemWTvkEjx4CbTu7wVWXKEGTopuAJrMg3wVaY/N+lXc9zVMoky0uq/MGdy6y0pettQWn4tjztLnDKarDBzoPwlmvP2pbjw90zy6xXnj2lmbaIHvYG6MJb552yqpZMnTjvhdkLa7ry2vT5YPaWdRl2O7oydZi97c33696/PklUBr0u95yfsxucn/q09hOP0Xi7XXvtNe3qq461U6dOD4IqoUGas/cLyKIMy+545q1t8dJi2klCJ/m0p12bIOFKoOjaQc/Vxu/vqRBRylgMYxBsBSaNipkEzPrTer4+zuCosq++6njbtzAX5xonQnuPCp71CXsOGDGByLKa+pZw9gqstlEGIQ9OwO+drhMInH16L7Qn4fqxM6g4HPiusvpqOc4JPNJSLsL3PKA7PJj2BsgqKx7k28M2Tpjse99KjIMFkU+ZPuvOO9qFc+fT3yNHDiL7G/LGp9WV/v1lB0IJt3gYcDqrBl9oD+X959K8dtBezms2hdGp0k8+6nVldbF96Zc+u90ErUOHDuIkaoAeOXg4g20B/Rw7dqRdujS8eQo9ybOqtQ+ZYHHdnfvmgF+DPbB/vl1/3dXtmmuvblMzE+2iPwqPrH0Rw5c+79ntzNkLcfglj6f2S1p+PzV9gUYmFujQFSKUUgd0m5udaV9y13PbBnxfuHApOjl65DBBbiq/eXvd1Vcn+Pl71SaqaV22Ozs/3e6i7/7K1elTZyqwSJt+a5dzw69fycvCwmy2x8UjP/aveKvXlx48uC8/+bm6uk552c40s2dlsYL+tKNNAoy6crLj5OQZt9zU9u+faadOnsnk4vjVR9up0yfRw4F2xx23RheXLtbv4krD9mvrq+3WW29pVx071K695jhj6Gjbv2+urS2t5EcdAosO8r1av3etzfBx/K5A8/rrr2lnz5xD5q0tzE/lPdzeElDXaaM+B51G/gImvx7Zb3ifk7M/oO/9ZnfmDEA+Qe92vgHWNra3Xd7shZz8PnDvQx4g4yzO6DvX8lp2kFWiNLHD6F4cQ1I/fdx0u+lHbGbAYZ8Dt4O77lmafAGHZTSIvLRBee74bNfP/bZA1Xnt/X3gPULPt/RRF7kUPr3Ws+68rZ09e65dfc1V7dy5M/g/A/WqPQBXjRGT+jx69FB71rPuwAYm2+LiRWjg7AcbfUpfyXfeepm8WyY6yzMmOXbKU1f52H7so3B4wA5HjcmnP/2m8O13/efnZvK71v5wSV+1gyJt+rV2dvjwIWz/IH081+581u3hcXl5NfRM+mXpySucSIy/qvOULP/8CFvlQ74G61BWQbL3qcqGyj1pb51H+jhc7z331HHu5otskvmBp8+fSpc33HA9PmQq41y7Xseu9edHj+8+rb07RSFJ0Hs6f/2H3tq++7veaPy1kAA20Q7heGdnp9t1OM7Dhw9CooLsG771m9rMtC9N0Pham8fxveY1r0qgqKDoysgTg5iBI/67vuROFMkKiDr7gZ7TuawWBqMQ9+233dJe/vKXxBj9KoNvtfqyFzyvfeWLXtCmoeP0VViPPuNzBuc+2tqqP4FXDqdmzQWn4BK4FSrz/TJ662RnBOOaay976VfSh1e2F33Vl7cFjC1OfhgYpmr7VFyuBD3zr85DEnfR1jB9v3U5lzxApZ0X2zup2mqcEYXokIvnwmESp4arMq9isjI56crZlyfMtGPHD0fG3SEMLJG2aqLh94/tKyUORukNHO70QXAkG31m9UKZDvXSxbM46qvaW77v29tP/K0faLffemO75qpDmTEvzM+1L/vSO9vLv+aF2M7r29e+/Kva1Vcfg09ooJM8vKdu8iBVGbd8+dKOMVfoOhccxLe/4bXtR//Gm9tznnUbgfpAdOcW45GDh9qLvvIF0KrVvLbi0WURmcJ37kvbP/8pFVdBEkJ06T+dmmRm/4xbbsSeywZdoTihmEd+6mgfEwRXxToI5ZEJqnlgpyaZfN5wvB084Ar+ch5bkK5B2gnJXXc9MxOMxQsX20te9OXt6uNHImz5iX2TnGwtLEy17/jOvwoP9UMgZRO+ztSvZbmrQL8MWmmhPVxuz33uM9srXvHV7S1vfWNb2L/Aar21Y4yzbcaFE4EbmBTPzE3Di/aqRispn6uuPtK+/utf2m697cZ2y9Ovb3/lFS9JP50xCW+gVPNjCNvA7W9aj4+Mt3UmGt/1Hd8qB+3Agen2kz/51vat3/qN6IUVErJ2cpvvVyOE2NswHlKQMoNPa0vLF9vz7np2e8Yzbo4cb77pBtpJT/3UZLqnbPUCk3uTo9oLhaIDNnDWWcQ53xlHNkiMcv0BTZRzMZQgow3V6yZrBZ22Hj7khO3Jv7y426GGGD65ZRDD43AsOFZMcdyhz2Hfh6/2uS3sU8jqyT7XfVLax97TMnzKo99dRugiCz4pPO3Ga9u3fdvrcNjj7Vtf/5r2pjd9W7vtGTdJmfbA+wch+7cNndnpCSZax9phJseT+dZA1WX8XnF0vruv6kd0wyFI+LBfQ12H7WOrfE/5oDwMyZWT0Fe96mvaz/7c/9H+5c/84/Z3/vbfwu+7zpOm+Dt924hb0W1jq/Ptm7/5G9vf//s/1X7oh96MDzsaPyFAxjNyUo7Fi53SlqVt58MG5WUUlnmU/VSlVR7dpvb2p597O9PefPFb6fOVdZwm88L03Yq9R0+55iwqYeV7c3OpfdsbXt+e+czb0s/jx462533JXU/BbeKqOuShk33Os+/MwHvwoQfbv/jn/6T92I/+DQblQnv+8+9qP/xD30fgfkv7mpe9qM1OTQeBW99uqXXl+lDDwsJCZoDF4wgz5svty1/wle3Gp12Hc3lJ+8mf+rF25OgBVKYxc2xooMvtta95dVv1J8ZQ6h133tre+oNvZiKgsjWiMiBX0gvzCxnUEZ5E9gjDJ22PEzD+1//177Qf/bG3sLI4wqzELVgN5KmCttv9WuNwS+nrX/V1bYEZ4J2339a+/pUvb2srywDhBR1QpA4vL91wPTv2dg5gNWLrPDaZGZWid43C4KlinPF2PP2wrQpXWTVjrTbSrvrKnz9/vv3Gb/xmVmZORD71yXvab779d5mRns+Wcg2o4tVD5iyrAQYvdMX7gb78yDmqf8GfRtCQX+SCObdLi4vtm7/1te2bv+nV7ek339geeujx9u//wy+133j777UTJ07HcT6b4OFkapWJ0YWLrHiH78UXH3UovgQOPOA2ntBfxFlhFXXVVUfa//B3frQ970uf0973gbvbr/3ab7X3v++DiKxeLDLBivJXf+03mWkuY2PqQBmoN2R/RbJvpacKeimLg4MmfTn55On27//929q99z2QH+TwvtY99z7QPve5hwnK+9qnPvWZ9vDDDw0yLBwGQp3vyZNn2y+87dfae979vmw95l4d+A3wDzzwAJO52faMW58ePq+77pr89KG/kyweV84mg88b3/hN2PEsk0h3NuCUf9rJGVbuTz75JEF6PE7Xt1fp0J3YvvrVX9M+/omPtX3zh4C/3C5dWmp//t4PkZ+A/4fa2972y+3++x4KvrWN5ayo1qDtE+Z//IfvbY89crL93u/+Sfudd/wR+Gfbgw8+wkSgttCdCLjydwLwyle+OBOrCksE6wP7YWGsXXf9MUTorYaR9lUven5bWllCpoxDRNttUr5M8qDdmgyib/6eN7YXvvDZ7a1v+a72Az/wHYzNN7ev+oovbSus3k2277LOeIBuJg2Rr3WOEe1JPQIfp40s4T269qAuNq19O6nkk9WqtqezNkBQ5qFN5rvRwVN2WXZadmXfy+laXoHXsg7nytcgqW58mCplHL5RrGzCMVdBxlX+wK6NpV68D5MNfc/6+uXY/OKllfbu9/4FfnCtnbtwVsjcriiZiHM9+tJW3/a2X2zvfOd7sursW/Bdjl2WXZ5e93ONjd20t2xvm73wHZ/JnRx3u7xH+nu/+8ft1+UbHj7ysU+2T3z8M4kHYB1k5Xk3IPpk+yMPPdo+9KEPp+x3f/eP6MtDkXVNQoCXCOfISUycbOuR+qFO/OLouHva2+crj556vp87Do8edPcm60174XfPyAUb6If0O67kwyvH4HBHR2faEeKau78bG4vt+Sw43UEolOKvY+zaG27e2da+/tpjzKpvar/0i/+lfezue9rVOMwnT51uH/7IR9pXfMWXtW/8+lcyiDfa2dNn22c+e29bxgG94uu+FkF/qK2urcHIdju4f3/7RoLsL//yL+FE6ynXzcvL7Vte97r2ohd/JcF1st1yy83tj//oT9upU6dwHNPtZpz93/2f/l/tjd/2ze3uj3yqPXHqyfYCGL7jjjvau971HpT3SJyf20U6vIM4i89C320+BWmfMiNGub5W8pl33t7+2T/7B+H1xIlT7Z57PsdqyRXKIFyPpwi3ztgQfRht993/uXbz029s737P++nnfcP9212B96TgbWeZkx4nJRfOn2tT05MMmLXAdPx7k2XdcRW6wlu4xVdBuLbsNLIaFNYvLRGcGJz+8Lz33aemvA+6ESfkqtHVtHAdv0YqLpNoss0cg8FI1I6w0FGKfXfAbaw6ytAWCQLf/sbXsmK8tr3nzz7Uzl881z7+sU+1Rx491aZnp2tLl6D0V//qK9uf/dn727vf/RftDW94HQ5yrN137+eyhamSugw1UqXiO73V0Z133Ny+49tfn1XjEydPt3/1r38eo91qU9hK+KDdIsHeYGRD9dy3Xn2TUZ9xdodiKhk4SEtHns+dPZ1Vs/d0p/zNaRW+vRswdQ5uMxqwdCjhVbuIjsWzlXtj2tLEhC/NKDr8xXb8qcNrr72a1fAMFa0dPLjQ7r3nofBdOOr+/Bve8I1teXG5XTx/qb33PR8anO7u8ezn3s4k8WuYKN/KxPJyO3vmfJubnWCl/U0E1MfaH/7hu9q9997PmJimpbZXq08dnys/Vy+vfc0rWS0fbSury9nm3ro83p79nFvbQw+fYFIw32668Yb2+7/7TvimPXbjSzCuv+5aJtHPa7ff/vT2AIH7kUcey47Ibbc+rb3vfR/JePujP3wPNNfb9Tfc0D74wbvzopjIQNlrr8jZpC2pC53S+uZau/a6p7X3f+D97Wu/7mVMgKaCe2lxpd39sY+HftdbdsCQAdKKXdq/PNzkFjN1aCgyQvGxT8dKHx8JoIwX23b9g6zq5EU+bRMYUXg9rHLTRnwelHGYSr8e0kHMHjQ20Od2SWiQ5yO94A+uujZQu0qWXra0LRNGZJbxse48E+qH0a27VPfedx8+9aMscC7FVjtfoKVt4XZi6A+1ZEcq9PQTQZnU5Vm+ZpeeqfPW88J67jD9vInMbW/aWycv9kseHn3sifbhD38Mf/5n7ff/4I+B9+U6JaNqUvrZ4UF+GCz33fe59gfA33PP/cjFcVY7W+ZpCax0a/zZrvOR2VdwFj89FV9P7cNOmyFdWdfh99LoedPefE9XXpcchbOuDstsayp4/YxnxsLGanvpS19Mfqu9lzG1uHiqvfl739Q++IEPtSeeONWOHD9qM9NTt7Uff/xE+9M/eU97+JETzNrOt3/+M/+6/cdf+EWC8EVmSTPt3X/+vvauP3sPqyicjQQhtsnAm5mdg5kKkq42jrFMj9mFSZmiA3iNb/jGVzCgP9yePHmGldJV7cUvfkmCifes//w9H2x/9q73tVOnWYWB+0FmU5/65CdjgJlRDbgffeTRNs+KI6sa0DpZMSkED52s75v+jV//HWbn/2P75Cc+GxqBcZsq+1bwDs4uwAR48t77u/ujn8Qp3pZt+Xe+671tntXEWP26ADD95n3NrjROzzrHfQuz7R/+w7/bfvCH3tR+7Md+qP2tH39rbgPYxomF9x4LtgabZ/GITpx1bRL30BeKDMTVbjwB/63f/2Y42Wrf973f3ibByfwqq9+sAvwwaILPAEM7v1tZ7TEgYNyGU3YbaxusvC9yXCCIjuT3cy8QRHxa3/uMrOnTXv6vv+6q9oM/+D3tYx/7dPujP35X+5qXvqx9+tP3JdDp8FxJaYC/93t/1t7xjj9sp548297+9t9v993zQLZw3YrOtqH8aCfoQJUapK+5+nD7jjd+S/uN33hH+5M/fVec+xKBy4fa/IlDJ115g5fOiMDWt8HzgBbHhNuKykxJgDTbjKqXPinbq1gB5ve40cGP/8QPMbk7Hl248+KDK2NO2tzHHNVxIrsJ2rkD71Pc2Jb3/NbWVtqy94Wh7Arh4uJidgZcCasX7UO+Fhb2I6PPhufXvvYV7f77H2wXCYz1XXFwwq+Tik9gk7/5W7/fDh85is0tpVydxbYgfvHCUjt46EC2xs+e9l7vRnv967+J1fE97SMf/jTj5L3o5LrcH9Z52z5PsQ977E4AXvKSF2ecCDPN2J2aZCzmV3wa5W6Jb7dnfcmt7XnP+5IEZid6Z6D1rne9v/3Kr/xOe/ihE+h3Ms+fnDp1JvJ8+ctfygT969rXfc3Xtt/9nT8hyM6XPhxP6MfV6hh9zVPkjjN04lcax8an2jt++w/a6VPn2vGrjrX/9Au/1v7tv/lFaP15Jgq+t7zeTc4x9Ed7tW/+wtc0OjIIgRYYJiDI3A3oWnlKo47+IJ26RQwlG+RSNgQsR8YEug0+EGq7/QdLaoXnwXUOYDlsq4kUb+oJa0OUrm79FS2vhdMSc8au9+blyfHcx3k/ci0cee17emaa/Eibn5lrC3MLecd66gZ7tR/VriZEKlvcXltu6nh37Im060OKTocxXQm/91qbsK1pLw7lroykPzc3m/F68uSTbXZmhjbyJO7ybZ5NHbfj3omND7HOzs7n2Y3+UGQgo0vp68srOO7yRB9tn3GuLqu+89uPzmfJqFKvM1ln8tp+lQyrrqe9MHuPXt5x93Y79YMuerl5+1G8e24sQr+lPf/Ln5c48y3f/G34itcgvycyudybitKQHiHwPfroYwh4CqQqxyDo/WSfLrtMsLy3nWO2P8mqA4qUrzCDvjZbQ1mpUeQWsivijrp34jjB+A9x7O9+zwcSdH/iJ3+Epf3+trG5zGrpifaLv/jL7R/+o/+TGftDNmJGdiLB4JFHHt/prE+XLi8vtTlm8zrsMoCaGdaZ4ESkcib42GOPt0996p7gUSK5b7ptQAeOeo8uQJN5Z9LHrzrYnv6Mm9u/+/m30Xe3NWVHuNqKrv7U03bSrWMzA18n/Nu//fvtj//4nbQdbXfd9axs8dom22sDvKlWxAbTKpPnTVcHybsN7lF5y633QZznPPe29u3f8S3tr37za6KjEYKKeDbWLjPJWU4A92Gw5aXVwC8uXmhnzpxlpb0MHmbJrEbW11dZRT0Def+d9uN/6wfbflb8z3vec9u//Jn/rb3tP/50+/63fDc4y7g9rr76KlbGB9L/kdHNdujwgazcDTTDiGJVep7g/KdZJV4ieLl9+v6/+FBWPJEe/VK+wnuyP+6ivO51r87uzB/8PrNu9Hz69Bl04XZ+bRl6KJPOi7jUXfDQl9peVJ8aNvDYYs3st1gxXmyvesVL2y03Xt1+7Eff2r7qK1/AascV1jY0TzIRPNtOPXGmnTt9oR3Yt6899zm3E6gIxMjQrbmbb762/b///k+1n//5f9n++lvf1K656nAmRT/24z/Q/ubffEs7cnR/Jh/y1R8CevRR7A3mnoPuz50/n+Bsv9Whh0/k/vl7348O1jNpWKcvti/bsC9b7aEHH22/+iu/1X77d97JZPREHpr6kz/5M4LlHAHuSSZ/f52V7/XgW4sM3LnIqgwZOEV7ksnRz/yLn2Oi/f52+slLDNWt9lN/+4fpz23tsUcfZ2ycYPJ5Vfu6V7ws8oY8LG+H38/ec2/74Ic+lodB1beB/JOfuA+so+0DH/hg+8SnPtl+4Rd+BRroSf34F769dWRfur3WtrABcGZyhMnBdvs7f/snCPoPMi4/ywTkUnDPz++r8Rj7UM/iUx5RMWWOVwt1ObUD4oW4u9w895QxPYzrXbnW+PK6f/IAZ+im67v1HRen6M2HJAfaUKR+K8+zHDlyCKf6De2aa67iuh6Ky0Oi8Gq+VuXFd1bL8gJaeYmv4brT9Bz7yLgvHtIeWuat85zbQRzdbxX/HeapuEy93x3G896jl3VY8fZr25mE2Xv01GGFM+6MMskpH6cPkxfxi/Pz4JCG7QY5pN/BSn3/CNvPO4e8KQfpVL/2JmH6+cq8R6dnO49e3vNXlnvsTXuvO65e5lm+KNm53oFXXaWyTC5//uf/Q3v7b/wWMWS9nTt3NrefLl5cgnbJvKenbGufJkjGoAZMMmDa3h4jSD6crbRHCN6uCE49ebK9+U3flwc8fv3XfhOHtkqr0WzlffVXv4iV0zsYmBXYnWm5jeHK2Hsq999b2zaf+MRn2grtahY7zmqEFfqkX1/ZwjlutidOnIrTt8Phhc7OsRr4si+9q33owx8jECxm1qVTVxAGSI3l6NEjeZLxvX/+weCzT26himd1xZWKs+X6KtaOAEnet73m2sPtb/zwD7WPf/xT7YHPPQBNZ730Aty+Pc0t3jzhysqytpQ0yg1Wzvvyaza/9qu/kxX48WNHwLfR7rnnPvpWX8nZS6vnNQbT3sFQZWX8XpceWFEuLbXXf+ur2oH9h9HBve1jH/90W112IIy0G264ur3hja9tt95aT0/efvst7Xve9EYCyV9vX/Oyl7RjRw60++6/v62yMj6KY/kX/+If5L76P/nH/6R9y7e8jgB8tP0BwfV7v/cN7dprrm4f/sjH22OPP4GcxvP8wMte9iLaLrcXPP/57SMfvbt95jP37/Asf05W/LqOK1RTn2nLfz9MGQD2jdWgtwt+5Ed/oD3zWU9vz7zj1nbwwKH29t/8LVaqfQZZDqPj6anLhcqd60o4UHStG2U6lx/q//bv+Kb2ra9/Xfu3/8/Ps2q+ltX5O9ux40fb//l//e/tG77x5e21r3tVe9VfeUn72pd/ZXvdX/369sq/8vI8hf3JT3yy/diP/ED7pte/Bjv60zY/N9le/epXtX/1r34uW/pvfvMb2vPuel77zd/8vTYzPQUPQx9hya16Obv3/s8x+C5llt9lEF4Bc5X0ghc8nwnNH2T1oCyts0v2+QKr5/V1YLPtPNZOPHGS8tF257NvR/4fRf734NRKJv7PU8eDTC4zCTNAr62vxAEoT+9Rvvd9H8AJ1JP8d3/sYxl/J0+eHsQ44AqfjhWfZN5sFy9dao8/frKtXV5vp8+ca2fOXoIXnySuF8cIm61oJnPi9R57vXGu7Nct/h/+4e9rX/EVL8C+/ii29A2veWV75p23tmdgq+9593uhtTuRN1BrO+4AmbSpCxfq2wjuUujAavKmzkueT5GtpcO1cuxlpr2wHr2sxheihkZPlne76/WWqScfwvzar31Je/4L7sr4+Njdn4iOwFq7L8DvpbGXj17er017r3t9x+G553u9SXjLTb1Nx9HLO8yVuHuy3OPK9ub34u7nvfX9XGW018cOuDwruw7fzybrbb23T6adMQ5Zz3vpd7xXttlb5rm3MfXrveV72/ayfjbthe84P1/aS2/vYernnvbWFf0RJsdPtAcfeoSxd4q4eD/x8qvb7/3+nzBO19oxFkJDOv+U4PzkE49jfBKupbmIPMwvLznQL+erH/7EnHScBbz97b/BymwR4wwkq4mDEPuqPKg0OlqvOlQ3Z86cJpjqqEaZja7jPE5lUOe7ltSr3Nxb0km5aoyyaza4V2H7FuZZ9d3Z7r7743lk3623UjdGwElHeOyIwfm29r73fTDO6ZprjrcXfuWX5snYb//210NjkxXF+bQxyaNHbUFPtJe+9IXtO7/zDcxAt9qf//lf5B7y4qXzuQ/+Iz/6g7n3t2//XPv0p++Fx3oV4NOuvyYv7//oh+9ur3r117bbCTa/8Lb/glxwVKwolE0pp4xVer1P5k2dDw9humK7cSu773/L97R/+o9/ul1z9bF290c/1m697SYmC6vtwrkLKPskzu9sVso+FPbZz362ffjDH2q3PuOm9q1vfE27lwnSA/c/0p5+y43tTd/7HW1yepzJ0Qb62G6f+vSn26u//hXty17w5Uyi3t1+5b+8HT7cPoRfnP2f/PE7E/Bc1b2bSU/vg0md9a2hfpj29mFvuQ7d7TrWVTi6w6xAXpuvV/ziL/56++hHP5NtWWHrPp8yK+fR5Xel3Hpd3f+rFFLo881v+c72S7/0K+13fvud7U1v/p72S7/4a5kgfuhDH2nv/tP3tHcxYXz/Bz8C/yPtruc+qx08dIiA8RftU5+5t73ilS+PHR2m7IMf+mR7/MQT7euR0Qtf+KXt4L75ds+9n2t/8f6P1PsAQtOV4ng7T0D+FLbh6tDfCJeVvfwjiewo3HffPdntkNnep77aUKbb2I2zce+zuZvlrtajj55sjzz0eAJzt5PeVszCM/dMXZ+HS/bcWe/Z+5zCZNpcvHiJMe2Dam4FdxkXfMfl4QTTOv/ytDtl2cbmuviFNqVOep///C9pP/VTfzP25+pcm1AldzOZcTL9ufsfzgNr2qjPgbzn3b4uGFSuuB28JCd3SKctg89vSnz/W/9a++G//v2x3TOnL0ZP8qmP8uwqUX6ccPe0K8uSubLYe22++rgbFLotmZRP8b5r43vxuKvy+GOPtVue4eshxtt73vO+2KwwHbanTu/KMlMvl46p09rLk3Zg6vzuxdN172H9Xl73lnf8pl7ey8ybhLuSH5P5Ttu0F76n4nHXHmtyVXjM92Sb3rd+3ZNlRf+pgbjD7D33Y2/q11fi7tdX4rqyvanDXAm3t7zXmfbWfaHU6/o5z7Ngq8ZZFzTT09PtpptvbB/AB21sXm7HnvLDF1/1tXveEPbBrB5HR5wVa5i7gjWQ5h4kZ7qRP1el3nfpTlwGbrrxuvaGb/vm9vf+3j+gfgZ866wwntV+6Ie+P45PZXlfZWN9NYN0//79OIx6GcQiwdsHdbzn/bG7P9YeO3EiD34507BvBtVnPetZ7cUvfkF7+6//Xjt16mTaWu79EffsV9e285WNN37bN7af/In/rV173fH2vd/3nXGoc7Oz4DrV7mdF/O/+3S9ky1FjkW+dqoJ2e+iZd9zcvv4bXtH+49t+hZXCYrvACuyHfvC78jWl/0TA9TufX/+av9L++I/exSrZ+45j7a4veVb77je9vp07s9IeePje9h//wy9HAQb83D8ZBo5Jow2/w9bfJgHer7A4S3E1Pj0zmW3palMGsM4q6AVf/vw8mPdvfu7n22te+/VZ+f3Wb/1e+9VfeQdN1VWtKuyPTtXV9Mtf/uJMMt7//vfjGB/NS0twaTi9NzHZuIu2v9He8bt/2sZHJ9ott9wQWg8++BCzuOFBqYHvGNIUskbGtbVYqQdm+2RbU2/Tr+Vn7yDvZ+u1oeMYpD9V6uQCsDhoU8fZ2/dB38uk47G3rOeFv+uuO/Mk5Dve8Qfts5+5r/2XX/75dt8Dn2u/+qvvwNk/jGRrsEnPJ0+nJsaHCaJ0W5ubm2m3335rHsLz9krxvd3m/b1f4Gr7cFevvd/S7skxE2Tmh3547rxaZ23yA4yp4+j9qrG4208gc91xmQpu1/l57vTM773ut2Us28v33rY9MJicKNnOMsnZ/yoXfiS3EP7Wj/9ge/Wrv66trK60n/iJ/6nd85mHseWp2KIr4dKfepzgXO+H11n1Sbh4nSxsskp/4Qu/jEnu17X/z8//p/Y3f+Qt7T//519v7373B3LvVTvfWPd74gvtRV/9wvaQT/9+ZHg+Bfz1fV31UfKwX3vlcGWyvKeeF8xbp46rkXFkh91bt7U13ubmJ9rrv+UbAR5t/8/P/UcI+XBW7cR1WtKtaxmh35TVrVh3jrrcil7P7z3b3uOpOti1cc9725p6u73Jsg4vrivhLe967zDqyXOXXa/zvDdv3YCJYw8v6LrDdZh+7WEKL5y9zHbwHrxXpt0yaIIbySBDJ6Eu7KgLSnEU7p46/eiigJq3vypHCb42W8mIrNfvTXvpmop/ZSDsU+XR++V111vJEb1zXQ/sIQvAjJei7m19JiovJMIXPnPvG8K+bE9w/mTeEKZxgcCZ6SB06Xan730oXzxx/bVXtxlWor7E4X5WYz7ub4D90uc9pz33S+5sP/3T/ybbdQpHw/Whi6xswLXz27AGJ5/yIPWb/66kZ1jRXXvdtbkPev31N+UrBh/+8EeBGmt/7Tu/hfYb7Xfe8afZRoOtOFedjfd5vbf81S9+UXv+l31J+3v/8z/K07OO51d83cvaHc+8jdXZ23NP3O3d2pa2byVYHcXGOsH5mU9vr3jFy9v/8r/8H23/wYPtzmfe3F70ohfmicT77nko9wrHJjGUBClWHgj/la98WfvBH/7u9tpv/E4U0mfyys7+lRK6sXu2XgU5KRDOvIbjyz2ey+Tin/+zn2379u0bcGhkmzij/ShxnQmB74T2wS6/P7oChKsht0V9A1gNLGVpWw1EegYSDTkfqmJAm6vpi9vwPiRjhfC5l2zrQSddPvIeHQFjXpzyL70rYYv+U3F42M42nrsBy6cysqzD2eZKHB7y3fGZ7/UePZkX16FD+znXE+5OOl/32ldzXm1/lGcCtM3CKT/VRvkV/uLLhxDdoi2cPXV4YTov5j1fyWPXRZdZL/O8N9nG+t5uLx5Th/fc+93hve5tTOY7fC+TpnCebdfL9iZhO7xn4Tyq3W4bcRucPRcP2OHSUnvr9393u/vuD9PXiXbixJn2xBO+pIVxhk0q28ItHq+Ldqcpns53XdfTwEuLl9ov/fJ/aN/13W8FWNt263i9jWyNtjd+++va//6P/j7j8k8Yq/+kffoz9zLer2Viu5iXOzg2tdEui734PbocTV6bLDNv/3wQbG52rl0Cn7s8bdQJ2Wi7+prD7S1v/o72nOc+N37nP//nX2u//uu/nYmmPOuElVc9iLqd2wpOiPUTkSfy2auHrj9T58P6vTZj6vm9vPZrz9bbxra9H/3ocP0wCb8Xv+eu347Ls2lvu576dZ136/vErfv0ji9JWpT1++edz57ydPueZN1ufcHefNN14NnKNxccw+LQXsrXfv6kTp7znGe1b3/jG5i03xU/8D/8j/9z+yAr1gn0RMx9SuoyMUkTyxmu6tpLYXZ5q1TXu+M9bY2lEnASghj6RLvGgn0qXbpAuB0eTbR7cOyap9xzPpH7qjEw2rn8LlmKyNcNrrRXvfKV7U3f89fo4HNYYd7eLl5abJ974EEUUjOEF7zgyxKk7XQPfgpQA/WVcz6U5MtEnDWjopwN1tJdw4H6wxtLixvtzOnzeXL6Xe/8s/bkkyfBPZ7H0N/whm9uf/H+DzJbfgTGaotNxUjzn/7Tf9i++Vu+gSA30n76Z/41A2s+k4YzrHRf99rXEIhGmX1/KNuaE5P14/WREakU7KDcaodx6sePH6cPH0ufv5VZsqv397zng0w4ZiPoTF5om6dEmRy89KVf2e7+2N3tq7/6Jfmqi9/HrgBcMybx7ypzBPpj7eixw+3ihUUmM7e1J3FkB/bvaz/6Y29tvhDDp1t9GhbTTBvbuwJxhqWh+JDM+oZ1cq/xl/Prh0m6NSs1kLp6cTBar4O3//JfPPk0NTWRZbXtOArfXmPdNbpq2/u29zBdWdZhdZiePcqZ7F7vTV53XOa1y5467JW89bxndwxqB8CJzES7794H2v2f+9yA1/YG5goUyqa3kyfPHp3nTqfXXXn2MAnXj+7oTMqs4zHthe9nD2GE7fUdh0fHYVmH2XuY9p6F6XmT7Uyd1n8t7a3v8KKps/j26J8l4erKCpPp52Ry+27GycoKAdSHhHRADrMd+e7azy6uXX32/hngZf+u590ZuD//8w9TV3SdZPq1r5tvuqbNTk8xARjPA4huNb/5zd+TMeIDbTSLfsIjeKXV6fX8lfR7mW0db//25/8lwfdX8pzGW97yXe0TH/9kble8813va//l134jC4fPftavtdUvTvVJjPxvbKy1b/rmb8jDht7qeslLXtT+8I+cGO6+eniX3lN10nW3t6yn3sZjb/K64+zXtt8L1+lcWee566XXictzT5YXvDjKrwzNSZ3/AT+57BqZuN7Ba7lwNvQY+tlTPXhHEsTzQMC2vi/gedjDz/3sP28//pN/sz3w4MPtU5/87ADiv11eTZ2m/ub48WOJWb/zO7/dLpw/2048cQJd/An6og18IrXA9mNvUg7GNvvhOT/yQur4e6r+F689OTEdG/P3wsfa1OR03upnzNgd17UICC7se+8950F6lW542vUwoiBlSAVZisKzNSvBzTzY8ad/8kftp37q77af+Mm/297+W7/TNuwg9XkByb6FvMDE2UF3IJAGl8HDe2g+4avywMsM2n46qHEdeXr7JmZFo2NuLbrtVryAOfkjhw5nprqyrHOic6NlTArP8n/x0/8S3Jfbz/7fP0v5pLG7HTlyJF8recatNxJ0D+RFCzOzM8x6n1nvQNY5M6BqMJQRGdB8WImQRv1oXutYkwcCXKZY0q8tcBXvtMsnat//F59oc/PT7WVf88Ks6vO6P3Bm5iTeQR46DJ/y9PtuvqXph//GW5ntX8z94yNH9rdDBxbaM57+/+PrPQCzKrL/70NJIYQkEELovfcOgqJgRUQRsffeXXXV1XXdXnV1m30tu/besSKi0nvvvYQeEggpJMD7/Zx5Jnngt/93ntzce+dOOXPmzClTO/qabZgbcSGi0LWotOSH9cCGBAFPPCdw5RUeiIPxTjqBqJ9azuzAFfuSQ+gH9Z3Z9ZVOcOThcRJxcRHW2Ei5YuPn4jm+J7uYVowDIUY/npOFLO+kEcNwxfR5jjgL5QvfcMSJLqaNi+kQLmjw1Cs4FE25Vh6+EYU7ymEsRxS0gRbIh7JjJdcst4jwUO88h7DHwoOLMMTw8TmWCThJg3tyeO7xinG5Ezb6x/RivBiWO45vsTzxOw4/wh3vkuNzTw4T80LoQH8kxXPM3538mHexY/t2X8Ocnd1A7YSlaRLQ+kzYeqzwIKgSSE9PFQ1CN6SDb8R5DT3AK/bvL7RLLplg77z9nqzQep4O9A8tMFZXv0ED+3ry9/bZxC9s1bo1lpff1J555t82f/4ipRPSIt3YmxTLGJ+Ty4k/+cZyscyO9ltZdVCKf117+Od32/Dhg8QrKgVLuvONwBdTVLZ6PgTC0jXWhcPU4E8YJ3Nmz7YxY0Zahw5txTMfltIuhVt5JcMR36PjGTiS4QtlP/biezIdxvqNacV0k68YNobHxXfShGaAi2dccl440qD+eQ9p4g9deE37PcSU43t1uET5dA8TCHlXOV0sCo+6fJu6hIv5x7jxys5q6JNs//iHx3xCVVYWQ0yqbCUXYY1XLB9lYlXCW2+97asDOnfpbDOmz7GifSWhXf+PfHDADo9nZv6wEwa5DDn1tBHWu1dPNwaji7DW5A390t7qWKvWLe28c0fZtddebPfee6s9/rc/2gUXnCd6qe9GZMQr8YAl2R3DUXr3lJaqsBSW7mbGg2lUDrxrhJUuEM+/YJzddfet1qtXV0upo+9YW8qEcO3btbKN6zc7AyZDL6y+IChgdLJ/9K4KQXgrPMtafv7QfRJSDeyF55+xZ596wnIb5yoeQggksYcv3de1fZx0+YqVstRX+2Q0wuCC0Klj2wt22URZnOecO9onqOTl5dnVV0+wh39xt/3nP6/Katpko8ecbLfffo21EdLYlaVRo0xr26a1j5U7gUopYeyKLioaWOXhQ3ZITJ4NRqgQJoMwoY31kVjtTLChqz8rJ8uWLFoiRvKRXSLrvmuXNtZM1nd2TkOlgdVaU/EC17Zt3WI9u3W2hx64WcrO925pHzhQbn/44xOOl9Zt2hibPrCImbpnIgzWcSQEKp9ywwCC0K4hsGrmI7jriMmJRav+YjcZk2hggChGEpQqg4/Reaqh7nHkQxq8cyWn7WVIfIM5xDieJxkkHOFwwIny5F2FYsqEJ9zxaYbwQQCEZxQgLN9aalSp3ltAPGAjTsRFbIQ4/LhiejzzneTkq3caAOFDvqEbsqY8IV/yh3mRBrDGLtkavMS8cXyLeIjlii7Chl+8cBGuAFvNN67oR1o4nuMdPOKfDG/1u5591jaX6tiXsSVwwXdgxHFPTj86/GAsKCV6rElX6enNL4qN5k+dBn/BLH+Go/bs2WepElRpsg58aRG0q3TYM+DkEcOtdctmllU/w8aff46dfMpw0R24JN+AT/IChlAuhg9SrW271rZr7z4rOVgCs1BOKkellOfUOjZ+/HlS1Mvs9dckvMWH+kvhbtu2leCBzqssp2GWgGWP/1rWKLeh+EqO4DpiGYKhrdo766u9WIrBBV5imenNo6y1j6TYhHFjbKus8omffalQ4cCSgFfaS5WdddYIu//eG+zG6y6yU0cO8bFDlmCxk9amTbvs9DNG2Ouvvm2d2ndV3dbUW6Qh8nMQ4LHcEy7SToQp1lmMz0UY0uGK8PM9+R7D8ky4SHfxm8enVwKee6TS92lPTj+ECTSB1YvhhmISrEn9CdcYRapB+deUSw8ytBRffvDJjHr1XYkLn8Q/lR/khiJHN7VviCO+BA3GNOIdGHDseDdlylTx87fs+yk/Gqtn2F66dmJSY3XeRwNOcIh/bOPatdNt+InDrKBgh/04bZos2TA5EiwrNJm4QCYavMKHYcUjG4t27rv/DrvxxqvtxBGD7R///LMvy6RnhBygcfIgP8+TalRdsuPklZdfbLfdfqtP5nzi8SftmqtvtNdefdMOlpQ5HmvgJftQxuiO6daeNX26NEURvhh+p04d7LRTT7b8phKUyq2kpERW1mFZdJ3ss0+/tpUrV9l9991jM2bM8SVQCE8E2phzzhTSpvpGJRQc59krYy+I/4KjUEzAGXfeWMvNa2gbN26w9es22g5pRCxqp/IZn8lvkm/jxp8pbTnNl/sU7t3vBQuL3QPzicRGd1JHwTh33kJff7hjR6F9++0U3xxi7pwFatTptmrlOps06Xs7e8yZ1rFzc7v88gvFLEbYq2pArG1u1jxPaXSQ0JzhY06Mpw0c1FfaDgK70lq0aGpt2raxLVu36l3lUt5tWrezhQuXiEEV+kS32267QcK/i3f7r1q11tJlfQd8CGZZcRlKd8XyNdayVb7NmLnQdu0stK1bCnwPZJjVSy+9oUbSyAmFPChjvCJeY8PBRT8cFR79Pbwu8EWY+I1nupCiXwzLc3yPLr4nfyNszAOh/7/i8swBCc1UplatWrgiUVxUrLAhDnnHeyxLcjrA3K5dC+vWtaMNlebKCTiF+4qq800OG/1CvMDUcLzj+I5/8jvPNeUPV/zuyksiTeCA0fGNKzmtGB6X/E6YeMX3GDfeceQfXXJ4XAwX48S0cTxH2ON3ioBfZDAkRS9QDOffYtgkF/Pgu/508R6FFPDwTp6EDWk4O0qkA30RLqNeim9AxBJIZoODI9rOo3/9lRTeOnb1NZcrDl2MzewUtbfvxFzpuQiWRih3MnxYxzfecKUdPFDsW5ky4xxFMl35jDlnpAT2fnv88WfVZtm844jddNPVtm37DgnEAim2pfbXR39tC+Ytso7t24hX3aY4p9nHH33m+zpfr3S/mzzV2NmQgiXni9INMllHfullF/jSu1//5jEJ2ZN9vgq7GnJoA7RLlBXihd//ONOmz5wvA2CrBHPAJ1sPY211kaVWUrLPThg+1OYJnoDXGqEZXMg/jsW6j+7JbQvH3S/9PBxB9Qk/xVTdhzikz12B+OxhPR3ieST3DN+Jq/Aw5M5d29jYc8+xhQsWe9rE8bk1nn2gK3eJbzjix/ZLvrzjQp5BcKEEnzRiqLXv0NaXqWLosCmSB9BfdZxEPJ74D/3i4vdMWZx9evfyeSSbt2z1uUwYR6TDMBZxfdKgyhLhIyFW7bD75bBhQ23FiuWSX2s9HHCx/A0lPJx7IEVBeXqviL5jPLZu1crL/fAvfm2TvvnKevTo7cbfwoWLXOlIgOjw+l0PKCUsA5w5c6YbWUNPGCr5WaY8mUdR5koGEbzX0ttYmMvSOGm2dg0Xk2N8FuRm1EuzESeeIEu6s50/7my76uorLb9ZM1V2mr340nM2c9YMW7hogVuY7Erk2rYgYiyladNmdrA0nOaTzMBc0Dpp8EvUtbtaEoStrF+fvvbyf16ztu3b27LlK3zcFYT07tXdbrn1amnfTeytNz62LZuZoR1nRh5LDOSHJRjSR1MKe9CuXbPFGzDbHc6UMrFk6UpHOrsSjTtnvP32V3+xdavXq3xYdWFSFZYyE6aYPb5o0XIfW2rXroOdP36cjRo1SmmleQUKvW7RPfPsCxL8KbIM02zG9Pl25+0/s8f+8i/79psffOw7arEOp6L96tcPidQPSZtvYksWL4P6vLcCDRVYGZ8gPATmpYuEJkd5Y2MIeEhQhxx+8T0y0ogfHN+4YrzkRoXDP4bnG45vhInX8WGTv3El+1FXv3jkPnvssd/YhReOtROG9pEVXN+1fBxhIgzJcbEQmRB37rnjrHv3Hrq6+qYuaLu4mDeOcuJi3AhvzfckmFTvTKoLywH1nmhSIb3AlKlTfap+p2fCGV3CETbggHRr8ITzNIksF/M/3kX8RTj/X89c8TmZfo63iLxsesePuRDO0FVOz19/MZ0IT3K6MU2eaxzpcid8KH8QoOGZKwhw4oWxWcZhO3fq6M/s+Q5OyA+Gw9yNX/3yj1KQl9tpp59mj/7l7/bmm+/6MjLCJMCqhi/CWlxc7DvS3XTzdfbPf/1Z3IuDaTJt3PlnyXIZahvWb5HyWyrmd9Auvvg8Kca7bDNzUQQ/hwqceNIJal+N7L4H7rTp02aLkafYZZdNsHHjznHjAgOATWFwMW/ulEnYdObMJkb//OezvqMVFhfzbdhLAF4JzpyvyXI7cpQVLmEISTWkbxV26qjhvsb+N79+zBrmNvPlYPv3F3seXBFHIW/yDQiFg8UrwoTjOwYNp8fRg4cvCrbRoyTDid3IsGyx2tidTAB5eCfxxDPh425mvMcLXnbwwAEpQ9fbN19+470eCOUQ3/8lrtBbotjhp/QQROARRQyBhCFH+4Vm+I5CxTK+vYV7Vf+nWJdunaxMSpEgVVrBEa6aHvUs6jxGMBNSN9HMfg/DoTXeC3uktuRHR8uon+krWdq1a6WQagcJ2OJFEfDr07uH3X77zXbSScPVTuo6H6KHIysr2045+RQbdsIwGzx4iNc38CC02dcfRVGUbl27DnAcbtnCZkMMAYgOksqBA1ou2iHGySuvviIaesqGDj3BLr30IrtMxuApJw/z1UPIjrir2PHuGMs5t2F9ab07HJCePXupYaEZ1nHhtEhWIeOvw4ef6FbQmWee6VYh64AhFJCZJuF08snDbd7c+bJwZE2DFP0cySKcUKn675gmRxriYbtFGu+DD/7WymTpnnfeWS6YmAy1dVuBtWmDprXC3n3nA19jjWXr6SjtmEhAPuNQaT7bmR2emKSRkhZmIHtYp0LCMrGojpVKs775pivspZdfsVWrN9npZ47yvWGpMCzjXr162heff+VEwM5f+2Sts33pt99+Z1OnzbSCbTuUc9Ccybt6i1A9+wH+IpqK8iM+8Ywum/CNOxZGPcHZ22e9L1u2SvlLMVDlUNEcONCyRXObNm2O8k6coQsWlS5ooxIhznA/6tZk6JoNeeAIG3HihXYX3oN/wgfgE44nZ8DkogCuwSf8cclpco/X8S76Ew44c3JyRCsj7ZmnX/CNM04/4wwxxT2+bSjwhySS4EjE5Q4+wDdLoc44a6R98OGnYtgliXA0fJqbv+ERnuTHO3cs3uAXGKELNeEJIcLwCzuEoYiFlQngLzQQkorliM/Um8ASvitc64eGwH2qFCloSyETccMdRzlwyX7AgHMmJBfLGt3x78kMnAt6IFnCofGH70AXHN2TMV/qMMLl4ZU3jJQE9KZboCEf/nAaCvH8nsgjwBLqMvkbooOkSbN165ZiaH2tbdvWtnjJMgnIrWozYViI7t0Z02ZZvbR6dvXVl1rB9s324Xvf2Nq19CZlgBwlR/q6VDex5JQLxe7TzybJ0ii2adNn26Ilq6xl86ayXLrZRx9+aK1at7evvvrOBg/qZ1dedaELhe+nTPeeLHqu6NruprBvv/O+ffzhJFnsjWzkqJPt7bfe95OAaDe096Li/Z5nLC936II6LigosAULlsrgKLfZsxf4xkbzZf3CI8EJcBOeISLIjTFpdgqjl7GuaGPixK98PfwXE79xS4u9EEgbV1Onwq0X3BGrv+APbiLeQ1gUJPN5LWx7ioLp8Hq3cKATT0dhwB9wJVvi+HkvB1ekIz4oDspd85b5NnDQAPv0k69caHl6coSJbYk4gBQUtvCNmc/DThhiAwb2tR49u0t29LDyiiCkgZ90KDO7NmZm1ZcMGWqzZsxVngHYY2hL74R3WvB4Koe+IxAZ6+awGBT1Xbv22LoNK+yMM0bZhReNs/59e/rZDaNHn2mffvqZ4FdaAWRPl/zpzWEjpdGjT/cJx0xaxlpu2rSJDIfzxJP7+n4LAwb0s3XrNvg5CSzr69yxg5111um2aWOBjLMxtkzG3TfffO/1xJ8rSFwJR160zaC4CedGr89uN8JatWpmV1xxqeRblvKfJ9pGQQ3xaIONBUvCFR0jnBvIYt6yeYt3D8ycPcu++/57++LLr3wHHDQABCN78bZt08oaNsqWFf2q7dtXLGhoVDTWI17Q00adYpOn/CALpcQt2QaZWV6JPrYpQBA2glr/VRHyYCx4xozZwmItP8+WAy+WLVsp7WSbb+eJhsv+wHH2H5VGefyuCwRQcVhkp0sz+/rr7yUYGRdSpYgBQVi+tZ7HobLEpMVU2rVta++//6l7tmnbyubMXiRFo9JatmzqBPb5F9+6wEe7waqm275evfo+Phy6viCkyGixRAI8/ooy4OMggThqCK+2N6rZsxeKeMuEp6mWpvSimIFpcCzjDBEveXv9C34sfe6x3KRHlxybYqxduyHhV9OQw3NoFGQd/Pwr//TsNeZvriH7L7jqeyKf+IyL7+Acd3wYb0x650JzpPuP3aDY45wTa6aJUdPjcvAgjCUIFvDF3espJOvpMAkuLT3FmjVtbqeeOlSMd47jLihoId+w7lX5khaQO5wBjghzhBVctFDdPvroI3bJRWPEVA7bvHlLVK8JPCfC43gO8FE2tNu6qo9UKXGn2JAh/WzokAFOQwXbdzsTjzjAxfJHxvS/3mNeyXnijwt5hyuGjd/0oH8I1cNi0vW8ywy8HaOc8Y8yJ+LEvBNffNyvT7+uvtMXTJ71wihL0XmeyiPmGZVKkBTSCXjhmdnww4YNtMsvH2efSQAtWLhMCmnYfAjGh7LO+dFNmjYS3gaq7lKNlRadO3exfWJ+CFCRdqBvUKE8yTdeKA4PPvRT+8ffn7LUtHTbL36DAO7atYsfTZsm5Zcll7Nnzbd+/fpYz15dbdDAfrLSl3gvC+cL/+vvL1qGcJVRv76Pfz/z9Cs2YcI5soIvtbXr1tryFatVh2x8E8qOg544+Kd3n96+EU0v8YP+A/r4dsXNpbzn5+e5Io0lzy5o8B7u2Vk5lpWTqTbc3GmZc4s7dW1nJ40YZsNPGOy71O1nl0FZmbhY/15e3v1N/3lIfHOnR6xRJic9+NBdduKJg23VyjWyRotc4SKoK2PCe6SEaqHhf6IRzyHgOYQN33DsenjnXTf6MsNtBdtVLwrr4USzhNM7XniSLjThsIuPMDR5wpDBdsst1/qkYLaWbScZMW3aDIVJNGg5eDRCtVev7sJTOP3Nt0jWN+ftiXTJNygD0EDATWVlmfIvUR0PEq9ubVOm/GjF+/fZqJGnS2Zttnvuvd1+9/u/WL30DBmMM5WE+AJJ4JQuYDAPgiHYHTt22I8/TvdNhZig/MB9PzF2qnz88cf97AhmgBOH3fEwENp3aGdXXH6JHyJDD8xnn31tzNhmV7iQjzLiSjjZ4k7/NBXaQGMJ/HPPDfMsGM7kNLGX//OqlbCjIuUnqi5wl5fUrX2McJ43e6YwEaxlGCvdwN596wPu7OxVaQsXLRZS19j3P3xn5WWHXLulkWItMn60Y+dOGzZ8uB/8zqy4k0ecJOByfUCc5RZeVQI8wEN3dx1btWaV0knzSp43f75N+nayLPg9vu6LSvMuReoO5s1PiKDwXLExgRuOtqPL6vkXnhXSA1HUSQF5CkNc8k0gkRmXnKZC2ejWWLp0uZhWmp0yaphddNF5Kutht9iwnMmDeDEvXHzmHq8oCLmiQAjvhCUN8sdyDxszsNzDu68hdAUBj02bNLaWbWQ5T53tZ1bTdUNDqS8r2s/31TMT62BqWAKXX3GxffnF155fSD9Z267BDy4+Rxz4O3HADeUTbkM64VkfPVy4/+/yR7xUx9Nz8p0GSfThwwe7NormyiSOEJf/dDMz6euoCFU483QDPPixBvu8cWf69q/r1zHGz1haUMacLnAhIc8n5huumnccDeXii8/1XotJk6ZYbuN8acCTnM6oO1wMG9PAUZV+4EKdWrLamNRjdu11l1iTvDx7772PpaxBI6FbGRfjRQcMEY5Is8np4+J7DBtd8rs/q/7Zk/zKKy/yvcDZMQxFh/w5LjX0OsJAa3p1SDfChlBnE5UrrrjEvvpikitOg2T1sp0uAqo6vLIUabgLwhmXqFeEc+IbdbBtG/vxp/iyQNaeMr4stckV5MuuON9GnnqiT4558613JOT6WZt2zfxwFeiB08dYCVFHyg/8AZjhJaHMzFk4ZLfeeoO99PJ/lQfLEykXp4qlWe9e3axRowYyICaJZ0y1BhKUbdq09A1jXn/9He91e+ONN5WXzAGVv7CwWNbrYu992VqwzS3aH36Y4bsfhnRDfQR8QY8p3t3JRioYDRmqZz8EQ2Vn5UdOTpZlNsiwhjk5EuT51rpVS59MxRG7nO3duFFDn7meLqU+WwYKPWaHKg4JXzuNI0VVSK9PF6I4ygze/Vl/gtlpQmFEHe7J0M7Nt1yjPDJty9btvs0uk9cQZlhqwE1IDy2mEpIEl6QX6pY7Epxn9j7izo5s1157pX340adWtI85PcfyDlKJfMJ/pAP8upiQNXPuVO8S/vVvfuX7XxQVHbSVUh4IhyKAI026tnMbSenp1cXWrNnoPRJ+WI3C4QiKYkQBeIZuMYbYEvqM08+Q0tPSFqrM7BBZt249PS8Srz4kgd/DXn3lfZv4+WdS6BB00FDAX7zg6X379HGjB3qHtvpJ+Ro4sL899+/npaAwE7++C/D9usApvJa9MkaecpKfpPjhR+9JTmQ5L/A6SpQNV52X2h+1wCoalhZzfgB5ctbAm2+9Zhs3rdc38FFzqBPu/1c4+97aZKhnInkjhHl7TVM5CMq6fpZnndpp/g3H9/hcvL9EBLNImlEDFb5CyD/ojXDnjl1u6oN0Je43L4juKVguXvmMGadYSh29yxrnIzCQd7SMiINzQetPJBe6wJjEdfEl50mjbe4WPtYAe/l694IDGQguNERFdJj1XpfxIvbbruMzK5s3a2YvvvCK4u8XAdD1VWMZJRMtsIT0SAcGxjf8Ay5wAV7Cc6/BZ7h49g5GvriQbiqNvFXr5tLQ5okowQtjb4U+aY0xuK1bC8T02PO4yB5+5Kf24ouvObMJcJAH6ArPpI+FTBo00IDtJOewUaY6gRm7H7CHiVwIQMrv8ROEjiP9gJOQRA0OguM9hoUoV0qZO+fcM2zunKU+u5ZJe5SN8SnWjbdq3dQbIF08YSJGwCtpsCH8bXdcZd9OmmqrV23wYQIsVWDiO1dtvXv54rvDwp13oAh+WLrDThhgixYut6eees1WLF+lMipmdRzKU5NGuIvpiRuDI2a5L5i/1E+VYv/shtKIv/lmihSsQL8xPg6mEtPCJeOEO93B8TvfoksOc/zdLzEFBEVvWYj1ZMnv2l2strVbAiTdOnVs64wqO5vNazhRq8KVanqsoH+aH+VhreUpI4fZm298JGWji/Xr29tnwNKGlJPHVU5+R5hDowH+gBO+Qg8RZ4Wy3np07yJLvr4U9xWqH+YFiEbEdOn92l6wW4rwEscbDHv3zkKbN3eBWyYM4bRoni8F44CPGdJrFyaTUceCveqQjTtvjL37zkdKNxy4Q7ZF+/bZ3HmL7Mdpc23jhk0u+BYvWu4W0cyZc0RX9WVRbZexsEtRpHRICrE5CXudszSKMcM5cxYmaPxYRu71oYutbVEKFy1YbLME71yFX7xkuZiryrR9t23eXKCy7LPtiW1z95ccsJ27dsk6LLKtW3bY+g2bFX+TLV+12nuMZs2e5z2CVVLMPS/HI3nV1DP1FDAc/IJgDvTDEFFnGT3bC7Z6t+zsmYtUx2U2+uxTrexghfM7oUdXQtHwYoT4nocQp5u+8Rzy5wUrsGPnDlJWs33feIYFPbrixjqGPwUejH8iXeDzu9pWlfmyN47ZZTfIf/7jWX1DQHk/aXU6GEBbN2+1wUPZDyPFlnDyYGIeSWgz8BUGSYkVYCUP1iiz9z2HCrEZFPTRoEGm5MsBu/22myV0e9rrb7ztimr3bt19F0dWesC/XGFROuyv0bVrV1cWqIfDRyrsmquv9N0TV6/a5PyX3l+Xc0qftgJt0AvCqYOsvOGciTVrVzsPC/CBkeDis7Diy+t+8pPbfV95hr9WLF/uJ8T17NHbOnfubF27dFF7DMfxxi58YG2cX9OtHTAWHRWYuKN9hwqmJvAMlYmfazbyB2lcfAOxIIxC7d6129559317Rw3qzTffl7BebBVMEJAWwiQLP0ZNCCC9EJ/kaogQjc+Zo0jCHR9CuasdWmWMC0w0Mk7w+eOf/m4rxcTZ9xpmj6braYJ4FSQi0MuTePbjDD2NKt8W9C9//qczEsaVQtyafHgGNocv8R7SCe/+GBDmDrwQHQKucSFNwnJPEU6CQNIn0gwhgNAVmlrSTBFyrVu3kGU/3O76yY12001XWD1Z/ytXrHNCgajF75Uf1kxdNdojPkkjJ4du+BQ/RpOEI9y4ABOHjFQ6E6RugIeNJNq2aWGdOrdxGGPXbixrLLdQq/R4jzgmXHAxHA4t1JkgO7gZS+pSrFeP7nbWGac5A7/k0vMVpkThpQhImCAs9eJxgXHv7iL71a9/Zr/73QN+YhhpOQ2CI4ULJ1/F8PEecAtI0Y/T1Jg/kVGfbUgPV48589VLqDShEgQgCdTginrg+1FZSg18TSvr51975T3vFgYHyXh1StMzelGVKgRWQ3p+93oOeAq0EfDGc3zHkRZXfI/h7Ch1W2WLFy/1sd6jR8O51ix5pJv1lJHD7c6f3GBt2jbXtyplp3oSHJn1M6158yaOq9S0YKXS+8IYWKmeUcagQcrq+fGLeTpt19BvoNAAEw6LctfO3aqXCrcoAzMM4Zm09cXn38pK2uCKGJOqGNIpKxc/kHXdtGmeFOkuNubsk337T7bbpR1GpYjT0A6USMGWgHV2gIZxlPkch8KscCnQDHkh1NheVna36qeBM7qi/cVS5tLtSC0m7Yhm5MeQCmXLSKc7P1vhgiCjzcBvqAMsY5GFLuaSpMgiz7JGDXO8Z47ua2jmYGmpzx6nC5h22bBhlq1ZvdE2bdwiwb3DCqU8sGIF4wRhmZWdrTCNPK3aKbR3gUodQw8oP/EnP+mLglb1oHyYJMr3w0cqfby1SW62cL3d1+jOnbdAVmqGhGm5lDLqD8qDx+rOeC5msdI8whakno9eWR5IfUL31LcuhkbYEnmBLFLOK0DxZhmhMg+CgxoXXOAGXuDfEu/gnaVtTMTauGmDdezQzmbNmCNFoVA8mh6LoMjHtkG9YsCxgqVt2xbWslmrUKWipRDGS+7WZwCYrZ4r7ZMPJ9qnH30uGm4uWVLmM5/vvfcOe+WV533m86bN2+ziiyf4Mr2777lDymqqdeneSXRdZg1Vb0eqQv50USJwA32q3fi8HvE/5IOXF1yDR3DIPIKj1qB+lhS++Tb1xxk2YcJ4Cde2yh/ZwtJglQ18krTS81zAjZjxsqUr7L//eUMwvim8lssCbyl6zrImefnWrm07yxYtQZfIzJry1rjQghIOgGlYCE7F4o8c/fIK4j3hKFtEeLzHxgqhp6VlqLGEi3EmUgjfCZtIiXRVWbExe95wfHcRtFBpxIIBujsmXxGbp3vUGcSkr763iZ98bVMmT/XThSJhJDMXHFF8gowQgwYDEZH/9u27ZJ1u924zHHnGcpEOz/Hine+BaEM4rjDZoiZMgDPCS96EJ61w91IorLvEOy74HPXJcV988bUzAd6/+/ZbGzSwvyr9Df8W4wYBUds4trFTpzY+NjXuvDPt5luusr79uintiCvqKOCF8VY2fmnfrq3DTeNB0xs4uJ/17dtTmmip4KGx1uDPYRbDwS9YgJQ5URZdMLwYHuvt6qsvUV0U2iFZ/Jz5Sz4bNqyzCRePs5yG9a2RNFLGoqgLtFsaiiD1tLACX/j3GzZn9nwbq7Kw5h368jGzRH5cuP+Fc1z0o8kxufDkESM8HR8r1s/xpm80M2ayhnQIrfYpmoAW4WOs5eTeRopLqpg2E0PCsE4ov+NWf6GRKg35E17Q6Ed82nsIBzzkm/ycDDf+4Da6GMZqHVLZK33ryBwxezZFYM09ykZrafh09bKBBsv1yjj6Ukz7gglj7fwLznRBrIS99wJc//5PD1m79i2t5OBB4R2YyT/kFZXZACN+oT4dPmfQNfTgOJI/3erMzwilDcwbWFh5EXo7iFdLbStYSpSPoTCW7jRqmGtr16xzeg5LYgIOsrLq+7yF2i48wWdtF5DMum2cm6O6yHelhN0H/YAZWT7kAfx0PXocnxPDO5PeakmYHbADBwslPA8IP+bzGCormVh5VDRa7lagU4PSQTgJlESJcOE/AoMll3ffc6ONHz/aZ4+3bClBI7TF+SgIJ1dsaRvyiTTiFxApbScvtaXqS3kGoanw+u6CQrhlwwqY7llnnWYtmre2t9/60NM7WFpiM6bP9iWcDA2SE+eNE6e4qNzqSZG02ihwYWe+UE7qFHyFsjDE1rFje2+jcZIZCkWpFBC6dSmLY0H4RHGQAejlJByKbKsWeXbrLdd6V/FGKSf9BvSXMv0Lu+2Om1TH4ZhdLhztlnFXJnqiHHXv0cU3W8KFfFGUwH2iPeiHonWw/KBtF39vnJenkMBexxYvWeqT89588z37+c9/q/LuF61l23/+84qxV8ZFF4213//+l/bb3z4kukrztMAtFzVAT8wHH3wsgTtBvK6H6rRUgjjDhgzq64ZZhLWu5BenMX799WSbPWuu/epXv7L333vbN6U5KlhIDUzCExGwGFMVosfPJ34l4fymDL0VEuzT7csvv7avlAZn3n8oZWPN+o2wFOcJ4DhcNa6mhcnxKRCGstONAihHRxLP1YSliwYZER5d/BZdIOzAfJIdISg4jkrAx/NIxE9u+MnP1ekn4uL4HuPSKNgAgWMlM0SUzH6LxE2MGM3TSHKerodgvCvM0sSRbmxQyWXgHX9c9Kdi8ILpcUV/TzvpIp7vLS4Eh01UgnDnW4ijcDD7RFjAwptTfOiS2bFjjy1ctEzfa0v73KQwNUtsCHxYhN6jezcbPXqUzZwx0z77bLK99+5E27Rpm9KpUSC4YI4ceXfqaSdZbi4bv4S82ZOaHZzo1ocQ5K0L4UBDZcyc/bhLRcxYOJSVcodNZvhOWPICJxwMctKIE2RhbFNjZ20fPQFHbW9RiU2e9J396x+P2ocfTPQuKlcOFMe75SBNpYPgKdxbbE/+49+2ZtV6MaEiCQGVGTwlyhNpBPwl4z3SRvW7wtNlCrNv0CDuOBXjSFFJqyPBwaH+dGsFmoqMnpPS2KaSyYR9+3X3CSmMNYP7RBYeHiHpjQ1y0rtSh9j9mwfTPdBAqPNkBxzxW1B6auiPi2fHt3Dz7jsf2xOPPyOrNc0nBtI937p1a+MIusmTvvfJjj+9/zZZ0ifaj9L4v500zVcwMARwoKTUnnzqRXvrzc9s0YLVUqTTBW7NRis48o55BvwEv3APeOedi6MpGzfJ9SEpuqqd+QlnQaCHOMnheQ4Xh+ek+uzujz75Ulb1Hsl9et/CzHEsaA4v2bat0MfjUiRcmR+CldpX/n37d7N//PMvNnLUCAkduorV3sW3faau0qltqbKwK6289JDVOpKitlHpXah33nGLmPJr9sc/PGJdu7S1sWNPteeef8LeefclMfm7fPIYm7lEeLlqaCwIXwRIsWj4vXc/lXA7rHo/JNrcKXpNqy4fjlsUNOG95hu0FdPH4Q3t+KuHCVdoV7VEsxluOX72+beyUjf75LAxo0+Xct3OyisrXMHKyKxtN950nR22CvvLoz+33/z6AXvkl/fbnl2F1rljG3vssT9Yt66yKIHZhQJKUpXlZOeo7fMeFL0y4eySC8+zsoNlMsLlL6COSvmiqxj6w9IDJxUV5T6noLz0oM2dvUB1tcvp8t33PrFPPv1C+Ai9jzV0rCyESiaywRvqpEgYCw8ouRHPET+8KxtauvKs44rcfp9ZLz6vevzy88n28stvy6DaI2V/i3362RcSoN/ZrJnzVJ5s4eZsy5TVu2PHTvEMtouGNg5bdk6mZUvpo8eR1TIvvPCKwo62v/31UfvFzx+wgf37SfYz76qu9yr88MMPtkiKwBHB89GnE/3Y2Gef/befSw69OnwJvkUPB2fCM5yUmlFPZMiwkhRiwb6ncJ8V7d9vu8V/CnbssINlZSqfYqPAUdZEuaMLFJdwjAHAFIK1oPDE4eKnhgbi4hWYbw3BBb8aYgvdeuGSR1K88A4ZsKMRF/64aM3h4h14eSZMBL46HblY6Tj8uFzwJ54JFXoCIIyasNz5HplgcprJLsKWzCS58I9+EbZw9+DV7vg0Yz7ExZF/jYOIBZfCoEHSeMGJ/rwxsUaSLShHjznLZs2aKcIPs2LjRZ2gWHTu3MoO7C+zr7/80XYU7LZNGwqMYyVxsazBMYmoygYM6iXGyKQeNQAxsO49u0lQpdmC+YslrBjng3GHshIfy/oiWb16EX5TdA/MlDKF8rKBQ1AaWC/+2KN/FzPtbVnZYlz+FS0+xSZPnmoNc7KkbCx1Ju2KGgxdgRBCpI/FwKS+lLS6tmL5SnmxlpwJihAzQQJ+4x0HLNHF8gY/FLgUb1RsEBEUKXAR5hsMGtjbunRq65vvjBgxzMsQ6B661HWUnZ+OWIcO7X3sNIypBbzEuzvuYpSqEVlh9KKorqlX/bjjgIsrxkmOn/yNO47vXKQx6tSTbMKFY32/5smTp4mpBpwtFX5WrN5k02cutGatm0tjX+k9DgVbd9q2Ldt9eSPr8FHstm3bI6a126ZOm2VvvfWB6qmh5xNcyJ8L+sMBS3X55OJ3Lhhlrqwg3//eJ/eF8PrkDrhjHSSngYOumcy1ZPlqn4PA6WsoQrm52RI2FXblVRfr+xTzXbewqJUWXfP9B/bz3cOYz4JlBePmat+htZ104mDrP6i7hFeWXXf9ZfazB38iyylF8KVY794dbfiJg+ymG++wF57/r509ZpQLvJ/+9BG1kTK76547fTYwdXZs2wxlBjeiTikiqVZYuNcG9O8l5SbN+vcf6JMFDx+Op8mF8MfzNL7F96Dwyr+28qklC0yXdxmjeqqdcxEeK71+ZqpdfMk4e/XVN23h/OWyzCrsxJOG+ljoho0b/fCGUlnRj/7515Yn2n7ir3/wMwn+IaWWJW5N8rPsz3/5lWVn17PtBTscF27piXDYSW37DjZu4Ux++GVd6yylZfiw3v5OT1bpgRIJ97Z21203KB6bflSpPugJS7EPpFg9/o/nJHD2iH+U+1nhzJZfunyZVaHUqgw1l+ha5atbJ81WrlrjM/lZoUIPjwrsuOGKdOL/oRv9srKzFJ69p8FrXd95sVzWLuhk+LKkrNR27y201PQ0XzVUJAXgX/96VuU67GPT3iumdsns6YbsQqmU6JGZO3+RPf/8y/avJ5+zfz75vL0nxaKynDKGLnW6+ivKKixNFjSK3tw5i+yHKdN8XJuyMCyK8lhZVW7/feU5e+bpx+2B++7yoSPopEpt/hB8QOWnXMxPp1eHSZLMk2JJLUK9ectmlLbaBSpKuBNOGGKc6ARR1hUTlIQAPkjFEZDswr64IRP2d2ZP6BYi8i4d20kz6ywkyCqDMAmchHQuhCXWiVsoeg8NOWTgTAq5pYzDnaoIDBTmHSd3UdHEcybOV/zg54JWX1ypIC5jL6Jxv/OLlZ7caHAQGnlHRzguZ4iJ/JLvyd/BV/J7yDcwZ+74o4SEYoW4pINz4SvmErbOwwdsJ+KQtmurVT5et27DJqufmm7jzjvLpk2dJ2bEWLEaMLGOAH+VNW2Rby1asYVhlY0bP9pOHnWCLA32cQ2WUcQb+WLpNG6YY927dRZhwfiZkX9YzKqRN55NLLRX4pTE8SzGcVgEzklDY0af6Q2qUmV1iMGl0qYIKEdgljxojJs277Bm+U2sbloGgaVNckSj+WH7HE951dUX276iImMXNbRoJhPmNsq09mIqrItkpXfrtm28i53laRxb6ZNTEoIOR5m4qBufUct3+Ye6Co2Zk4xYurFy5TqVuavwFRQzFJoDJftlCafbgAF9BNsRCQpZIlJUSBNH+amPuhJEBdLEWzZrqSpTvYMgxvekQYMsD06eeIMX/aBb2pGTAzGchsIEM8ammOCHgGXckBmk5BN6H0hXjV/pptROVdEFg5SDaT/O9clxdJnNnbvU4S4VY/rsk0m2fPEqKz9YYa//5wPfDOeABA5WAPkzI/owcw+EN3q+U1Pr+KxpLEAELGWFlmOvWOw1cAqgazjRqCJOQvgjPtwCrAXbdnu5mNwFbcZJM5HWccltxScLikH/+MMs3wXwv6+8bXPmLlQOVdardzd74m9/si+/nmbr1m8Uk4e5idcIFxgRPVR/jLt++eUUMc6D1qJZc9F5Q59pm9EgXYK7lV1wwTkSml3thhuukJD6qzNZuhyZVXzvT2+2Cy8+z3bu2OtC/aYbr7T1m9baksVLvTsXpSzSbxCUKMlSCp3fUKfmG19M927OP/t5vPTYsYFQ5CMRT1HIJ/OX4KBXGhi0GhRA6j3UPXnXhQVbQ7WFv/39LxLEDWTprVYbSbM2rdrYiScOsKIDB2yPhMQBKe4P/fxOS5Xl3rVrW1lphfbii++oTrZb45wcu1nlmzFzru3dXaL2uEV0HBTLw4cZ18+2spJS75WoJWFy5EiZ/fKhu2zevGUKV9vqSSiNPHmIPXj/nRLyDcXrc0NvSeMcGzqor50ybLBdcO4Yu+O2a+yeO2+we++6UWHvst/+8mE7e/RZEo4VTlPRaPJxaPG8pYtXWnZmpmXSayY6AxdVCHxvH3ShB8F3VLhIZ+6AvhVsT2z+kUgv8HTRGHUlPNJlz/BEh07t7XlZxBWq28wG9SUA8zxvTjmjlyVdDAhBDQ+kcWDJbt661ZdXFYoXYQQFq1bZKR4VTo8CXNy7xpWftwyaqEiCqmUY44TBA6xw9x7LyMj0j0yyu+j8c2z8uaPtrNNG2onCFePO7du2tw/ff9WuuvISe/jn99mT/3xUis+NEEW1q2k1cjNmzPRZhzgmUYCgeDmASQ7CASC60wYNGmJ/+MNv7OGHf2q33n6d/fznDwgBpV75YM7jJ7nYOOOV/L06v8RzFIakFUNFoo/fkuN4mok7zitalzOIRHq45DSSG018Jr3jYYtxcMSLVwyL82f9ICwfO1X0SGyEIX3i8BwvumkVwMPhIF78UUIYo6XgLOfYtGGLmE5zJ8Qd0oo5oQUBguVAF3kdGLjCN87LdG2ek1fS69e1etKuYwlJF1hgGHS9DBoyUBZ5qTN46rJVq+Yi2Npi+vO925awNCzy9F4OAdO6VQtbu36tU0/duoibcCwgzpUeyqs7GEHQDBk6UIxRjV+NC8+6EmbpqUft8ssutUce+au1bN7MXnvtKbvn7pulsZbLch1qv//9Q/b003+2zp3aeRcb+zazsQPwI3zBo+eVwCt33nG8872mtnAJOlHDghk3kvaMXwwL092+HZwylsvmMMt93gF1hQN2RZerbYsWLraRpw0TXFIWEMz86WMUPDjufiWegY3vIRy1wQY1tWzEKUPs2msuVGPNtyuuuMBuv+N6y8xMdyFNUn68oMJWHikXlhmbE4M5WOZr8ov2lYpWlDlEBsMSelmaxMoDjkRl+AQlq7YU7cD8vQCOg/DMPbYHYKJ9BOET7vqueJRZKVW/s+Yb4eE9UoIOhtWvf0+79/4b7K6fXGNPP/M3G3/BWKUR0w044PI6SFy8I8TprYHWWSoIHaenZkoBmW8P/ez39tbb74X2oTKhTDFWytDVli077J03P/ThkMvF4G669UoXXsXCybQf5tvnn/5gzzzzsi1ctMp+eu/Ddvvt9/tscmaN33b7fbatoNC+/up7e/vtT5XHx7KWPrNJUgSuveY227yhwFJ8xjkwAnuAP9Yv9MLFuvfzzhtrv/7tw9ZRihQ/8jEAAP/0SURBVOYOWZ9YT7TByBcCbQUcx3dcxEd859vxjm90VdN4P/5ook2dOkPpU/7ads7YM23UyFFWUXpY1ly53XrLNbZv335btXalNWvewv7+txckFEutbkota9G6te3YuccmTvzWFTIMJ4QSE6EwsjIyUm3nHpQUWcOyfH/zyC9sy9YCP1O/XposP9XRwoWr7OnnXrXJk2fZ1i27BDBDhmZbC3barHmL7ItJk+2ddz+01954z/7z6uv2zPMv2hN/f9K+/XayeFFiDbmUagw5+A4TQQv3FVq9+vV9MqOAER1BdzU9kkSCfDBAOFWqeYsWrsy51a+f88cE3gjvS35FpyIn32jmyy8m2e7d+2Q9P+0KMHwsXxZ1k7ymKmtoi+TFnW518o4XfrGOcLzHK7rqcEpXEOi5jpSBKnv+3y9J2U2RD0ZEHTcsBg7qb0OHDfJtonMaZtuQEwbY4BP626xZ0+3jjz+07j162srVq0PCCXfMUqod27b5JCosKDRG5756C5ecM4FwgUgsDho3u+hMnPi1fffdFBsyZLB9+unXtnbtRhFAaNABeMULZfA4IDf+vPz4gxi+JRBQjQwFiIw42cXv0f/Y59Agoktk4QiNSI/P3HHJ9+S0uWIl1biAm+Bdk29MIzrgRrARrDo98tU7/mh/ECvpYRE2b5bnazWZHRi2jBMB0b2lxsDJKndLgK1YudqmT59rf/rTr2zzlrU+7lZUXOgbfTDGk52Vabt27rU5s5bYti277cCBIhsmLbvi0BEx7cTYC8JZljBn8E6c+KV86sgaW2c9e3WxlmoEn3z6lc8EjeUiDmWpEtMfNXKoFciqZnzpMEqBGgTkAlWAEBdECaJnecdDP7/bvp00xS1W8HXB+DF2z0/vsGee+7etXr3JZkybJ8tjjn03ZYZopa5deMG5tnbdRtu1a7cUjN2+JIWJLKefOspmz5NlpbRxdaUgVolhKyO/oEmqhVe6vaHhUJehwdE4GcNGcWFWse/MRt1QBxJGrEFlhvrWbTuFf1lCYhx8I71gNUE3tWSp7LZx0oa3bSkQQ0TLVrGVdpgIFFywfqAvaAJlgnTCOz0cYBSLc7Qsiy+/+MJ+9csHbcPGDW75paXW82U6DpuKijWP0oz1hktP112WLEMPqbJsOGWMbnlmYcN8KSNzBlIZDtCzknF/D4efvjFzPnzHEg1x/D1FaeheV/ijV8zjKYzHIw8xnXTlA9PHjzB0ly9avMwnJa1YucFef/11X1JFWw7lD+0s0j7dfI7UxLve/Ap+YszCM3segDevGzE4fdDnANeh8kO2Zt06CehdvqTom68m25TvZ9j+kmIv66HKCsWD2af4Ps6bRauHRPvKSnRR18cnWY3BWtygbNSx0jLWH++ykgPligdcgAPtcA91GdsC9cIzjH3NmtW2XNYsgmDXjiLhToqw13GwBLkoHXHwwyXzEtLhvUpCN/iHODxywSMYRtqttn/qqFOsR8/2lpuX4/W1YcMGn8/BMqIGOWn29FMv+5G6//73K7Zu7VYPgxDu3buH/ezBX1vz5vl25RXn+5rgfYX7fHVLtqzKpvlN/ZAjjsXs2aOrLNRynyTYpmVrGzp0kA0dMsh6sKY8t6HaRLrv0NamTWtfz4ygp/el5GCpcFgu/kJvnsov+se6Rbmg9y8nu4GdN3aMdymvXL1OeEpV2DLr07Ob6H6L7dy9W1Y/M+kjr9UdvOtH2+nWvbOddOIQKVRfu5IVepmEM48BjcU6gV5QwBleEU8VLOTD8Nr1N1zuhuO8BfPss8++TMinhAPX1Bf5Jj0r0UB/gOQ5BRrgnXChfqGJMLP9lJGn2JtSDG659UbbuX2vB7z22ssFc7qvTNi1a6+fR8HE10GDBvjSqtzcfLvrrnvUftOtzOF2V1Rr4PDTNqhQbXlbJqArhVy0bZhrmN3oUHnBj3d8iw0PZtS+QysRyN8F4GnShsJay//lCB/TS04/IDcQMM+BsQpZQjjBIfDjXQwXn7n0pF/CTwwz+vtMWf3Ces7gAtMOgiQ5HZyXTXn7LwFzDE/Fx3RxsRzV34mbFCeGjeEJE/Oj+6SutD5fFN+3qw2XhvXnvzzlyzdQiNi/nPz27i20r7583R7/+3M2ddpC+8+Lj4s57bPH/vqYhMXF9tSTLyjNsK8w58iG5QxHxdwH2KqVK+z5F9409iLGAgCXebkN7P7777QvvpokqyPHvv7yBxslq7W4SAxv0nRLy6jn8DnEYpp0w6aqsf/qkbtlVaNtF9njf3vWUmWxN8iq7w3iwIGSEEflpIzMHP/8yzds1rT50qZfkpZfYeWHK3yiTv2MBk5jCigBR3dWLZ/IN37cGbZk4QobPvwEW7BoiYT2dNWZ2d+f+LP9/Bd/kvVwyBsWk1IQzhGPQpZr5EK8N1C9+jdo0++qFrJjuUeXrh3UQL8VA8MKDNZs+3at7Y47r3KL6oMPvnINl9LTVUaV1qqFkpSmh8PWpEkju/+BO+zll18Tgy4QLDCicGIU6UEOEQfhPdAHd8CtrORELARq0NjPOHWYHZR2/+23U5VWUCRQ1gYM6GLXXX+FBMBKWQOf2oH9pXbxpedYhw4dvLwBLpUbS1dFdtrTQ8wvwAAdcoEb/+zfg1Ub6TT4ufMw4dmVxwg/gXB6lO0oYZ3qCt1bb33oXcGHmR/g+BYeFIZyMdkIF+AKTpRf/Z4MJ47XAFvwB8ZQvwleIBoUeuQY80SB0HfwpcuLh7LmsCqGFFrGr1HmsLYYo/RJonxOhCVNmK9ii5ELVsXzITufSxHgAIbIhKMDXDUj0SEKBHhiu0asyTA7GZxDW7Q15eR+3HE8x/LGe5yc5QAkHN/oraqbKMeAAT19Jyw2vnnpxTds7Dln2kMP/cQ34vjr48/Zxs1b7bnnnrDf/VbKOsvIRKvkeKiyRMpUPcusn2btWza3Ll27+Jg+p/GhXNGehM4Ai9ogPX4+qa9SuEUZ0nesVyxSUaXzKRRFv6uczL/bX1Iqg2CXb7lcIOW2qHif+MEhNwLo3WvSJNcuuuA8KePr7HMp6uzkVUs4u+Tic22GDJFVaySwmUOjuoBLA0uV4GCOPrO5u3Rub/fdd6cLdfjQf155Tcbgj65owyMd9gTN6i3QfIJu2AyEHqZePbtLIW5m3/8wzQ4e5KjYUBceJ1EP/8vFMMkuhueu2gUxqvvDviMeG0iNGjXUNwhatnRNgANaUvsAn5ASsiid7aWFTyYw0l7Spfh0Eu/GKc+Nxwjn5Qvn+wA4wpkZufTXo0EkAlNqJ51AXME/utrSuO+643pbv3aDffDhF84kQ6NOFADgVVGenstYfdd/X1+L1qFvkVFSWBoUB1RDsmywwIoyZqWinbgmo3eRhUop5inrwa0TGiiat/zqS7BgeWLZuAWiGDAOFodXMHNPANHoYRKh8dNFS1d9aCTgHk2divcxzqjFK6x3b0kIHhGx0iVTVlmmBkS3Mtqb6DxBGI4n3cEZ5eLy/OjWASbC8U3Q+UxTMY++fbv5FP1HH33aJwoEXIO/o16Wv/7l1/bvl161Xbt32ozpX8vyvdcbwAnScP/1rxd9V7EyKVipsoxat2gmIVrf1qxd6+M+rOkDb2z4UV5Rbvffc4O9KoYvW8Z++fA93kXFmsnf/e4Jb8yM9eIcF2qMpPnAz26xs8481cacdbFdMOFcXz7Rrn1HO+2M4XZQgvnll96xJYyLSfBQxuLi/fbYo4/YaaedZLfefLdt3Vws+ErEKMUY9d3Hodyp3vTIBJHePXqK4SywM8842RYvX23z5y2z/v262rliRk/87d/GwRVMCgvCJcRjmCXcYYQB37Feq+tNtJF6NM1OGNbXsiV4P5v4nRhWup0u2NLTalupcDTi5JNs5owZNnP6IssW/teu32TXXDXBPpGwxlJgctqunUVWqbwzM+rajTdeISUq29fVL1m8SpYau92lBDpV9kEwUssBJhzwQTx092VkNrDU9BS77OKxNmvOMvv8symW3yRbuDlqpRVVlt8416679hJ75bU3bPtWaeISMmVlJd64OXJRVOjtqHWb5g7HhvWbrUR1qFy83oLApCcDxQHBpSS8S5POcloabUn0rPqAQUCQ0CUOXocF65t0KDTMlnZAAcJcERRmWd5iMqFogcYDzSKg6P5FAIa2gOPOJD/ujCEDkLcJxePi2cN46BpXky6KVKDLECfwleQ8YhjuyfFIO/kd58+qqOS8gz/pQE9BKcDxvcYRL9AvvCqmGdNjPBPc+FG7+PMTTTh/Clkk0gPGY/PgmbvTrDBBzxTDR4fKmRR60DKz6vn6bSbPlbIuWW2tHuuvxf/YFjRVijMCNicz2yoVBwv6pJMG2C3XXe4w7Nq1XZZumdpzusMYe5i8TE4Aai/A7nBSh1i/oUsf1LNk7pAEJrv3ISiZr0J7hocT5pDKvE/tfvWaDcYe6nt37/Xx+G7detjy5UtlaZfZQSnpDbMa+FGic+bN8/XvTFYkPvnhqvHp+DjsPCziCV4dVtWA1wRCvSWEeB4HhV8/0BzT4qKsId1EPoomtFSnXZMejrqBDqibGv9IKzGv6KIfcCnF6u+xXo9Jm2+JR/yZ9Nild/f4vvGYbu3d27c7kBwYfuYZp9mSpStUgTBBZsplercWWy26YElkEgAJBbxwwgSfYs4GGHQ/ucAEMwKBSmQnKKxADrAALLRqunC7yopp2qyJ765D/hCyC3+Yj/K54IJzjf1/ly9fq1gg9ohXcPPmzayVNMF9+0qkSFSKKVJZUiokxAcM7O1beX71zSTvnsVSGynrpE3blr5XNzM/o4tlIK9YLhfGqgwWs2MVEr66QkTM6XXrWbeubVWmJj6BqaiITTQoL7CHNF1jimVJpB3zou746uF0kR/4aNo018+anj51TkKY1sBVv36Gff31tyo7FkAdy67fwN5+5xPLbZzluJgr5p6RkeLWJ0oWY7VshgARgxvvfpW2euXlE6xVi8YS/k3s/fc/sapDR2WJdVQ5s+3f/37DrWv0EtQnoIW5s5j/7LPPtqVLFrnW+8WX39jWLYV+UAq7TN1z9yOu1Y4ec6Z9JUucWd7QCQJo5sxZ0tQbW99+vaxxXpatXbc5gX+oQPWpR3CENVxcfMBWrl6rxltmGzZstt2yztNT69jtd1xnn0+c7Bs8BJwJl0oBhQyHUAbd3h2lD3Hcz/Nw/IY6qBRtjDhlqM2bv8hK9h+who0a2MOP3Ovdgxs3bbe/Pf609ejV3U8+GjlquM2fM9+GDuknOLbbDTddbc1Fbxz7h8WE9fudLN1FC5darz5dvZt06+YCS6sXlExI30FIOOow0BCCzqxDx9b26OO/8iMR+/fvbfuLipTGXjvp5BNUny1s+w5ZIIUc+jDLeyAQtIy5ovjSpR27mZlte9rpw+3UU0/yI1cPlJT4Fp3MgGd7WJRUuqrbtu3g20oi3OulK74UEpbSwehS1F7Zp5q5B6n4Ky5Cmfe0eimWVtespWA6KhrNzW0gtKLkSWlmb2Cnzxpa5h1HPQQ81LQ1HKKXb+gFziCxfBJxYtzwPyjUicQT+cQvcgk/2lmYHBS9k+o86R3n4RPxcMn+OOLgF5SKY+PE9+CUhsrl/FrZYBHFSUQK6Aq9K0MqiY+1KiwbWkRljTRrrgBHhIHnatiFK+qoa9dO8qtl7du3EG00sS3QWWqat0WELO2otKLUt/lt2rix9eza1c4640Rrnp9rnTu0tDNOO9nbBF3kdDdzwAP1zd717NbHFraM5bN7HOddYxBheNRvUF/0k6Zwqa50ctUVLQEpCqj3jAjeFMVnSARaYgc71gtjHLDZUMsWnJV/2NtLquix5MAB7wpvlJPtQp5tjJlP4riCGeiuJP3uyqAcPWyed4Jea+oDvFFvwTAKV3I94XgPaQa8km6MT0n4FgQ2LqYdLsKTR1CqYtrxO+kdT2eBhgId4Ug3PuNimJhfdChEyTuEHSOcd+3Y7kwzXw34yqsusy+++MYZLPuunnXmGdayZTNfhgKSji+InqxPzx4+jsbkpZLSg2JAFT6pBgadI+F6403XGCeVrFmz3tcsMjb6yCMPeOWdd965tnvXTtuwcbOnJyPSF46zZIfulwWLFrsl2alze8tn+n1+YxFsFzv3vNEijFp2SFZGYWGJLBvW3lVY506tfRP8L76Y7Fv7IbwfeOAuW716lcqwRsgJlR5gDy5UkD/JYghnWI869UTr3buXrVq5VrgJXXTlIvAJF5xt54wd7UQ8cuRJKmddCa4VYpxhvR4//vTicZiFDBPCL1Ym2jptOc5UhEiaNePgixY2bdpspc2xZTWaNo7ZoKSB5TT5ux8lwDP1fNQOqo62btvhJ7ZcfMF5vqXhocrAFAEh1FdtrxPGX7qp8T7xxFNqmPXVwA571/bEiZ/Lohbz9/r1qIE5cleDWLpkuRI6onrLseWr1tm+wv2WI6WN04Y+eP9LyxNTaJRb31at2ejlgSk78YoLMyY3f95iVywOsre2YKJdIGiYgAZ66D5G6UhVI2eyDeYTXdL1MupLwM+09esLVP4wUYeLhs6ZsGo63vgPec9KYHa40EAC/JSxXAK/SZOGNn7CWHvvvYnO1FA2V6xc42P8n34ySbis7TNimcA2adJ3tmLZBjt37Ok+lvTf//5X9dPCt4kMQsVzsS7duvpGLm+9/p517dbJBg3pK4Wx2PeaBjbgiQ2Ui3e6E9W0/BCZgoLd9v4Hn/m5v6efeqovD2Lvbzbj940lKJNygimyHhVGTBqtFRfLturQYT9albFWtqWUaFWbDVswUn7Ou0UpvfX2y6xz5zbG6UB79hyQEt7AmuTlCjeVai8dfBexvXv2u0XOuHSDTLWbikNOa6Tx4IN32959O1XWtqKvLV4mXHLZgvIRyhhol/KHcKHs0EQYH6RUenXhynt0PDPW6kxO79Sg05H841yGeOlfdRie3ZGnbsQBHsJFGGLb87gJF7/HNAka5tzUOLqdWeOL9cZsX4wNLkXwJTYolozvcvoWY/8Ns7MtSwoSy2W8p4+2L0USa5MNU0jPZ2MLHseDMnV4hRCU4QgvljfKFT1PDbOz7KZbrre8Jk1s4mdfiT9keK9ZOD7yiLVr3dqP+r3rruvt2qvGW7P8PNVrewnILoIRXByWYbLbDhyUEJfwxAijlAg7+LyXWdnSVtjZjnJSXlZJMAnxgJT2Yim0xbLeS1UOjBQaLjjm8p4CwU/3Luhlm9Q0tefcvEbWqWN7Cf10GQt7vDft4MFyGRWNfayaI0arrVLFi3UDDkJdhDqLODm27gLt8CnJ+xgXeYCe9BzqOSRVkyeP+IdvCX93iY88HZfB8e/JLsBeI5ST041+vFM23rkwonJVZwl3/N7aBcaMSbRurJwvv/zWBSvdWUwMQDNatDgclB3Sj1oC7KKWbVi/we76ya128ikn+b63bONJQ+7bt7cf65WRkWYzp8+1A6pc0rz9jptt8eJF9uS/XrDpM360O+64wz784FNLFzPu1KmtjRlzuu9z/corb8uaK7N77r3FB9dPP2OU9e/X3/75z2d8z9rzzz9bfqf4hBr20oZQ2rVvJUWhtSy8yRKAtWzUqBPFlM8RUX9tm7fukNYYFIyIKFw8fSpTTInDOjJFwGcqXcY1lixZovAQLjsKHbRHfnmP3Xbn/TZ92kL74Ycf7e6f3uozKmGmPu4mYkNDpTrqejc8zDgQCUyG7UKdoCE8PUNAEDZKBwrOtGlzXXPVl8T3EAaLBWKBubPhAV035eVVtnnzFgnaVOvZo4MsryFixq3EBCqd0SPwwgzb0BDXrd9sU36YrnJlKC2038NqrJliApyhLe1fvnX0C21COGIdLX5iQBwNuGXLVivYsdv69Oqm8IwnNbbJk6ZZn37drKOY/HeTp7swZ4JVj55drV/fzsYYb8tWzS1bikHLVvneDYtAo+eknQRHe128s21oB9Vdm9bNfVZ4+3bNrLk08GbN861DpzbWTt/btlOYDm18/Ki+lCOWi+Tl5dmQwQMVNl9KXI4rIWVlYiAJPPMd2AcO7GuLFi0VDRSImeqbCsvxnxsSxxyyXIxJQ8xWLT5Q4orehReebT/+MNMn4HTs0MEWLmATGJgGx6Ri1bRz5XDu3IU2bPgQCdlOPuHIt0I8RssPjvqnBwPh+9mnX9vyFWttX1GpzZg5x776cpJPgEtNkWKmKDBM6AKmjXA++eTBVirGhhJ0sRRXliOy3rJP314etp3g21ZQoPpRW5bg87N76xy1blIg1q1b64IQGl2pPFG26eJPS69jt99+o+ODLRwzpTSfcepwH75AEd+2eatopI6dN+404b2tvfPOZ04z0HRYZhSYDHdvU9Cs8AMd4ULZw8Uzk+toS3HIjBcPgyf3eMnxH+UERz3iH3HJvba+uZIrL5QCdwgNXCIe4YJSQPtRHM+XOPCuaAUKdlUqwz3McmZJIR8QjAgx5hhgFHST8tVeOOjZs5uvHwaHnWQItGnTzJcWsTd+yxYK16Wj/FqIpsWHROsdOrQW/baV8tzZ2nds6/NJ6N1iU5wj4rn0QDis+sE1okCiDjk4Y8KFYySUG/tGMgA2ZcoMayhjhVO3WrfO97Ojf3rvjXb5peNNJCnLepML1pTUMAznFqfwzn7wTPZaumylTwJLl6UNHLRVtkQtLw9HPR7YX25FUjD37tkrnlrsW26WHqwQfhT2EJOxWAKI4qb6h88Jf9QPefnWoKoCyuBj8hKIKKKNG2Vb966dhbOWrlQw1spabOaqEIeeB+/5UglJizSCYA31GJ3TgVwwsKhH6Ic8CUfscAWaqMFlePdHPWPxcg8y7HiX7E+7Sg7jNK7vXNElvx//HB3PNemQRmgz+AMW3xr/P4Xzjh2OsOysbBt6Qj/vnmR8CKI8e/SpPtDPjiqhK6um4NwxAfeqMr+ZNMlnB7751nu+5+4Zp5/s2zcOHzbY9xSdO2exbRIjLD9UZj+5+zZ78pmXRBjS3Lu0EwNtYj98P923XnvwoTtt2NAhvpYThSB0Bx31MYx58+bb9xKI69dvUqPJk9DPsNzcJq4Vbt5UoLCHpTU2tQED+1jh7r3Wo0cPMZYzREQV9u2kGT67FEs2GXHuVIy8vIY2ZGhflbmx9end3dpIoDDRgf2h2R8VouQkmoFKe8aM+UoDrdjElAfZd99N8wYActAe62VmSGOt6wv44RdeMcrzmLXdgHBUhCVGD2EjnGn006bNc8YQiAitN4DoUfQvEK3S1B0/JpTlZGVZt84dVQffW2ZGA1+PyEb0HGVHV6JSIgXXzFGwYFjVk6UEj18Kw/g5QbFJadR0UVVVBW2/vQToqFNHSHg2s9ZqZJs2b7bTTx8lhpBifQd0V90s9dN+GIfELELI5jdtqvd0V3LoVWGPa3al4r2eLrpmQw8LV7p3qaan1/NeCbruGOetpzKwrAPL2Wcp6xk65NjNLaKnzp3b22WXjZdg7ODlXbtmi1u/PkFMDuH84M9/YqtXrZKV/7WYUqoYhPCoslMfLjCpSOEA+gEFft6xrMq8xk0kNL9VuvX9gHT2BaY3AEuqWX4zGyx6+XziJFeWGEaYKkFeuLdI5YJ5kL/SlQsCLVR58K/ldczQEfTIVqrgCSuGONBM7O6lzpDWzCYvVjs7++xTbPbMedalc1eb+Pkk32ubPasX6c5ub6zj5qi74qJit4A2rFvvCk1e43z79LMvfZwwKzPLzhkz0oU+M5WXLF1qK1evV5vKt3PPOdWHVbDy5syZJ3BTrIeUEOju7fc+tZZSmmHWzhB9rocTpsMKLxBmHZ+AH5mof1L8wHj1nigbjnfnI3I1viGWtxu5wGdiOiG+v7lfYHA48vXvihfjRkXA6VgXW5gyh4VJTfTY5OY29I0rEL69xL+GStFDACN4O0qoso95M33nhKKm+flSMNlPO7uadmn3rI0vOVAhvByynTv2+DKeouIDQcBLKUUBRmlu0aKJD6e0a9faenTv6nSylWMaRY/AyxXADxPq+H6HDBkMDY7W7dC+rX3x1Tc2aGAvu+HaiyWQz/fT1tJENxvXr3fhCi2FMdngUO5o65VSWpmbwPK0JctX+BpjaKy09JDDT49LmHUtASz6DggWPlX/PCNolRIPiaqg3lCaEJrMRQhGRigDXf2B77hBIh6BfdJEuO7WpbMbP0XFRbZLCgAC3qtK6XryXpmBJiJdROd1W+1qal0tLJE3sPEewhHcLy8HlAk9+KdqB3w4/6/nECcoNpGGSBu/mD9w8RzeA61Hlxwmxo9hHV8Or/w9nxAOI+r/KZx3SziDJLoLR4w4wZo1y7ed23fa+PFj7OwxZ0hYT5FA3OiVfnzmIWNJfiF+7Llj7M03X/fZuNk5OSLWsMaVWXmffPJlGPc4XOrnsbIFW72MFPvVLx+xZ555XsyEU2PSRBiHpOmvsfxmeb49H7OAf5C1t2TxClu8ZIWtWb1BAr2DXXX1pW7FvP7qu7ZwIYcahBnGHA7Qp3c3WQTXeiNYt2aTLVi4RPBvU/5hb+HgAsIcaXrDCrz4kgnWRApJv75h/16Iddv2vbZ96y4nWI5tQ6FAAOw/UGgnnTREjbeVTfrmewkpBKEaQWWZjTpluF04fqy1kiBjc3a6gRNo8/yq8eYwBFzm5+cqvCxnjoyUIKMS4zhVdMQjLBeOO/htnNfYunXv5JsMnCmrh5N7tmzeZpUVh0Oj4UecJBhwMR2HJXFBvNACy5Wuumq87dq9W+kdUMPf58e3UR8fvP+JL2VpLOFVL7OOrVq5WTQy2Rs8edE9vVVW9oIFy31zCazJZUvXSQis0vNqPa/Ws64lq3Rf6TMb2dVq6bIV8tP7stU2b/4yKyjY5TNSFy1e48vFSGfpEuKv8l2uEOowWDYo4IxYlDm6+LH0wRUKRoGYH+e+9pK1zyHrMif9u8C0hjkNfJkJyz1guFg1OWKebBPZtEkT7ylAAWwof464Q5jSu0IvTX7zXCmjve2zT772IQK6/xhGYUMMei4QROAXnHKPdY4/Y0xYbGH2cKAHBQp3OcKHmol1YxIeHa13325SGPfZrNlLvDzTps9xnGNF15cgaCsFKk9WHFbR1m3bqEhZXuepzR2yN17/yHuhaMONGje0UacNs2+++cG71k+XIs1GJWynuWbtOvv22x8lDGbZ6LNOlyVZJgX9NF/zytpiLGgUAYRTtGz575f+RbgBGtjDY4LwEi7SXXTHhwsW8XFxE35hPode/b/uencGK74H3WL5InzpNsUqpAeAyX/MUaEHhmNDTzxxqPemdOna3hWXfFnH1D1HQDbIru89DhwKUiSexOSmFStWSwGf6kthvpUCPF14X7RomXjSSlsio2XzlgJf/rd71x4XOLtlGOzYscuHxObNWyy6W+SK8/ffTfeJeyif+U1zrXXbFuI1fSTQt9u+ffE8gNDG2WGqa7d2vpPUb3/zhPPlLp3ay+jYJ4F9vY0be6Yvh9q4dqPi7/BlRvR8ugUrfDgN6YKH4AfdsX82dA5u6LXJEt0ztOSzqxHIidoDnWEWudLRSxDwoXJDfcAzJbBEu6RPhFhnlIH0aHtUUug2p05R/sMSvdatm/qyTXoPWY7L7nvetU7KupO254Uf8l83so/tw+nguIvMQm9TyKva+TfSwi+EI8yxTv6eDrjn8dh7CB/SiXfyBJ74jbAh/2N5dnzmjpKEUceEa3oNwnh8GAL+f445YzmTKMyck3d+97tf+FmvWFmcfrRq5XrvMmMWNY6MkiuATGFaQ08YLCH8lb7XtpUrV/nh1zAqCJQj2LyrXBr5JRMuUDym00/wBfZTvp/m2gPdJovFYDm3k9nDOTkN/UCKQgkCBDcFo4sYhsrY3uuvvetdmFhcLD2gy5fj3tav32B7Cot8o3HGsBjrWLtms2tzdHVTUQFpiUsEUC7NEQWBoxmbiDFDc1O+n6lGt8etItbXseaONWtY+SeNGGzjx51t/3ryBasoR8sKRJwpK2vQoN5WeqjchwgYk1osxYL8ki8cFQsh0nCaNmssa7OVr2PGqvRw1XAGnMeKDxYIhBGWOTVr3sQGDOrrk50y62UIJ6USKhzRVuBdV56WftWNTC7eo9CIjsZGl1XD7Ey75JLznRHv3BkOC5g1e7599+00xWUWcC1nUiuXr7W16zZ5lyjOl7CpVNKXnRGMOHmIC2vGeFlvy3gUDZT1tnQNw+TDOlsmnYQxPGa8stXiww//xPIlSNau3ey7zqVIA2fSCXTJUAtlYPyutKTCj/Ojq5BdhXAIQHBDGDZxOevMUT6vASErjPvcBxgz+2XTJdmiRVOnq2bNYRzNrHkzNj/gPd/Lwb68WD6cMrRt605Z6m3t4IFSCbONTrsoSV27t5MQaGp7ZT1D92A1wBisRiHa38G81yffHVuBkVZr8dRX4tnD62JXqE6dOtljTzztQwgw6imiQ+9lkSZOu+K8YKz7JctW2pHKWoK9sT3wwG0+wW7Q4AHWpk0r336UiV7F+/ZL0ExVzrVVtvreFbpNfKBAQqWy6qgv97jtjusk7HO93jdv3e5Mj73aOSiBmcD0MNDuvBy6O8zV5XJP/rvz8kU8yCXTXXVZ9c39FS3ihG/cvftZF4KGIQfGxFG2YXRYgI2kUDFvo1fvrjZQluXpp51iw4cN8HHXVi1beL1WSVH2GexHQ/csO6RtLwj7M9N2Zs1a4PuRz5650HneOtEdExWZpMhER+/ZUfsC5xx3y2TLVNU9E7coK4dBALsrDKI/DAEm79H74z0latfwuFUS+NOnz3PhT4/dWWedItoVLDKIKC/xwAOTvhYtWmwF23bp/aiUpVPUJs+1IUP62y7V0wYZTPAshL1P5lIe0GHEE47eApbJ0nVM+68U3ujW3rZjm5Tug8JbQ6UdcOzd1PohNFRDuvuNynCH9ez1ofYD76muj/JyyQ0OOQl7UiMbglBmdQo0Id7sSnGYoKqULS+3kRSPdn7AzYaNW8Xvw2lPTh/gEsGsnPwOPYhv+7toEHIhb1zEF676Do9XOH31nwtrBedONOKHsOF78o+PpB3i4+Qrv5BvzTNlI61AxzwDT8CPx/KkwnP052JC84knDfa97/sP6GcDBwxyWdlIBlbCHS+ct/uUeQDZvGWbM9t1azeIWOe69snZk6xjq+XrblXh0nROGDpYGuJuH18ViJYlLW7kyBH2ycdfOKOlMpjEVCyrC0HKhA6AZAyUDcnz8/Nttazgt995X0I7HEYAkXDuJ90gnBU7f95CXzQPM67RSjiYodjXf9avn+X+3pUh0OgiJC7fOUN1zZp1ds45Z4qZFAkBawPDZo2eCIuGjaD37mk5GDkbHCxYsNin/+/Zs8eeefbfKjvbIKqidMF0f3LX9S448iXAP/jwc+WxUTCnKn8RqrTP1m1ZpJ+qMh9wuFgiRFdXkaxnb7kiTASXLwdzYkAgHpEwYDy2pf04bY6fKOPEIZw41rzcCFeaDt56lmbrCotC5DdtJOHe3CZ+Otk3f+8qKyszM9vL3K1nByuDmYkxOfMX4ZIKaeACkdW881wu4X7ueWd5b8nM2QuVby0xmVTXcFmOReMkeNhJS4KWKb2ChDToKubHLON77r3ZJ+81VdmwyBir4pvXpTMCL2LIW3/K2p9p3D16drMjVYckIJv6Hrj0YlB/wOeWZ62gbSMEOdDBt0kVTtjuj+9srt+6ZRMJ3sYGae/cudP69OsqK2iDl1mt3ifdwHzZug9LfMfOvb75CVs7ctDITr2jnO3cGboqOct3l75hkQ49YYArbzBb6pnJggP69fSlUOs2bHVY/CQuCkV5Vb7QAhKO8urChbvqQL/kuuAen6lPtrvctm2H5WQFS3/J0mWWUjtYsJALiaKsoLiQHkrWSll97ARHG6QXhHOOy4VfNlzxyY8HD/rEOAQU+wAzTAGMzMPAjyGtH76foXTWSDDrXQIEwQTMof4CzLjwLH99dC8p4JSTyy2iEIyA+qf6Fx69/fJGfegOz2TdODs7YV0UFxeJ7irFYWpZjhh5xw7trVfPLuI1J9iYs8+QkjzE+vTp5lYohx6Ui87pIWBTF5YgUmc7dxTaepUFvobismDhUjcC2B50uxQSlimxCU5dKYrMZmf4xRVF8Cj+4AoISqsuetB8wpSUb9o7Fq63J32jLUhkCVK1SoZIVDAEgvvD/3RR3jQJMSZ97hOPW7KEbUMP2ZVXXizeu0F+pcICB2pUOfzwY3o6rr76Ahtx4jBr07K5FWzdprrY6PjjEAz4GEdZUg8ISIQl2/YiiJk0Bh0gRLGG4fPgt4kU0iVLWOWR6cNXwFulegs0SBXV1Ks7vTs9+iP/BaXK43xKvvRGkRdvzOsBf2HDI3E7F9QhTHgORlZ94aBzh3bWQorw+o2bfDgKWq6rsCgSwZFvfErmV8EP53Ad66F/gj3RJgKMeFcTYHV4v8k/cCPaEWGDAhDSjUI5+EXcUJ6AHv7xXjPGj38MF5QK4tPLeVgKdns7W3S7X0rVNtXjASll2wo2Szj//4w5s0aYCTGHZD1zHuWChYuFpFTr17+XCGGzd9107tLFunTuYGPPOcvuuPMG++ab73wLOdW5T8UfLO38s4lfu7AKgB11xhk1KRzAb1Qj3yILlbWyjDEGFxAWEI+QxaoKBzyEro5EKH2jkQRLusYvoD8gEiJA68RqPHXUCJ8ctW7deqVZ2y4Yf441kbb684fvkwCfo/KyJEB/yoNuUiw5upXpvmUGK8JI2XlFM5GnoGCnd2F9N3ma8ERvQJilDZxYh506d5J1ne9HhS1esMI6dm4vplchy3292nlYZ4oCgVA9ooYfy8CSMp8QJsuZpQ1YEQGwEMAZsJ69weheS8QLA0Vj7dWrq/Kn8R+108442Tp16ei9BigRV191iU2fOd81c18/rvy9OE6EEFHEbHhGqaLxsG6SeQbMroSwwqxz5eEETl0pjQTRB4bk0PqFQ/m59tqL7NNPv/LJRsxLgKPTCFyDJRCJkAbl0d3HgAUXlujuXYWqm3LBZLZq7Sa3AGjQKAa4AHegC+ifHpJDZYfs0kvHWR0x1W2bt9nvfvszKRln+Gk+O2VpjB13uk3+boaYrvLTr+xgqe/AhAXDSVx79xSGZwlsxmzx80kxemeLRBTGvXuKLadhpp1++kh7572PpYhlCADKe9BGidbYgH/FqvVu5XsZ3YX8nLb9TpFFq3wBB/LwbkG+yY8L/3jhUBLoRWIvbLon2Q/YD+8XvjxdDxdiU4f4MZbIjn3r1m2UErlBVuIuH7N3ISMBE60b390joaQ6XgOA3jW7bdt2b4c+aU5+xKEOQo0HF/OPTDC+x5nX8vHwJEsa8lR5gdFEX6VSEMK+xwLM50u0at3Khg7ua4NlIV577RVuKZ4wrL9PruKoUXqydu/cZ2slXDernjfK8mLXq82bd7iyTE/Bcikla2VgeJfznl1+nCKKHPyG8X2MAAQkB+GjjB49ErYSpQh09WbUT5VCxO5Ojd0qZ3Y7PSldurS33mpv/cUXmYC4T9Y3ljzDR/CI5LFXdxFN4ISf0o49Yi64RCfr129R/e60m266xr6f8mPo5lU46okJaX9+7Jd2ztmnS5hl+CS9AhlKDLcwnyLsJFbmVjMXz6UqKz0LlBe+Af/iPawXZoc4KXDKt1FurnjDLOMAkLS6aRIu1DtVFOCjqkIBQiFq6rmWCyIKjKXMSgIEMXx3b2Gh5TbOczrxAzUUFV4ObiNdghuENLRMOFYuMN9m9Zo1fnpT2M8CYqlxDosu7lykA34iPFwhHG3ICU35YQRRDyhI8vdwiWeKyrvCkA48j3AhmTADnWdXEriTKuVXXKoa/5BjgIE5ApQrlK9m+NfzSFwV5Uds5CkjRPP77YvPv7HFS5eKVgscP//PMee9sioQzliRJBwsMrqq68v8HmbjJ4xzLbNCJjlECdOvOlxuEydO8u5ghDOnpJx26kj7+JNPjcPP0RQBqJoByIV7ABSBjYUdHX44wvBM/PiM4x4LzzP36B8v0vbLPzH+W27Dhg208ReMk8a83LXiq6+52Lp162IlpcWyInZ6I/doCQeBMQkM4cBJSHwLjDPAtlHMYPkKtgAstjTB7wda6Bv502XRp18PKTS9ba8aGxPTekmr/3HKVBs5aqRt2bRNwpRx9SAg4+xGysqYM8L5x6mzvRvMrVy5QIQBl7H8XnaeBRWNZO/efdLEDvpsSDYp+f6HGdKKV9gFF5xtpbIivpv8gxi5Kok4bIageI5f1Y3nkVQGGjJEzZaM7NdMNxT5kTdiEfoQeROaN8lq7gnCR/OGcvVeLkE5/KRBNnXqLOFrjQhQZSKc0icMDYKooSGFcoKM8GYShIU24aJzbAFjzxIS8TtlcFwIdk9D3vJyaPIaNbbLLj/PNgvPzGbPa5IjGE6wN9/6yGc2n3f+aPv6qykuoPyIwjq1fPlgdoNw+D7MF+uCfYzRRQJNhXu8qJec7Azr0auHfc1cA4ZqxJwRIOCf8UUUIZQZyuLxPJXgGGeL9XnMNwqiK8aJdY3j3QWAGAYNuUrwlUlpAgcIAmcY+sU2g+NOPMKHIYOwVlSe4Tv15FnSnuTBnZ+eY760Xbpyye//uESYEJ94XMAcsnA4ICYPR6Ie3B1hg5VRx8aOPctuvvU65zMjThpqHTu1caG4d+9e1eMWW7hwkS2XkrhqJUrGVtu4frtt2lxgm7ZKwZfgpSufCaH71B5LDpaIFwVDAEFFef1SGULPoPm5zfDhOnVQwA/akMH97Je/uM9OO/1EP9u4Z8+eEr49rIes865dO8rSaedzVxo1ypJQkxVdWUvKW7ELec6WhoewNSNdsljYYZetUAcQJsWmXpygEkjwWuY14VhPvHXLDpW7ng0c1M+WLFqlchw2ttV87rm/2uBBPeyowN+9c4ftkzLJTG1mbINHlBoOVECBYmkSk8LY3pI84zAW82To/WRLTdqM72Gh7wh4ZmGv37BJ/Ke50ybKN+niYt16HTqNBb9kx6EU8HLaRSE9FTvoWZECCC58UlvYCY90Qi8CXd0J2lQ98R3abNlSik+nDt6jsb+EuUGBpnDx7jxR6Qa4Aq8GkXxPDkselNN7YCrYqvWo9yZUHOJiKKRCikvi4jQ0tXlWeTB7nmEScMrcBcIxcTC8cyBO2HyF8tImiH9YuPbtRAUTdBdgcVCqYUm8ef4sjRs9+nTJ0GFOW5z5DB9qJD6UcMdu37li4QJlpoYt4cxyB5gymuMjD99v7aStPv74Uz62yKSD1994zp579kUbMGCw/e53f/KKr5Jgz8nJsNvUyB577CmvSxofwMUK5gJhQrEDH/wDomMBkp+P94tpRRff4zcuEIDwgDAhjPHjz/a1uK+//rZ9+PHXvsb3X//4rd1xx4N2tjTR9z74yHYUFDsjJz7IJc14dinvjE+60KFMLp4Cw8OKVLEVPjAx4pEGE0oy1NhY6kNX9fZtu22ZcPfk07+3l196w266+Rp74MHfqPFJyCkebZbzZvv07mrDhw+2R//6rGVLU4exkXYoV8RXTZlxgcnTnSJNr25YCrZn9z4bdkI/u0gK1dIVy8RY2njdPvWvl6SVlgqxKoP+YrqRoZNuSBvGqQCyptDea2NpKyjrH4G3DlaWHGH1L+BIdy5+qg33Y4OBPz/6cz/3dsWqtRJiWJhB0SA/pw8xSeDwSz++ezn1vahwnz37/KP29L9eFiMuCDAKJ4T18gOU7nR5VsgioMGfJKWRwySef/4NWQa1LSsnxxn2PFnuFQcr7bkXH5N18lPjrFfqsZFotv+A3rZ9a6HgPyRab2mzZy/1XY5cjyafhIu4B4a27fNt5MiT7V///I8PgdClffrpw62irNJ7KdiYgZ23XHiqvDF+qK9Effp/3ZO+e9l1rw6jd1x8j99q/MEDTIhehdgLo+/0gqkeaW/0QrCeGefwJ/KIjpQ8TcHBN2eqeiY96ojvbiUk4jAUEMsR0/J40AntBJgI59/IL8Ac4oTwPsSl7/K0Bg3qS7jUl5AIh3vgWNZZUlrmG1bQte3zEJQ+SghjuABFEqF+oDoEkTyVN7igrZKP04z8mRDWr29v0clBKesn2Iv/fdMK9xRb0xaNxbOusXlzF9rMGXNVZnYsFAUrWbe6FLfqMMvywrBXlRgy3c10ZzOkM/rMU23pknU2b9FiS2XITxEBIzpg8PJC64l3r20FQtCAc2DEH5W3tLzUXnn1abvzjgcksOvbCy89bj26tbfykgoJ3r12QHRJdzFCFXxSR8Q/cCCcVY7QwJ9hx1AnzEmp8p4WlNM0Wd7gEmXAalV6O09JrW+vvfGWDR462Jo2lsAXJMTFEZ/6RuHwdxXC/YBf7Y2NbmgPOMoYdxBD+DO/CD6J4OEbgo1Jhwy5QJsIZCxnlAoUKRXFy7Nq/WZ78Be/8x6JIKBDHStnvVP3AV+4sDvgsW2Gu/NDlfOE4f3swQfvsX17i+xgCct4pXQrj1AGD65wQVl2WseTutClEL5Cg9OzUJTwp75In3blyq3+oD6iMaxw150PuiAnvWR4CMVhNNTPKacM9fH17QUF9vOHf2ZP/O1pH1rp2L2zhxcMx27fiXCmQFjOVZVHrVmLJnbtlZda61YtbfrsOTLBJ8uS2uvjf0888Qe7956H7be/+7n99td/8W5eFdEa5mTaLbddI+J628fFEPQUAtgAMFY4rrrhyy8yQJ7xjy65cCEqCE1UkEgojhUTh7hehxJ4nK7SJL+xXX/jlQpVaTu377GZc5bavPnz7fbbb7C6arn/+c879vy//2F33HmviE/pKA8QiosNOjjuAXbgcFg87/AllgMi5JszSQmFI1XswCRmSeWpXjmEu0f3jnbhxWMtq0GuPfLInxRZ0Cmud4MJT/36dPdlbI/+9TnLaZTtfsrJ845XxAkulj94BY1dgRzvCCbWSDL+1q5de+siC+Dbyd+pEZcpTJikEcvrZfL0PfpxefDMt0BsXEQjfDWeuEJgf0ewquTeLcyWnxxqsWzFWmPJF3vMHq5Voa/CVx0lJIKF4GGEnG1LiXFOE2oQ99x9g73+2ue2bddW74bz/MCJLhh1XSH31NNOlNVzsr304tvWrm0rWTyd7bnn31PD7C0rqczmzlsq7VmMvrTS3nr9abv8qtssQ0om+G3ZvLkNG97fJ7mNPecMwVTLXvnvO8qL2fIqK0pbopxe12LQMJPBg3uIAaXbV99MVd0H+o0T1KD5AOexLuI54DAwVt6hn4jL2BZwyQ2cZ75xJfvjYnr+DLcANwm/mK4fKpHIm/xiOwvxoLKQL99cyAm3lMCFsq4II+GT08HFPDwfzzumy7cwwSd+j+2FoBwCkg7O9L20QjShPBXd43tcCfXatdKlcKa5kK5U2wpDMsITqpPwDNgI+phfSMD/3AX/o5ad08CuvOQSCYFKy2/axl55/X2b8v1Uu+uO69zKe+11JpaGU6XABRPdnM843shTFO3lC/n4o5wvWdLzsTBQhlAHFRKMqSmqiyrqluGvgAfCgjfCxHdXskVf551zmrVokWtjxo62zh3aulBjLJauaixbhCsOpYt49DDB7F0oKB+EMekiCAKugx/DdGzIxPAjkzJRmgCZNCqF11dee88uv2K8pahay4VrJhiykcoheJpwIlSojlR/KvCuPXts4+bNfkjLrt17XfAhP6pUpyCHjWuYgMak1GZN8q1D+/bWsV1bn2TJhE41M+EOi1mKQga72dVzmFJS6tnipcv8uNPf/OlPogvhX+kiCKGPiLPQWxfqwZVQwcT+AIdkmabUSfO91Jlrcu9Pb/NVIJ989qUrDE4yiTSCvNOzYuc1yfPhqtS0w5bTIMd27trreMFQpamAQwVOVDwYoM2Eeq5dK1X5ldkLLzxp5469LAFTaBN8xwEjxEqe8AvmAOwvKbK/Pvp7e//DD71HqE3n9h5W8TbWcAE5gGT8kgQYY2WmY0pauirsLd9NiM3d0XTo6v31L/9obP5AF95ZZ53hgqmqqtxS02tZ7z69fYcqQAc4iB1AcREpOIgF54jWFYizhnlFx3v8xhWYSqgkfZVfSMsZBTOIdWc7xTvvvNl3pvr4o0mB+EQsrO384L1P7Y03P1A4s3/841mrPASyGIOraSw4nsNFfsHxDjz8yJg4vONieRhTqeVWi6oQ2IW32nUOW/ceXW3lqvVuEbz33oeudVJBkUGTFuWpzkNX7NbGAVeEL8IYiIbGx7u+CRQfL1badLPsP3DQy7du7Xr74ouvfKlP7FaKjDWmFV14Bw7yoz4CXDUwJsMCTgQPMBMKuF2BAqYwizwru75bHrzzvWPn5ta5Uxtnali8zZo2tvvuv0WNqkzpBaZDOMbKWrVqbQMHDbCWrRo5TwTmkK8uhYPehwzub6NGnWwzZ86zSy8/zy67YpytYZxx8xoJ3kZ2/XVX+j7dCFQ2BSkuLva6c1h1VUqT5vzgDz56UYrada7YAa9YrR8W7xnJRTyBA+ZTsJ6YyTooDBEflJfGd7yLcSPOuZM394jT6CJcxKnBc6T78D26GC7G4Yo0GdPlHq8YljTj95CPwiXqjGelHAQRl8IRx3uKklyIF8oV8w7PNYKc7zHvmnz5hj9nhze1c8ae7uvTYbzeRQktIxhFC0dFyzC9t9563v72+G9s//5ipSOc8E3wAnMsV8wPkGg3WJce1i0rhB69HU0tv1lze+Ott61rN+UpkcN4cpHqkUmf6Wn1PG/ggNdxrCKnNLXIz7eGHO5SqfYjqeL0R0Zybk2rziM+ccl4YQ304aoIRw2egBcX8eP1q2jpaRlSon+wm2+50fHCUBETculyTZW1y4Q1F2gSsMTDWma4g2fSjnf4UaQzLmBimRXnN3MWNWc3FxYdsD2F+1wgskKnl5TaRYtW0NTcsEDQYVmk1aYc4TCKmXPn2eP/eMr+8eSz9snEr/1wGrbVZfcwVtdEfNTmuFJLtwP7DtmSpetciX1eBtFvH33S/v3KOzZ3yVorPljhExCFHcULVjxzfv772ts2e8FSu+6aG+yI+FjgWYF2Y5l8HFgOXkfZONyEMXV2iaxUveHHsjh2vnv+uRd98hXL23bv3GW7fMLnbitWve/dvcu2bN5io8861ffL//vf/mIjTh5u27cV2N5Chd21I0wo3LnH4zCbnuWdO7bv8vkfTPRFFjK0y8553lOV4OnAEOtZr/pG93+ZnSbZmt+soRsDzZu1Uv67xa/pNapxIVZ04uwIIiZHdejY1gYP6m+//e2fLC09bPEYCMAD2oaNBfKvZxMmXG7/eeW/0hqP2r333mkP/fxBe/ON9xQG4AgbiA8HoAAcXXIBCBMLcXw4XAgTKoX8A+ihUvCDWGH2jBtwsD+7hs1fMNdmzFwoIs4SQUuTErOnsTLZ7XBlbUuTArJ67UYRqaxLIQYoaQjeDal7GDsSkQs2vnHxLECrYa1hCIF5gieg69ihlXXv3l7wqHHLUoSOzj57pD3378ds9559tnjJcp8tK47k6RCfiN4trCLqf3XZcPEe84rPdLVw5+QVllngwCUhePNxZL14WQQHBHx8g01Os8aFvD0t0kgwOS6fMCJsJE9+iOFqhCZxgvKQ1SBb9xRnFoQdPLiPABMDEc3Q4Jo2ybG8xg1lGXEYfhAahMNCWL9hnXfzPfPco/aLX9zpE4X4hqMc2Q0yrU+/Xvbssy+J7j62H6dM8+1FN4nYEdhnnHGaFLC/+/IhxrbihDKKG+ruqLTlfTZ50lT75usp9s7bH6rRFVlFeWCqTJ5Du8fFcrpS5TV01E/Mid19OHAAHRyP04jzSPO4GIYr0lOyI07yPbqYFo54EfcxX/y8bCTppg4w1+QVw3CP6Xga/ix6V71SPyg+qFzJYZJhB47kdLjjol98j8/xCkw2KLMsOUtPr2sr14ZjBIkRy+H5yYd1yKtWLxFcFeGkItUHs8kZq2vTprngEG3DGzwvFBhosmZ8nvxw9MwUS7i/9+5nvjIE+moh5YAd/7Zs2eZhKAf5w2ARFnRTP/bob+2zia/YO+88by2a5ktYU4fH4lx/fqfs0S86qaDmh/vTEJPwGYIAH92+wYql/ew/UGSP/OIBa9AgCF9mPx8SrkK3L8sPU/ygISZ9MbacTA/c43My3ZBOqD9Wd6TYth077fW337fnX/yvvfbWW/bvF1+wTZsK7JRTOPhltlWShsI2ys4SrdcWfzxqP06fZX/86xP28edf+nhwnRT2Vmd5WH3jIA4m2NHr5C1DZQGHwMoGL/S2Wp2jVnzggCz3WrZ24w57VW3t94/+3T7/5ge9b3MeTFwmVY44+UT77ocfbYOMvMsuuUi8u9x5I47yhbKATffw+SGqFUEqq1fGAPgnjJ+oheKkb4474ZmNjpAVIg3HR/CvYwMG9LLf/OZBmz9vnh0sYc4Cc37SFYj6DPWLQ0YGa5pxdE4iE4ZEJ2xv+tvfPepKLHlHh9zBATf1TB1vK9hq199wvQ0ZOsR+9uDDVuireGpoBncMRwjdsnTNhZl8foyh6heiKC0r9aUGAIb0p+IRlocqQkUIc/bMs8/affc+YJ9+8pVbKbGRUvhINMlESwEIE4D+31ZBjMNF2GDFxgZOJRE+EAJREYasnWWNMGMsHNjRrHnDxCzbxCYg3q2EoODYOWarisFJO4yweIqJ/HAR5lgefoQDB7zz7N8UBs2tVavm9rcnfmf333e7CLORlxMc/flP/7Ibr7/PXnzxLeUbiCK5EoHf70BAWRLfyD6UPeQV/BI4May2OtYot4Ea1vDqmY9h+UJg0lykBY5Y1wlzw+qIsMeLd6VcnTZExDtZhm/BhW9BaMVuIfIIDvjAXRhnOu2MEb58ZdeuImeIzIjlYA+Wj3A0IsJ19JmjbO3qTYoj5iwFg7QiDEfUMH7+s7/YN1/9YD17dPFuR2CN9IJ2zyQddiXr26+v8J3ta+YbZNWzjz7+3ObNX2LlFbXtL9LWfZtApUlDdqe0WZkgT/v++5n2s5/9wVas2mipGRlqcJU2btxpdu314+3pZ/5kOTnZXtYIGyRfpXSwwr27LQEvDrqIDDPiNcaLLtkKJUy8J1+gMsaIbSWmwT3G49nrV+/uj5//ggt0FpW4QFPEjWnhSErFc7pkSMR3uhN1MW5NT0x0wBDhS4Yhuphmcl7ceefCquKQA+LRY0HvA5YSyxN9mCMhXLmgIdYzcF5x334D7bG/Pi3LL1v1eNhyG+fY+ePGWKvWrV0Is8YYhTDURaDF2nWO2KmnjVB9M7FIjFrhZkyb7/MJivaX2Pr1m61Txza+uc7GDTI2BEcAWQJW6QEjc1UWLlwoYXG+zZm7yGeOu8KtYifjAcczNBL9uXA33niZdevawZU6vGJ4agkXwgb/8rIqu2DCWTbm3JGqtwADCiV4B49+GpviMLsdoQ0NRvxGh0WZjPvAqyXkJSS4eGdNbYGswX37y9x6btoszxYvXGGLFy2ziy68wD7+7AvllWZsDcxGQX9+4ln77Msf7GhtCeOMBlIcsqxRw0aWo3sDKd/sRYFVTjthyC5fBhL7RDAuzilV9EY0zW/uM7Lr1hEMlWXOq47UTrOPv/jOZsxdYnMXLfeJtozljx8z2nLFu5mk1khpDxwwwHsOhCnHRXBeCY4jaOBXv7jfBg/saW+99oodFm2Bv/T0FFnLuyS4w+Q3ehYZs2cCYu/e3X2VEcOPLBNt1CjXps0Ie/gX7d9jnbq2U52J10jw1uQZXKxf8B75JPfd4nNeTy5LQ7zIq3DQf716GbZ82Rr7za//bH/50z98FQjbJjtTSXLH5MjsZbRQGkiDrEy76trL7IV//82GD+/vu30xhgDDhSkj0IgOTYSxQxoehQwzm3ER+OhigaKjEDFM8nMMQ8GS32Na4Z200AwhwkCIfGf5ERtRvP/hF3blVZfbo39+2K65+hIn4n179wr2YN0qcRGBBJiARWjF6f3AEa8IT3CQhfKRFXJEmjDfgC/CJvKXInPIGotgR5w0yCchrVi22rZv22IpaO5CfL16mVJ80oQrwaBo3i3j41nAQCqUNeQXhBsMMoyLAA93nMMvR95ida6xjjx5uITYHXbtVRMsBWKhO9ZxBHxBWAYriq5AtuUL+YY6rGGIEFXEO3nieI54CJN5Qt7xewyPP9+xYtq3bW4P3n+Lnyj2xZffGSeBwThZx+qbdQhfh2tVSeB2tpGnjvC15awrRXAKWm9Y2BzpqfVs/aZNtnnjVmm1f3PlAngjDlQTPiHllFOG2bjxo62s4rAtWrzCGmSkWUqddEtJFwNQWVEWQxGYPCO8CPQ6gtXZv74jK3MbNTZmYxYXFyoMM2b7Wv16DWxXwS5Z0pwhnSLGrCTEaFRalV//qwUX9B805IgP3eSr4KBdMOMH3nhmLM/pADwoQCXtTmnVZixKdE21IUzGjD01jJNJIab9cSdd5zLQI0JX8YVZtxwUAMLyuuHoUo5IZbvHho2zBAhQK5SP8XMBHDCJFhQe4Qa8wF/FkiLBwxI9NonxWUD+lTIHGokXvR2KrLu+O5L1HJDtOIoulD0oVOTHdpgpdVlHvdmXPGIVUyoc7ZQWRw11aN/S/v6PZ2RdFagtkd9RPxf83fc+tC+ltHEKE2t0sc5OO2245aoNKje79aYr7Bc/v81qH6XuawuflTbp22lOWyuWrLavv5zsBzIoQSvYEXaUi/TPZkPt27Swfv262X/+wxBYXfvi86+Ej3DYRIr4n2/DKx7CdpjNmkkY5eW5QKqtMgUc1LHGjRrYhPPHSqlkCaM4pfdgxPYW8aTwusM/muVn2s/uu9cyhXcEDOlD66F96dL7UcFGPTPsg4t0hSMsPVLUPxe+fGOIi1nabNtK+fKk0Hbp3M5atmlraRk5xiIOWPf+MvbjFi0r7SUr19t/3vjQ3n7/U8GtOLl5li3lKL9JM2vTsqX17N7RThjcxwYP6Gr9ereXYOxmJwzpYSed0Mc6tmtpmWqDnFHAkjiEeWUFc3FSrGXrNuKPKLvBwGGb2IUrpCwUH7LlqzZLSC+2Mvn/9dHfyqDaYyvXrbdLL5ngwlwU5LSD87IlLoYgtm/ZZBdfPMG2bNoocj1qHLTRvVs3W7Z0ueo1zBx3w0y/zip748Z53qNI20cIL1q00l5++U3fXfD6a6+28eePdiubVTUel+jKGiub9ELTh6YDr+RCPsZ3XLzjQh1RZhSqo6J98R4SEf250al4yQ4KqXYLFiz0RkHkjRs32eRJ34m5nmMnDh9u86U1MvmFzMgcFwR0cE44icsbbOKZ8JFwoovfkq2HGC8+J7sYPvpzJ92YT4wXqkmMOC3V5sxeZJdfeqP9+/nX7YH7f2OffvSNFIww4y7G4Q5sEYHRPxlenoO/mCvoEmNmvItwxIvW7xFVYFZmY5tw8Whr27a9rOS/+9rS9u07eKNQIvwFWD15pYawcuYYLMHwHvDlPQEJLdxDe/yI98DoXTtT/FQRVu9evezBB39lO3bttOtvuNS3kDxcGeJWa/MIE5UBBh1m5IMDQgSm6U+ES8oT5+XTFWEARlx8RmDwPcajHJxcw3DIZ599bps3b3bhGLqQatvBkjI79+xTbVD/rnbddZeJwU6yXTt3qhyhW5MJWIzFU5fChDTmQ9a2XXtfixy70sEBY4rlJZU+GeapJ/8kZeugvfPORIU/apwXe9KJvayjrPSjVUpVfwy9EI893x0PEjI+J0BvWOiZmRnK76gvrREX9P2FP/l0ou2TdcyEIbecFR9HWSP9kwKKog+rKI8qt2ZgiJSAMWsxWPmBf5g+RwhyNjbrP48eoQ6Y8VrLTjl5gO/nXFbKjOBKG3biQP8GI3DUqq59GYzuYS2q8gP2xCXKll9QfqibOrUq7ZJLzrZf/eYe+91vfpbAHRgO9Q0eWdbh1rEUD4SsC1q5dFmRXbu3tpNH9bchYrYc6gDThzEeRblLOPJBqDOhkSGlACjtM7Qbys4t0kd4ZkzykDVvnmc5jRra/PnLvKu1FisIxDxdwQNWhT37nGF2ztizjW1+mcREmvUzUuR/soyGE1yItJEgGD16pN1/3y1+dvjIkX3thusudSuGc7ZLDx4U/qnZRNtREdmli21IEfTUNxYNLsApWpGS9tMHbrdf/vIfUvjTXJFnPJr172EZHPivZYdUT336dLcbrr/c7rv3ZvvJHde4QuTKo2johhuvDZOlZOmGIavQ3oPTMz/wIvo7JAXwwYfutWbN6W0TzSRwhuBB8aHs0BYX/tQffvGqSbcG38ARL9ofdFVSckC4b+Y7c3Xs2MYGDexjHDBUW3HYRGXv3mIpGS3tlVfftF379lmWBGxOTmPLb5ln3bq2to4tG1vp/p22cukcW71yru3duswO7Vtvh/dvsv0FK61g0wLbsXWJ5TesbYN6tbYWTRpYelaqsXd5et363h6b5jW15ryrDTMRjN0Vv/v2R++d2Lm72L768hvfVvepf/7J43eUgjZuzJlWdehgdVkpEwYO5WJntC7de9p/X3vLl9SxzAwhypj9wkVLfXwefBGH4zeZe7Nj+x7H88hRJyqvRnbP3T+zSvGO76dMtTPPPF+W7aO+VNH5rFMPPOSw9ezVzVq0bKqwYZg0wkP6pBflWvSP9cI79Ec42mCoE3h9om3QfpNcaIkJ55ZBIvFtW3fZjTfcaz+58xd2772/sJmz5nr3dsyQO4nr5s9kgIuA4PjuLhE+uhgWdzyBJV8UILqYZwwfXU1Yz8a7vIiHxpNRP9tWr91gW7bu8IkUVW5pC27lX5UEZ4Q53muSBz2JS5WAC3np0j0gOZSzqbSwSy45y3H3t78954x5/4H91qtPD1lzjGerktTAuBOXSvJ0/JUKRMjBXoHh/1Zq8v1YeFnELwaeUkea3yor3Lvf1zZff93lltckdqmD72TcUV8xPnmFZ74RPvnCL14hrditxD2kGeEhLRxCinWn/331LWvhZ2639rg45gZ88eW3Nv6C8+3yKy7zMJwfzbpIyp9Rr74aEt3KpE9vBjR2VA1up2vekelzSVJIwB20F196w2677Rf297+9bPXqZ9o3UiqnTpslS/p8m79ghW+i4XH0Q6hl1MsUqExACWsUGWOlO7FxXq5r5zCn+lkZ9oashu079lqZmKYzSpUX6w5jEFgpO2cah+IHnDaURUJXXrYsg2bN89Sm2FxHEcjvcKV3xw4e0tuGDOljnTu1daWO9Js1zfedrlr6Gmv5lZWLaQzzLWzp9qJ+KTvd8N51q58LS8861Ck0inwUhH6279ixo61g+167+aZ7rbJccZFKcjA0dr3igBcOdkCBwJKPabHnss9+H3WKlRSVWbs27ey66y+z+hJSWJfgElUV5ZENUBCQrnQIEdA1Y8gsNaKLHMhq6ChBZ6pX/Hw71Kwstc/tiiell2+CgnAIIzbX6NGjp0357gfnPZSRNaeDBvQW8zzFZkyf570tdJueO/Ysmz9nid1x689s2AkDfIvd11571+Fp36GVdezQ0uswzGlgXP2IT0YDW2xggvIYHWO55517uk2fPtsOSLDn5uZYy1YSTN27+jaa4eQ5JnlJIZcQWLl6nej4HXv6uf/Yr3//mBTTUlc2oI/J3/7gx+xu3rKDQnk1xXYILqKQLy8ttRMF94gRg1VWNgKJ7Ta4aA1TR8RNTgMX2yb3iG//hh934ZOQpMms7ry8fMuQgrJn21bbsWWLrOGmxgEvbIM8a95C+27K99Ygs6H3QrRomqc2nGspVeW2YeVC27trpXVun2O9hGMMnoIDqbZwU5XNW1dq6/alWe30XBs8eJANkUVdVrTF9u9db33a5FnzJg2tXoPalp3dwOFiLJq9zjkAg42GUAxKpYhXHq5lX3z1rX068UtvD4/+6fc2bHB/u3D8udZMVju9AEpAdZDAocqEAvP6O+/bvIXLpcQX2oC+fRwH7du39f3DXfFUrLJyzvrv72P1HMAkShBtX+mHLflGU8IdaaWkZciiry+lpIHov6XyhNccsu49utgFF57rsLtCB60qn3hRL85XVA7S4j26WD/cY1hcjcA+1h3nA/g10n134T57860PfTYe6/m8shMuZgBxhWdmByeO6NM74zccnEGjirH4houAEI9n/HkO6QfhGYgTgqohNAodw8W0ILbwHBo1jdy7u+m+FYPgC9kdPnpIQYKy4CSueJ6fItUghnzwQnAGyzi6UAb8sUoUXvERHmhPHA13wQRpdarAfzzxgrVum2+LFwtnUhDYVSiETQgxB5t/CApgh2gSaXo5eA944d3jJFwsdyw7xAET4AxhTihKk9Bh7192Z4MhXH75BdamdQtn9kQJWnu4PF/yrHbAQ7gaIuMe80++R7iJE+4hLHngCMrwAocB0GXFGmBgRaDR7bNo8Sq76KIbJFDvl/BcLcHUzJdWsASK4yLHjz/DTj99mLT3bDHASu/+cYsvAS/14oofGUpYHDhYYVNnzJUfDTbslgb8v//j3+yxJ57zPZFZWlFbyicH3hcV73cgM6UIjD5zhF168bm+9SP7SFMONr5ACC1fsUGN+JAvA+MQBS+f6N1B0Q84Dkhw8gGaocEPGtjXRp89wk45ZYCspkt8+U6FFEa2PUUf4+SsTp07qt7q2YiTTtS3sPlBbqNcy2qQ5ZOTaDM9e3TzvauLi7EUsEpV9/TeqNj+XK0wghMlrDD0AhxV+cGD72LVrYPNliWya0+Jrd+0wbu5XUApDvXYUEJnzDln2SgpAc2aNjI/hUiF4yx2Zqu+9eaHNnnyLHv26f/6esxOndspT+UmONg9jy1pO7RvI8HX1tq3a2VNGjfyOQRMrBk1argYWAMxNPYKAD/ACm+RVSG4WTUBbbAdsI+jQjReHg+md7ptD9lvfvWoGLeUJ9Y7l1ZYz+6d7MwzRvnhHBs3blad1vJhne0FO23pkmW2eNlya9K0pT319EtKJs0Wqh3effctduKJsrJVPh/ZEQc4JCbdolVzxU3xvanDzOzAS7DazzvvTPvo/c+tQ8cW1rdvL99cpl+/3r4uWqBV8waE87ChA+28sWfYuHPH+NatHPXqtFirrs/i7d+/r3G8aYgT6IbykhfWHb1Yhw+X29XXXGRN85uIsdMzEfgoLuYF7gMewU/4huOZMLRLZ216rxKvDDxU3/Tsk/1U/9ALm0uxu9pRKU/DBg20/n16qU3sszTVx7xFi/xksgzRYq4UzZZSGuvVPWK7N6+zOlVFEpbNbUuh2aR5u23B2hLbI8FcxZan4vd1pLQwbFV4sJbNWbbbXvl0ns3ZeNC6dO1haXVLrfzAJuskIZ/dINVy83J8AmBOTpas9jxLpTtYtLe7uMi27y2yMlmw7334qX3y6Ve2YdNm71rur7Y1/vxzVQyEc+BNTluim/1q01N+nOa4fOHl/9qKNastT/S9fft20TzKWMBpZv16vsMcvW07d+2wTh07exj2SAjzj8AvvRW1/CjY2++41u6460bLaZhjrcXnr7z6IuH1kB/o4/OqfHhQUeQi/2TSWfv2rY3Nu1Ak4F34B4Ospu7wi/X5v9yx23fu5OALngLj9u4qNNqE8Epm2NEvZiCeJ0utoXcnYom0adXKzjr7VFu8dEUAMAHE/wIm+kFgDOyzeQdnl5ZIw4PYosaPi/nieAbeCBM0HLoaSa8mnxhO0BPYv9Q+Kj8PVlOeeK+BkcYKMkMaYUIWfmRaWxVa5hM9xo0b7ROaXnrpDTX4FpIXtW3jhq0+Szk7O8MtH/CCC9ZgTeMMFzAHpSPfD75g+875ssDqhZIkwgUXykL58GMc65JLx9ubb38skMLifrRE1vWmpdaxU089UUx+t+3avUd5090Cc6iZ/EYa3D3FRB7xHv2Tv8duHBz+8Qp+0d9LY6WyiEeNHO5bJ7IOnl4FvtWpo7o6Wtd3JeKQgqsuH2elwiVCvLnKf87o06xP755WsHWH7/eMdXSmhOisuYtde4XIyc/hUaU7rUL4Cbj8m4QUS1I4ctIbh8rLd+kyslwHyhqbKrydbb945F5ZhPV9n3cYAMxi3rwlwiPdYJ6YrOfdghvFTmKN8puUIjEiDlaYPWeBVQoGZeEWV6+e3ezsMSNtvmBtKiHBntZ7i4pUT2nWpVNLu+yS8fbxp99Y8b5y++yzLyTkUsXM61v3bu1tf8l+Xyp0YF+pnXHWSbZw0Qpbv1HaPWPiKl/AdShftaNq8NMtLEWqZSUS6LfceJl99/10Wy26ZPbrxRedb19+M8m7vKl7LOUFTMDZsNH6S/jAsGh7hfuK3ULu1rWTrVixTorPAVm3DZ3W81Q3zKpNUR6cy0tXd+PGDWUBZ4oRpVoLMW7OA8by69a1i7VomSe81PEDa6pntAtGLM4WzfO8O3j6tHmy1FlCJ3+vS/BLaepIGMuaUvj2bdpYpy7t3QoaMKCnzZu/wK2c1PQ6bnlxfCVb8K5dv1VpmNMME4mo9w3rNhrnw7/++odWO62O13W3bm1t/4ESCd4Ovkpg8uSp3lsDfvfvK7QLJ4x1Rjtr5mJntLv3sFRmh89rePmltyw9M5y1DWz0js2es8i+nzLLD+7Zum2358vwV/P8xlLaz7Y9e8LOdqtWrvNZzbT/ZFcha/WkkwfbNdddYg2zGzl+whKxMBziiih1rx+sBz4ZL75xVWG44CelAH/nMQxjiXbAJkMjKEZhTJRqqOWHmbAXBAfmpImev/nue9smWmciMCteGudlWcGWjVarqkRKSIZtLay0rXsq3AgQGaksUiqOVFrZwYOu7DislZVen2w+RDky6jewjdv329ote6xVfpZVleyWAZHiG1kdZXiwTqrPZGfXNbYVNflx0h3rubdt3eo7vmVlZ0metJDyl+t4nzt/oXC6z8sDqqEZlDSfPS0clVcKH0LxuDGn+sZD1AlaWZWUPCaB9ezZXTg7ao0aNbQrZMAwmXDSt9+rnZS7kkYvBVY5x6726tXDe2uYQNe6tWiteXMrEe1w5gTDJkwcVOKhzt0dtptuuNLuve92tam2Mj4WuYKKizwXF9swd+oLx4TBRnm5/ixXVCPp5Lyd619gApHhhkS90eiK35K/w3Qzs9LtwgvHS8s9JAOVM6HryxJqI8GAUKiJH9PADxcB5p6Rkerbmt1//+32r3/+3i6ecE7YbjIRLoaN6QRNRdarNGwsGxgB36ODuP1dDQXtGyZVJmZTISZanY7CRZgg6BCHPJMbUESgY8jDlx8ssd69Otk50pjnzVtkH338hazkXCvZX2IbxSQ423eZrFe2vezYsa0zPvIgnQh/fI+VE8akeK75podjwge4AhzhktWV29iFCzsE7ZLV17J1ax93n/zddJshi/r88aPFLNupsYQ9bgPuiRtcTD85n5BX+Eb4+C05Ho5wwT88E41Xn1ykKxyIwjNCOSEYqrBuU0UvZ9u4saeqAdeX8N5tP/4w2ydpfP/jLD8GMaNBA+Eg1DvMh/SUQ3We8UpkXp0n371HR7/wuSYsE1TYJxqapVv3X/98yR742R/tv6+85b09aMOOd8ULOGC9LF25AWfh3G0xxSNs7NJWGniR4FPaurCOm7dsLAtupS1dusbmz1tgxUX7ZUGZGugBO2HYYPviq6+tq6y/Ro1lVYomqqpqWctWTSxPVuh7708UQ2xig0/oIWF22Jd4Qf+QhKORiWgJJuBL/QQnZaRbL2w+o3AyKpq3bOIKA5PrenTrZH0lBOnGFisTcwf/h6Uslgiuo35SEcpIz17dJSCGGJsPtWnXxq0K1uPTjV68v8hGnTpczFJ4E1NGAMLke0uoN5Fy1bxlC13NrI2shd59e0o4rrXf/e4JCen6dvll4xJ1UMNHOIwBxbOZhOrqVatVF0HZCnQZ8E4c3tnulY1C6PIfdcogWUez7JtvpiuNWvbQg3fbiJMG2/IVK+Q/R4z8oC9nmSOFqbysUjg6KsVqn730whtKRwlLxiFMOJL1/PPPEh9g20a1P+ENxYztObGAb735ShfY+G/bvsO2SkncLxzsZ3286t/H0cG7AtC9zZ7SuY0b+YlCDHMEyS3cig9OnTbXnnzyv/a9aFuVpzih9w9HmaGv8vJSO/vs06SwNBccYX298wGlEenW8aMrmfZ5jmm50yP8iyuEwVPhxBc3by2wFWtRtsq8p4H5Q2wGBI1USFGbJMVivRQv1oNzcldudrptXbPeZDwr2VRbtFl0np7la6HLDu63rRs22KqlS23j2rXCe6FomUNGikU3u6TIbBIfLLTK8nIr2rXbdhZsFy5SbMaS7bZ2R4VVlOyzQ3u3WvNcJhuKJkRL9Bzl5za0UuG5qHCPcMKpcebHbU6c+JXNW7jECvWtu+j51JEj9AXrGe7n2HI8cOyit1PRfl0J44EDB9rUqTNF+7W9t4dz4TnK88eps3y9c4OsLF+itnHzJudN8AScz6pX5hzv+fOf/8FX2bCtKvvrVwm3CGyOUG7ZqpnaL7gOdA29cnTrI7+6T+2ktm8JzBGv9MTwHRfrLl642C74JbvQGhIuBsZhicTGgvtfzyTGM0LyxOFDrG3blk5AaJsghNmlVG1gmiFevHDRzFcA/dW1dtKQ//SHXznTSU2rZxdeNFbMMoxPRaLE1aTFpCZpgE1yrW/f3sfkUV14ESzabU8J0uuuv9xuvOEqO23UCOWnShXckcA9PGCpQfhsWScNRU/QfoCZmX2chrXPuwLPPPMM++GHWTb52x99tyl2uaHrI7dRIxFcbZ/AdETEnpnVQITD7NegXByTJzAmHE+8h+/Bj1sofxTqwEIYWb+CtXOn9jZ/0UJZEazJqy0C2mcbN23yePUzs+yH72e70Jsw/jzrJ6sjzCgOExdIz7vC5CIc8R7hS4aXCxfLwfeAl5rw0UGwQdnQxU9RYz32E3FfdeUlYhB1bfv2QuP4wXfenaiEU/wUsS+//N6mz1hoy1euFh3Q7Vfbu4xJ3ff9Pc7F+ib9mAc0F7BXUx6sijZtWyvsET/3et6cpVIKdghfW4U/GIWsWDHXuC6RdME1aaJpw9ipB5GNH8AfNtoRDbvyx77oeb4RweTJMyw3L9/ym+ZIARnt46rkT3cl55H/8+/P2ZIli8WQz7QD+/f7UjBmAS+Tpbpt2y5fo88mCWx0gDDOy2ukcgseMVlqi7FvP7YPXIBYYBUkjP3S/XzC0EF+5nVJSZnvMtW/X3fbRa8Yc0okOHIbZtm1V19s1197mZThE2Xh59m3k36wyZOmO7rAHeXmpKri4n2im66i6Ya2ZtVWpxtwsVxW4IZ1W8RIS+xAUZnu5bZyxVpZPGVudbCxCEMVX3wxxfEXaYnnlNQUXw3Ccjq9Vn+LTlTuxXK/WlW2ect2+9Ofn7TH//6izZoxXyFqi14+s6efetUVmuXL11g98QtRs9Iy8QzmxkBvqh0J/gyGVQQzfIlTqlYs3yDFupusw2zbsm2b79cgkKVAl1mHLh3tg484ZW6TK0hMUmM4pE7ddFu4aJlgD+OSoScFF9oCyiPdxzjKw7V95y6bOXuBHSitkPAKGzhF+uQ7Dmuzi/Ls3bubeEuY+Mfse9oMjlCEd1oUv4zxYhrcI3599YfHCP7Ow5QM46zTZs6xt97/1NaL1hEWznrVDuhZ+lEKBJPy4FXNmuRZI+Frw8ZV1rJptslItG1FFVJAcq1YvGWDhDET3NLrZ6kOG1p2flNr0rKN5bdsbc1atbXW7Tpax249rEeffpYiZbdQvJIJkAckwCsOSVnaIzrZUGTFEvCFBastr0E4Kpa5HCzDYre4yvIyn4Tny9kEJqsvPpv4ra1du8laNG1mQwb0s+a6u8IuembuAwG7duniOKLOm4umN2/aKBquVLut8vbBvA3OCpg8+Uf74INP7Z133vP5OVtEX2EVSDD4cIh8FEjy4Aha0mRZVmlJqU2ZMtXnsUj8uPxxXCfqCCWAXsIbb/yJPfzQn8TbdrjQ51usJ08fwpeLcUN9hTqPrk7z1u3uVvjqU6moWLo/aSBRI8BFQojv0IF4hYi6rq+B/s2vH/BTn6ZNm+3dEAP69xWj2GGrpfkwgYJsiUqa3hXjffFB4MVlTO3bt7RevXtLgN6jQm2y5s1biFF/KwSwFCIQPAQlsH1SwdixZ/pJR794+D6faV4oRoI2yAxYtFHCI+g7dGhl11x9qXe3LF22yk6R5nX4SLmv8wvoCGhxgeXlFg708y/6EPKl7ClWqMq94ooJ1rN3d2nwU2zunMWyuDKoTcuol6py97eFixcJ5hRFFiOURp0lwb1z1x7vSvTlFySacCgoNKrQ3X3Ux184+GLqNFmOiYMvCE53MvjiGfxRR6R31ZUXiJl84RYWEypQONJT6/pEDY5XxBrkVB72iR5z9unGxu8cP0ePA8UKgh6chnIfzzziM3lHP+7JYZKJLn4jPbYcHH7iQNuwfpusj3CqEd2jTzz+Cz+B5/U3P/LDCwYN6GE//DhbjCLFdu7eLeun3HfeQdFgo5h8KV9tW7a0ZWKqTLQIdFMD2/HwwDCDf40y5BNCxFAZ1+aENcZksXDp4urbt5toFEWnnRhPkU/wgZHiQlm4i/EeretbFEJPF14y3l5++Q3VhfJQWbEyGzbK9r0A1qzbLDjLbciQQT6hCCsaRYXDEUZL4x4+bIiEZr5t8uPxSqQ4drVSMfA1qzZIGBZbk6b5YhqrbPPmLU6/p582zDp3bGerZfmQV4AnljcIUib5DOjf064QPfQb0NsthpWr1oihlgquTCkBZYJLyoTCip/4edQwWQTfEgnyhQuXyQI6IEZSx7sSJ1ww1k46aZA1ycu2oRL2HBqyZetOZSchJ1wyjs5RgytWrPYeIrpsOV4TRWfokP7Wrn1btY0FNn36fOWZNAwhuHOycmyA6pzDQYp8TN2LFMojdNM74fSud5gkQmu7mCGng3EiE/XPiWHz1fa5s34+oCV08/pQnOJi5TCe7b03+gsGB6c3HbKOHdrY4CF97S2Vq9znBNCdWmjr1m+WgrhQNA0cgjkAJCZ9VDxpiwS4BAL0h3cCcEgk0kloo+GZ7yw7BWdhljv+ibKhDcgxU/zs0afaeeee4bPR6VXwXhCVg7kIlMdDgguAQkmUX8wD4cFwCpYmhzREf6x6EZ2EnvIoPyTLc5EdVhps50vZlbixS9hi1f3EL6dYuRQ7xs9bt8y3LRLM7fIb2dbCg1ZYUVfCM9V2btvsB2qkZ2Zaw9x8a5DdSAI6E9VECmnYDIXhy3QJ9ty8pr6zZH1ZkVlS6vbsLbRD5QctRTyL7VdLKip94lf9dOZSiEelZlh2w4Y+p4B9ITZs3KgyMknxkMeRcSpesNcnZ3Xq3NYaN25ic+Yutg2b1gqPcSa7ucWPEkZe7Hf+1deTrVjCFHqlDsE9PAGeS/uGhzK/g7PNoS1wxxX5LGlyuYKudAkze/Z8mzlzrp/Ux25oYc+IGLaWYK60884bbU89+W/VCSsBij1M4KvwyYSCRTXphuPdL+XTSIp4cEePOzJy1y4HAgImcMg0RPTgCeDDOwSG1lZLFlq6hN/F3qi/+GKyzP2mYhIX27PPvOzjDlhrzI6k8hhXaN+mlTPHwr17E93RYbbxKSOHi0lPVR61ZD2c4xrOOjGUOJMSeFxoSiE4cviQtJOrjGMbBwzoY2+8/r4L8cqqcl8Af/MtV4nY09SAF9vFF51nTZs1tZdees0WiAnt2l1gl112sU2XIgFMroTQWECYHO/6V11Wfj7RoXC3XX3lRdLQ2geNfcUaH18jIu2JyVlt27e2RUuW6pnzqOt6Gfv37eENaIusIqyKgM4avFIkcIBywFaWjG1MFWxMqiJvwnpjS8QhmseV1zVXX+TjYCz14TtdOy1aNvOZqJs2bpXGFyaAbNpSYDul0XE+c0VFiZ/YhNLkXXOYZWJs4BdH2jX1nMhLDr/oYq9Hsh+OsM675M+51M2aqZFv3eZrbSHQ/RJuA2XBM2lr/rz51r5tSxs56iR7/71PXclxRq64UQDvVsMee87p3q24buNmZ0zJ7nhmCA7inSuWw+ESXRUXl9j6dVt9mdvmTQW2Zu1619x79kRAlts3k6YqHvUPrYc0/VLcFi2a2Pnjz7IBg3vaRx99JcHGODpCHE5O92SF7d5T5BYyaSH45s5d6EoSyhp5s9QNmlizdrOYAkeNZvhklg0S6AwHoXAxIQeGRv5MZjtnzKnGecqbpOBQJmfScpQt/OiuZdvDFB87nr9wsc2TJYRA2L+/3M48a5TNnD5PChqbHdSyEsHG9qYcIUlXHelAI6yx5jsHA2DRt2zV3Ocq/PD9HFdYLr74vNBVWXRQKApLfPxgAymDCEHsPY6npKuPc59RwLDMRNwOL2kjTJqIAZ95xkh74633nYkDJ87rXGGw+OiRwJKlcAgpSul06t/95nm7cqt2A16oN/IgHQQyPSS+6Y4sZuqT+BycwU507DCW2SDLvv12qmBM9+iMYTo/SsAR0lTd6z90xzh1EPzQZsgPR1DikLfXia7/9Y7jOd7xY4nVZZeN80P3OSRF4tjr15dRqgwo7qTDRS8XwjswenpiDjlfwfkGKvJj3BR/cnGhorDMV2C8tm2rlmpvrXziITyOVRJffj3FtkrxSREuO7ZvZQeLdkkBkqKyv8QOVmb6HgE7C7YJj4csVYpylixo1mrvl7BkqM5PeRI9VYlmOFCkrPSA7d27w3ZsK5DCk+abxmRISANQmWgZ5Q9Ft6TksMl+stwsKYqZWbanuEJWu8SQcIL8YbwZAY0FiPHG+Da8rGPHTuIRtW3a9Jlqa+GQj4hnjMR2bdraju07bNgJQ+wLGU9+tkECf4SJz1xUCfsvsGc5dcH3QE9xAi+YjXQQaAA/+Dq0H8N64fivj9AGG9XslizdvmO300tIL9AIwwaEdxKSi2kAD7hp2Lhh+FB9ZKTVnOfseQkYn2Aj5xkqUSJHFwuCVx0h78STBvsepO07cH7w19Lge/uSkYkTv7EuXTtL8x5gHdq1tk6d2vgstk5d2tpDP7/HrrrmMsuRxjR33kJP94EHfiIm2cNatWnmZ0SjeQN8zMuFpgon3dEnWd1ww1U2cGB/+9vfnnKtn92ygI1uaTaSYD/UHTt3SzM9XRVwwKZ8N804iWjjhrV28SUXuvBnRy8qGwYQywiyAtLJU7gQURSLGK+/7lJr37G1vf3Ox37+JgwtLvXheEzOT94moiyRAGJMkC5YJmOddupJaggHxBA3uhaa7CgbLoyXH7GmHBkpocZYlS/TCWC4C1Yu4ZW2Kr1tuxa+DIHlAw6nvjvzy88X46kvDXSTExINHEa2e/c+MeTVNm7c2dYgK9uWLlvm46RY+LHbPOA64OH4Oy7Ci4vPMR4uxK/t3bsnnjjEzjh9lMqUJ6Wp0tZt2GSVKg87ER09WiE4xkjR6WRffjXFz/XGQvK89EdDyG+Sb1dedYHSGWwffPipcHlQYTwbhavJ93g4o38N7STgq8NRcJUSkLuEi0Ifa+N8302bt/mY9+o1G12AeoNR+BiXq169FDt5xBBfsz17xlIfV6X+fXJgwoXGG6wXcMBxonFHtjATFGVtv28VuW+fNOoUhAYKg5iamCp7JpMaNIkljpbdSNb4qaedYu++84n86Y4M7fL4slLPHAe4UhYsZxkfKsfiVHqCb48s5ILtO1WmQNs4wqNYJpIJ6ek7aZHHtoJdvjPU6jWb/bleaj213aauVG1cLz5hlQpMWuRPPD2Ljhj22Vu4X8oJjDh0S0YYPW21iVYtm1jzls3tu++m+mSg0B0bwqEsAiNd5yNOHubHf2ZkpPjRiOAMF9Mib/DMZi30yFAY8owKnE9e5E7BGX5QmsFyqSOlr8iPoAzrxuFxpKVQgi/AEQSgYvud7y7cHVb8cdRRhCfAj3P6Ufz4jovP3OMz+eaJT1566XkSOh08jg8bMC6dUEhiOuRIrxhL7wI84RQqJichfFFovRwKW4feAoU9IIWW3jd66/LEZxvlZFlOVpbTQX0J6KkzZ9sMWYLgo7l4RlaG6HP3Nhk1GVZYVU/oqm07t6M0HrbMnMYStFlSQA/aAbUZxs7rHC61VDtk6XUPWVrdKksVjuoeOmyHyg77XAYE9549u31CXkZGpuitnpWW0JuXLv7A6VDh/OvKyiLr2qm9rHe1B7H4nOyGtmr1asHFK0pJlbWQYnHiiSfZFxO/guKse49uMo5WShFgw6Ag6Shz1y5M4uolmTJPCm6YNBbqhnqN9RbqTL7+LZlPHF9vOMd/4nu8cNEvOp6BBSWiQ4cONmsWJ5wFYRyyQyaEHkWB47KTOotpUHcNG0fL+bgJYSHxkHnUZnkG4Ejw/o0EBQQZormdPvJk++SjL61BZo5lZ9e3CReM8+UX9TPS1HDKbZ8a674irgOq2FJbsnilC82Sg8XSyn9UmmwXmmK9e/eQwFhsy5at9LGlCpZhKD++K2fPj3WpjX23o9q2atVy27Jpg61evdln1MEsfCxI8BZs223sFYuGzNhFLBdWTVZWQ8Eh7V/pUc6wp7CedT++ErCo6SK//dZrrUmjHHv1v+/Yxk3bXXkBL6E7mopne8ByWUAbBGmoEBoaDBIrhfLlNGjgzDI2uuTKJWywjnlOfNczYXCRKYMHJsOUCabTTz9ZytBX0uLYrQYFAyuB2bH71Gj3G0dVEj8qU0wS27nrgL344puuJV9/4+VWfKDI4yYzffJOdhFGXMRLhJ20uaI/F/FRBqZNm2G//c2j9t9X3rfvf5gjzfmQIVv3Fhbpfb699sZH9vJ/37apsuqYxRqs1URXntLZIwvzx++n2mN//oesb2n3ihzwEXAS84qOb+F7cHwjTHQMd+BHTwxLaCgyXV4wpx279tgewaWXRIPBP6RJnFLGkqfMstlzl9n6jVs8DRo72cV6Iy8XCEwaEuOGNmiclMfnThytFD1gBaQp/3S3klEkoR0F1jNxwKkn5/mzPO/pp19SW8GiC7DEK7msOMai96t9VYpB0hNF9yiw0A7oIYr4CXCG7tH4HNPE+bPgKhTjKysVA+ZEJauwkSeNsHmz5wrWKmeQglBxqQPieFS904NUR/mrEBRAV+Qd5IOw6NWri01Ru6dbFbqP9IPj7sxSOG2cl2O5uen2+BO/s85d2nm94ICP05VYj11UXGStWzW1q6+cYMOH9VeZOb3pgPIUQFIATzlliLVr11TWIhMAe1p+00ZuYaGk+YH+qh9wjgMOXMQDcABPbD8RRzwrcQ8T3LFtwn0S8aKriRcc35g8y0Yg7A+O81QVJl4RDk878RxxxTeEn1vJCkt3KmvNHdf6hpLBOmXGWJn/UiUaqy2agDWxAc7OHdtt1ZoNJoPXe91yG+ZYWUmx8JNvW3cX+zj8ru0FEsyVEuQNJVgzrfRgme9aVq+ulIrs2ta7R1u74orxdvcD99rNd99hI885zVp1bmGd2jWwJjm1ZVEXS0kstV2bNrrVzLa4TVs0d/xn5zSUeldLeclqlVK6bdtmKywssFYtmop+JAskYEEIY70sPRx12mk2Y9Zsmz59jngca8w5X/mIpcuap/xOM6rzpUuX2LLly3073xT89C3USWyroQ6T6ynWDbiLdR0vXE0awSXXS7wThrh8mzVzrhRZJuAyLwgaqu09SqNGnWRnnHGKDKc0Hxqlh5OluMl0kuyO8Y2k48wpQQTHA1D9jKUpQPLys6xpy6a2a/cBWyFhyfFcK1atELJ3iPARBntt0eJlPi5FPz1Hd6WrgbJzz0/v+ZWPrZEuiGRz83ff/UxCZ6R3LzGhIIwxkyfjK5WylHvbnXfcaDfeeKF17txV1monWZCN7IH7f+ICi+691m1b2M8eusfy88MmHIV7d8tSHmdXXXWRDRjUxV555Rn75stvvbvRrWaFcc1T95AXDTZstlChMDdcd4WlSpt8453PbdceNWi6XgUPzNnjigGy7GP1qg0Svqw3FcUnBCxLPubMXmItRHQtmzfzpQbwgmhhUTEQls9YFQuE0Qvr+olIXNMP+IdwqmQVI7zYM5iZpoMG9ZGGudnz4TvQkz/jtjDzhmxH6XEiIw543CdL7eVX3pXmdtTuv/dWO3hgn8JRvxApF+Fq6p70I6zJhJQMWwwTHYKmRFoym2Awts+kCsLhYIZYlEzE2LFzj4+VHe8CoR+2TRu325Zte1RmegAiDsgnKIc43oGFONy9TnSP8PDsFz/hBxx7F6EQlpCrYmYSmtVKXPBTTE8DuEmKmdm+tlyCHf9E8v4cy++WlQQWcUknhgkbcjB2Sf2HdOluRQhBgwqZwCNpEDfBgNUOdu7YqzDECbT6v1z0d4GisODOGbrSYpkJIEX8BzgDzrhHv+girrBCA+5om1X2lyeetsLicucT+EcXH2O6fPesE2myTanQ7u916h6xgQN6S/le4F3hfAvKLWt9FZ44igtTOySGft+9d9rzzz5vTSSopX06HvPycu3Pf3zEfvvre+yRh+60CePPtnHnj1G4v9q3X71jv/3VfbLkatuL//6Xde/Sxv7z8lN2x21XW6u2UkivnWDnSoiE7uvAvCOcsQ6jUOadK5Y1fnNrSG0HWEPc/5sGcSK+Aw4DfYb2RdjQy9UgM0OWan1iyp8hNpVd5ffwuiIsOIdFd+KXyiiChn1LS70HJSmkHffQpleg5GC5152HES+FPMlvw8attm7DZlcUGeetU1fWbvkB27vvgDVv09F2btkiXlUmgpLiL1weLNmvnCssJ72WDZJQvv7G6+ziW263eu262bzV2yy/bRebcP319scn/mFdh460Dl07W5eWjSyldtjAp6hwl0/0gh+279BevLpSRkV932Zz3ZYDtn1LgXWUErVnX5HlZKZbty4d1TZr+85dY8aOtalTp9vihcu85xFjp1Q8bFDv7paZnu58wXs+VS97C/fahg0bhAuVt1q8gR8VXC7WBfiI/Awc43jGxbqKYWP46EI9hjrm0j+/R3rZL9g4n5z69PkDKiOHrpSIBzJuftddt0qpqvI5H0yOrOGLEd7gjn1LOCcFKjNxJQMancCVkE2XZfRLe+qpFxwZ77z9gXXp0tOefPIFq8fhAUIYZYII0fC4A8iyZavtX/983sekvGtYP7ZFY6Yq44BrV6+zW9WY6qhimWIfZhiHMd0F8xdKsIdD+2+7/af23HOv2M9+9qD709jpxmBD+1//8g/GVntYriDr7bfet7YdWthdP7nJnn/hJfv+x5lOtMkI4RkmTWWzRSEb3F93LVthptlbb32gii9UqJpKojzghHENjoNs3ry5lzc2KE9bjHLt+vXWTII5OyfTLXcqMIYhjYCXkJbjWH+Oe7DszDrkSRyIDLyy7d4KKTvsVUuLU0wPB8OhzBs2bBIe1icx2ASzSKRdUVFpb0vZqDhUavfee5uVHaTLECuPLtJArMCJI24k4PjscMolw4ZfjOPvKjtdtywn4xthYzzwyHNQdEIZiZscxvGnZ4+rb9wjHDFf/OIVXazT6BdhAqMxD8LEeLzH9HAhXniPYUO8kE5sTPjF5+iIS/3gzxXzC8lHBi04PF7wJ7x/TcDLd+JGGJPL/L8uwvjFT3f8oiNuCJfwkIv54GIa5BVh44phaspYJ6z3Vl35MYqiS4QUwWL4eMEocdCePkJyTsf0YjXMbmB79ha58GD8lzkuyoUQHpd6FgSizzIxOCm28xbZrNkLLDcn1xXbFOnre/fusUcffdwee+wf9tLLr9tb735sf/jzo/bkU097F7cgFN3Vsi7dOtpNN98ohf99WVj1rVyWNgcosDZateT5UTbgx0V8xzqrLk/iHcfd64tXaRx4Jz5Vh6mp8//9XnM/7Mu68vPzvcx4YxjxlTDwheiAg7qMvQe+HazoEWGHYkMe8aIcWVlZtlkClh6ewDOCgskzE2MLdu728W7vSlWd1KnN8rYMqzhc2woloDk7m/YLf3HF8EiVNZQiMeiEPtbvlDPtwy9/sJ/edr+9+K+n7ctPP7E/P/R7e+Cm++zWux+w6+6728ZeebOlNsiwHq1aSkBXWFXZIT/aMqVeqjVQfk2aNvFZ9IXFFRLcReLzmVJCd1vB1i3Wqk0rWeqpqqcW3rW+cctWKRrwkjTbX3rAlixfatmN6tsFE871bUihN5Rqb28qJLQZHXgEJ8kOP/DJ3eMk6ud/Ofy5wGl0MTx34te0plBP8LwWLVr4eL33yhytpXqo6z3CmZn1ZHyO8nXzDM2SbWx7kQ9EV5MjLgEIGUQXAYn+8Zvyk/Z5yH5638M+NqyQPmPzmqtvERGxgUMgplj46IjPYeBss4kVA7Fwp7EuWbTax+neeOMDGzxokH388Yc2dOgQn2iD87B10+yddz+11xSmcN9+m/rjXLvz9vt9u8YUNugXnOyPGk/Lwiph604E9i8f/ptdf819Nn36An0LszpDuqFiBA2tw3sEpCza1VdfbDkNs+z55193yy9OAqCslCNOVMNK7NW7h4/nUu5IHKQL8bOP7wYpIqzjzs7M9IqI32Pe4Ih0ePcJMB5XH2qqIoTVO2HPPGukffnFdz4RJDoEHd9o1HR1N8rN9sl6VLpb5oLF01cYYCgrrfJtB4tLOKLup3akslwNiTr7vxaDw6M4Xn+J+MkOP8JEQRLjx/AOu1xcpoR/TC9eOMLG8PGK32Ma8Z1wuBguvkcX35PxHe8xD+7J6XOPjncuaDi65O/J8WK4mF4sW3R8Px4+XAyL43uEiwtcJb9zHe/wi+lyj7DyTNqRwcd8YnjeI51Gf+LGPPgen7lDW3ynfmHWIX5NWQkTr0gD5I3VFC14eiYGDR5gk7+f6TN93fp0UUQelFP5k67uHALRo0cve+6FN+xQZS0bc84Z9oc/3mdjzjrdTxKqPMzJa3UlRA7bVin1DbLybMuWYptw4Y32+F+ft9KDVXb1VbfZJZfeZE8//Zo99uizUrLT7VXR+6uvvG0ZaZmeJy6WBXi5Rz8uXPSjnFz4gxrwF9sKV/zGc8BZqFf84jN32iJhYOLt27X2rlm6QL38ibi4mH8Nbv3VHbyH4TpmpDOrmfXK1A9lQMgSHmHIs6ctWOntpNdnx549tmHTVmOvcJa71UsVLstL3dJu1qq9703NkAu9cIwPHywptSzxroY59WzegjX2178+YauWrlDaWeK5XPUtLa+xZea3sIpdB+2XP/2lzy+59Laf2L7aR61lfiPBIx4uA2TT+g0+nNFZljEzzNnPvnbdDNteXGqrliy2xo1yfGiO+RC9ZPCU7NttKxfOkrXexjo0b2iVFTLitu+z3LwWNnBgPykn8GDRtMob8YWL9YCDHsF7Ml555p4cDhfDBHz/X94Tw8a6xsVwNX5h+NRXzyS+EZ0tin2uz5JltnL1WkuTAoIMIs3Qto7lqUIdRQtX6F47FrDY0EIGAUCcbExpslQ4GnIIg8XmmSiZGBbtmTR45xtXrToUkIYdCgvh0A13//0PS1tuIOLYY7ff/jMbM2a8BPSnIoK4tlAEr2SZOVtVIeKuxTT7Q0IACAmF9CcRFSfH8I3TdZS64iJ6BQNWmkHUoawexxFKGWEoLDGoZzfedJU1zm1sf//bC0qf7jc2pwiNkbyIQ0Nwy9RzVR7673jTj3Rx3OlF+OHH6b79YV5jTj4KDJPKrCGamjgOj66gBYZyxwthX1xUZAMH9VMlr3AYalzAOWkWFxf5jO3W0lxZ/0rPBCUPeQUhWecoE4/S7LXXP7HFyxbbL35xt8pX4cpBrG/u8Yow4Lgnw+Ywy0U/7lzUd00Zayy5mCZhjncxr/gtxk2GIaYR/eM9fsORLy45j2Scx3ARzuTn+J2LdGMa8Vv0Sw6L3/Ew8B4d4bniNxzxo3+yA0bixu/JcZLTj8/xIg5xY7uNOMBVw+4/6qIG3uT8Q35J8JC2ida97ngHhyEeaXLhyMutZTk2bqHHBJIEBQwbEbVvn942bcYcMXS1J9EZ9EzW9NigTJM+7ax+/Sx79tlXbOvmzVZ28JBddPGN9q8nX7WP3v/MT7BCgEtfcLrm4ISZ0+f6nu1lKOWyJCn2Bnrh1m0W80+xkrIye++9r+yDj7+2KvKUpRiLmIy3iK9Yb/FbMp64K4R/p7zJOOYbuI/xY/gQh+/yo6ziFwimBll0aZMf9a0Lxcd9AgwxHZzHUnq0efLAOqYd79+/X+292A6WlvowyB4JX+qE7SPJN0zuFS8XnPQ+MgN/zRp61VIsO6uB/OpI6B3yoyPryPjxyV4qV1wBwmqGJo0zrX7DfDsgIZ6re2MJYulHdtkl59qwE4dZOXWW28gOp9e1rMyG9uF/X7X0nBy7+Z6HxGvZZERCvni3HWFTHaXKvIDWbdpaZjZj2RW2c29Yxte4UZZt3LhBeGlgTZvlSwjnWZP8PMtvmm3t2jS2E4f0UNwiW0vXtX5MUBRGVQc1eMJFnHOBM67okusz+T26+H68HzhPrlscdR/TwXmeymvXrp2Jugz5MEkMOq2XVt+KVFdM5KNnll5h0oOOkC2kFK8aqpILhJRo0HoIiq3+8UyARCyEKQMjjGGQgqrfv+MPkphpWm0FJqVZXSgEpfziOzPYGF9IlSYRXQgPMkJjDwhQQVURbAbB5gA+qxFvOfIhPRQMsQzFVxoidgoodDpjYUJNLTVmNAos4xCHO0wLoj9q2dIOL754rE/UmPjZV96VAmMShJ4+lRMbo9+VRveu3WzunEW+BaDnrzRjGBwWw4oVq6x12zbSXGv7zOVQHogmCFd/Fw7EInT3T7orT/2iI3/pDta2bTPbsnGLyhSsZsoRmXgoCwwljK1WKX3qgmKTbvgWCO+wGChlY9bk0iXLPa9bbrtKRERPhtIkHnBRp4l040V+MZ144fCPeRzvYlxwGGBN1FkibHK85Pj4Cwi/Qhde8CN+/B7CHBsvOY9wJw40E+gjupjO8elRh1HYxHqPV7JAwsX8k++kF+sl4oUL5sqFPw0ZAUU1QzceOxGXi/S5xzTjhX98pnzH44sLF+H1MNKaWSbTVAyvT68uduKwvpadLQYv2NiXO6RDLLUFWTmy3UGKpQoH0P/hqrrWpWsr5wvOSASWTwlRGPLzGeZKa3C/bnbB+efYySMGWn6jRtJ4mYdxyC3FrOwGdmD/QRfWtaRck2+kpQgru24BxnZZcLVqs3fzYdtXVGJ79hZbHVlybFjhy5nUXqBxeAKl9esocAvX0KzSxfewmKCSpQS6qw0rLhcxI56OrSP38XgBJ4HBBpzzHpQU/KPj+fh6CvmHb7zznRjwIZCXVZ+zj7M9DO+eJjhNpAsYxPG4Ssv3yNY3bz96ZxIYmzU1bNhIgjqcGoZwhra2bNliTZpwVjaCOfBlaI25Kvv3l/iYO2nQs5YunsQQg6WkS7Dv8jxTxXfhkSyTyqzP7OoDNmPqDAGXIvzXtREnDbUzTx1htWS1ZzfMsZ//5AbLrV0p4drQMhrnW/ehQ+0/Tz5n+c3y7Gh6A8vLy7I0zk9PPWorVq5WmpnWoW1Lp5mKysOyzg9ZfRlmhw4esBXrNsnazvUeT/YESK1X3977fJrltuntkx3T6oRhu3JZp4zZCqgE7gP+g+DC0eZr2gAX+IsXDtzG91hvONIjPC7WXXWbTYSJLqZR892sadNmuoPXo76MlLXs48ef7asKshpk2sABfXRvaDlqDy1lRJ0wtL+Ppye7kHvCOZOQ88wgACYQqIAci0YXNjMc2e4MkguTN7DAqoSwsH3mIREzQrZBdrZlMFDvFpjSEjHGAsQr2SUzrppvNYjC4R+/J4c9Pq2IVPzRGAnHWaJ0A4WZcWjzAdkQrG6qWlnSlUdlKefYhAvPkzaWY3ff/Yg0tqbWtWtbh09NwtOMlcNFI8E1EgNas2atPyMcI4y4GId1rtu373TmxCQO/Ek3wApIEBZxQjyiKxfhzl+r0+MgiDPOGGVTpkyzWnVr8sHxHMtOdzfbLcLEOKoNgRTzIxww1VId0gDbtmxqQ4cOs4d/+ZjKscFulYBu3ChsrOK9GqpzRVK6IW7MhzRw3OOFPy7CFfNKfo71Hf24gDm+x3v0iziMfuTBFfH/v1wMF13yc8wjwpWcZvyG4zlewBxhcHpIwMQzjne+xTBc0UW/6GJ++Hk8tRM1HDJUWKUnvxiOMJSTe8wvPuNiOsn5xguHfwxbpyrVrrvuUrv+xousU9fOtq1gt5hi2HlNTcHjMPeBO2tUSQKGc/Y5p1leo1xr2SrLbrj+aistO6hvoe0xtls/s57DeLB0v11x1Xgbd8E5NvHzz21rwXb75e/utYyMcDZ5k7zGtmTxMtE/1lmkierier41sAf4/Vnfk2km4iO+RxesJ/xrmHKMF+ssPtNDxjN+1fiR8kJc715OpB/xSriQlgf1d674TF7cge1/+cc0YppsF8pGSuzljlNu+h7KCc65cDF/nMenPeKnd/g1Apf5PIxBYxXT88jwW46sVjbYcH6XiEsG8HDWzrvSqUTgE0zGDV3J9XxTF3i7kgUhEn76LrwyszxbgrdJ0xbWvWcnu2DcmTbh/DHWs18/KRkNZCkWW8duvWzwoB62eclCW7losTXMbmrvvvaO3XDHjVa4v8zS6qeEDUuKip23ioQcLg5VChvE1LWdO7cLLikurI1WW8hukGENVZbmzZra7j07rfjAfgnzSmMLXhQz3y6VZXJOxcFFfEUX35Pv8cKBz0gfXLw7rpPCUI9cuBgOR1j8Cced+kf5Wr2aDVLAabqdO+4Me/E/f7ebb7navpn8g33z7TQ748xR9vd//M4umDDOOnZubwMG9bSTR57gaUZXw7HkAAMC94x5UQVx5unJI6QlnXmynXTSEOvUqb01yc31hsYJKvnSwjt0aG+DBg2QljPYhg3rY6NHn2QTJoz1qf6ic7DhFiUuFji5gMkEHJGRTJS4+O1/+SfH5x7CiLGI0aB1c5YnhMC4TEwjhJOwkhaMJdu2XXO75JLzpbWn2q9/92eFr2NLV66UZn9YigZdcMdqTWGsKTx/990Ur4SYLy6WjfDK0RUEzivt06eHsXUhYaOL8Rif43I6owrwQwniNVG+gwcO2JDB/WzRwhVWXint1+MmMpWLz4TfuWu3N0byJ1wyEfEdxYrulq5du9u773zok2a+/nqKd5dfc+3lfnAB2jXgEA/GHeGGmGPeyTDE9+gX4Y74IO/jHd8CLqEJYEuUl18iPd5JIT4HRhnKEl3yM9+44rOnJ8UxkDx4CIyT9HAR3uhi/Ni9m/zdYUm68I/f3U9xJBZ0cQfvxzJppeYXiiuM1duJyq9QyjjkjYvpkXaEMzlPrmT/+F5zxTIE/9opldandw/79/P/sc8++tpWrFjvY4uulCeKDv5xLqSVNF2NlVUV1r17B5+D8dJLrzrDxpXJCmDf+NNPP8XjY8UMGNjLl1Wy09rcOcttsYQx28YyB6JVm6a2bPlqCYQ4wziBL4edFAO+o390sV7xoxyx7gPQAZdcKqUCEU5vatsRD8QjjUizIT++wQ9gyiEt8JU8dvl/6CnelUbIP/GeuCI9xTy8Fy0Rjm8uuN2vtizcKu9JyMhAuMSyhbBRwJMOLjmPYy59p+5QwOtKEPx/fP0FgFbH9f+PH3SVNRZbWGBxd9ckBBLi7iSNJ23Spm2apm1STZNaGmlS+1Ti7k4IENzdZXFZYAV2F9hlkf/7dWaHfci3v/8sl3ufe0fOnDlzZOQMQpl0cbQn3nlHfEHlRhQ+FxoyZC26pCwEM0URn+HtoISrjwnORuIPDSVsjlSfsGxZxMdqTrrHvn//9xX7xwvv2EuvfWib1q+yN1/+t51Q3pmZuZaZ1sCuvP46OyHrG89hw0eNVH6NLSMrydcL1Fc51WqL4tJiKXap7mwJZanm+Ck7IJ6FwgDdARuH5LSWjBko+strmmJ57dpaRXmFVRys9HrjUCW0U117xBDfn4GzhO/gJeI64ohAOn4nBtqC74lxuYcyQvDtbKrHOePG2Bp8SDRIcUX2iy++tj8/+X/2k4d/47sU3n3nI8mMWbZ4yTJ76+133ftZn949ZSANqc0phLqcFQI4oaNA3OlpaXbjTdfYr371M7v33tvs5luutvMmjFbhw+ycc4fb+PNG2YhR/d0p/mWXn29XSmMeNGCAZaRnOoCnON/Oh4CoUKxMGBKKIRFh8R4RA8M6PcfrV0BMRAjxeY55+DP90z+fEiEwdFPt+5TJK6Yhe7dQBBen6HTt2t6uv/4yX9345FN/lSWca1L0rbS4xFavXO9EkJnJQi5loLTkhLMFfufntzEO+sYDmsOmyzu+Or0P7TtxAFQ9P6Gkc5eODif1YqiYmtIZeEf9gDPWhwCshPi7efNc9x4lfcID+KRcT+NpAxFxsVVn84bNVqbGb0SFagkVgYvHn9b5rcRgj9knn03x495gcAwjfvLpdFu8eJldf80l1r59Cx8qIx3MjYACEdsoMhCC10Hv450Qv0fi5gKfrtwAiy6G2lid27Ahh0yEtmX/PNvTEFzEZQ0BekqcPwt38EK+lAFz5dlfeyM5swMOXa70UH4tHYBr4kfc8Sbgj2ghDpkE5aiW5oirX8ATFi6FukWFNtZZuSiP2jJ5FbOLwfMJ9Nq+fZ6NktLLUXanpDwG+qlLEPEXcZd4ffN9xHuEA83YfQ971FOWmZ1mNarjpEnXS2M/V/HD9qW6Ngrt63nUD8N4NPnq1eukmA/ybS2LF61WvIADFFvmz3bvwR2sSYlNNVw8sgoY2maYcu7cxdaufRuHgami7Vt3+nwmZXh76aqjl9DBIvzUiTjAEZ9jXYlDnomBvBC43i61KCBv4hPUiqCBEvxOYHQvLsD0dHpPdGiBeK6seJoAXfDwB7zEg370HljIS78jTfiwcxUHaxyzo4eh5aNOy0ouRb6RD2XikIlzvwn0CYfTy69ry8RAX+EPPLii4fFrL77UpovtSYh5oBQgiBgBdQc4DcUP9I3vrpyJP5OMrWo4LXG+oj/3EcHahAZJEoztLCs706685Hz78U8fskbshd65TfUrs47t8+3Lj9607KYZNnLkKFuzbLnt3LnDDuze6QdI1ByvZ2mykE9KgCVL+DI/Dv4w/nyHzEkZCwLgyOFKS1E8dsAQ9pZW2rzFq31F+6RJN1hBh452tFrCuaLSSkrKXNEIvNyjnw7fxN1pGqh9z28ur38trhMvcBifY1pCTJd4EYf2GDSon5111nD1lZH2/vufSFlt6IrPyhWr7OePPC5FdZ1xcEhaaqpN+XKG/fnp/7PyQziRqWddunazP/3p2dpSQoDe6oIXAiDhbOaCjgXWvXsXu+vO79qll9xg997zoL32+ge2ctUmW79uqyysjWLiq+2Vl963Bx/8uT3wwMP22ON/sdfffM/effcTFw6QLRYaWxyCNntmRUFMfA4XzyCMszdT3UJnGBhBWovW03EJscNGhPKdIXUs/UsvPt8umHC+GH4D27Zluxo87E8lHoyl6miV9erVya6++lJbonq8/sZH7l/Wyzkhgak/ymbYBYu3TevmtUO8wFxPWpG0wuFD3f0iwpnggsI7reClJ/JOdWZRVkpKqjpmknsFwpk+BfmQJnGURrXydKpV7QUTBGcwTQ77rraxZ420QtWFgzb8VB3lq9Qeh5Qk9yz8uZ46Qqq1y29nTRTfGZHqjrOUgnatrVvndt5GWP2+N1s5kIYFbJM//9oWLlhmV0tAd+vW2WqOITiAE7wH/EfcE3gGVn5zkU/8FuokqqptawKv3HGKBEhvtcF111xqZ581zEaNGGhnjRlq48eN0jVav4dYVyk0eXktjEMwWEyHNl4hnOOJ7fDhw+6Nivcc/I83o2jZwFdhOtASuGU1YeC1wgOWLTAAmltOSgNtqh2YjwQ+8MU0QmDgsnKrOB6vypUGnLwcFiPB13YiHmpvSo/FyXBjwEmM48/E0QVtjR412G648RI/MhBFkfcE4ke8EeIz93idzk9xE/PnCnGpDluYREeCo1yM7r77fma//vWfrGVeK8ttzoEc0Bl5B3oDAJKzD7NT506ysE75FpeJF15kf//HS25dIVxoShzr0Ec4EpLDFcApq4NZ5FRTdcIqy8tt8OB+PsR34kQ9tVe5H26A0gKEXicuDxH2/5eW+O0x+FgbeKZdzwxUmAZW+wmub8bHQIj5hWLD74BL6Aa3GKEs0tPtuMMP4VtYRSgl1eo/R4+I7kR7bsVJUCB4UYZSUpL8OMx2+S1tyOC+ouVhNn78aLvmqoucns8XXzrn7GHiG72tX98ultsUd40BDoQnSg2/gYn+wjsCz1GI8I52QKAfB1dK42sElEfMx+NwVxoUBYaTOSgHvJZXHNZ36kV/YGqCtSfUX2/EB0jjw8yqfT0RD8rIMdHmnj17xXcybPrMeX7sacme/Zac3tiKK+vZouXblLaRzZk1x8pFC8UH9lm7br2MA2DyWudbx27d1T9BKDDigCX0K+ZZWXCmR30TTHzXH85HCPt277HtO/ZK6Dez9OymqjfzsqqPlIxwWEVo49CGdc91IfQVf6q9x3iEwF/rBDEh/o74jHhPTBfjRp4m/cLnlR/68Xfsmaf+JnyLn9aHhhnRSLL0Jqmu5MTRx4aqd2oS7pnx9FZlf/rj80oTdiXFcIb7zgN79/owJ8wJDSq/bZ4vNnjzrXctowmHsZ90TyfMnRbp2r59h40YOcw2F26w2269QcK0ie3fV+bzHytXrRXzCWeXoiGSDxobyIwVihXkziN15xsIQ8O44MLxdtddN0swVNmyFSulqYXhtJiOkIAvf08nayjrb+zYYfbt+yZZl26d/MSVmbMXqslribwefo7L7dzxI2X9j3PtfvIXU12Lc6swcGzPHI3zoLQzDk3oVNDRDqoOMC4Apqzu3br5/rUwZ4I1FToAR9H5UJN3IhaNdfF5ExhW27ZtrHDzduEThxRiIioqWEwmIdTcfRpzkhTzKUAijDncOF6/585JtnTJEqprHQra2TGVhRcnmAZCA6WDlbIRMbj4Gz5yqG9RKykt05uT1q1rJ7dmlixeISIPc1t0CP+ndFy4klyterHCcPy5IyWE6Jy4gKxlIio3tkMk4PhMSGzbb7a32KO/gxbwBX3r7de4Q5jyCs71beAjEdnZWX7KF/OZTXMyrV3bVtaxQ7717NHZevXsaoPE+DqJrlpLyLRv18Zyspv41oT09HRLSWJ4DyasjuDWny4pMW7Z6JmRAPCFAso3pCXKjTNovQ8KVpiPo+yMJimWnZlhbdu09HOOO6rcHt0KbKw05PYFbQz/3ODd60Za1RNlrFuX9mIqOX5MXxTS4MAVKcdLI9uze7cfK8kBHNO/ni0FJPh5Po2rWnzGkIhPQoxHODMu5dS36hp8N19qGzdsseFDZf1mp/v5zbjXnTVrsbcjlXULkVS19yMSOFdffaENHdpH9ehspaXFYqJSUvt1VTuVW2nJYcU6YX36drV2sqhWrFjrSvDZY0fawEF93T/88GGD/EStd9/7zJmv1BubMP4s++zzabKO2J8bGCEB2IMSWhcScfDNOsdv3GK9/X3CO4QT/Zd39C+mqALrZ2EltBAWvlXXVLvyifDAwkVpr66pUr+ETpWnlDqUds6ubtYs272VcXRhr57dZSUOtf79e1mvHl30u5tvjaJfwr9y1fY5ouPUtMbWomVzh4/FbuWVVbZq9ToXgqPHDHeaddoULqDTMIITfJcTQhupTryvFRxcHl/fwNvxEzVO04m44Im+SjxWczPtwBnqq9ZutkoplpBqm9YtLScj2UqKi+xItVpIRdWQj9Kynx3rmHUp9Rucss49etrOXUXWLCfdxowZYmtxE1t50LdKnTx5RPhsaOMloNq2yfOzrTn4giMgx18y0ZYtXGClu3fY4ep61khGSpv81uIpuHmtducc1ceOWatmmdYYKz25iQ3t39cKd4S+Ubh9pwR8ro0bf44fITl16leWlZlrV1xxkfC42latEv91fkK9I52EfgI6wjeoIOBFmPR4Z76royMCz47D2nsMkQ55l5ge5Q2/EvSF+fMXBeHMmi3hnlEITp0LOxga+von1gdwYfgx9L1l6zZv7/TaNQgKZ/rWPlxeZtdee6W1b9/WHdfniyE2EeEsXLRcnTrTHf9zwHrLVs1di+RM2B98/34/lHvc2LO84ZcsXe7E3FCCmWGdYcMG2BOPPyom3M7WC7ElZcEXqsp0CGIIlfUnIYR9udIsUpNsxIjBArqxTZ4yTRp7SiBOSTO6GPkkDutypzPhp3jjhs2+l2/evEX29ddzZeUcVWdl/kSCWczliisvsGHDB9lXX862WTMWSBBynJ6Kp0H1wMpW2ooLLbX4QKk6a307Kq0Zi1lg2KBBA23zpk0uWI5Ji2N1Jy4yWwk//Xr3EB7buXWLY/WmzXKd0ObOWWS333adiHeuOpR6AmUAt/KmgTnqLD+/lX2NcPb5KICifmEjO0rH+x984QvzsrJyfViR+g4Y0E9Cow3gy7o77B2PTsvpXwjiQwdLraTkkLI6Ze3b5ovIN6lzVLtSQQf3YWKKokRVmgsXftABvp7HT1D7Vh3xRWaxAwTiD/AR6tqgjvDju8iEaR+UPN4nN65vP/zhd4SL+fa3v77oB3VsLtxmK1au9UPSV6xYZxsl+HD9Cr20apnn/nKZL8PiR8jiWhKHBUkibPDOHCiOHdq3y/fTnvr17enHA/bppec+vdQuPa1vnx7Wv28v692nu6z27tavH++6++EXHN3Xs3cX69Klg9pPGn+H9q4sZWaluuWemp6sdsBiMfWFXBsyrI9NnxrO/o11rifYyg8dtHvv/pYVHyyxnTuLavFUGzxeGK5t3y7Pz4edOn2OFRWVqoywpYK8PD/+JeAvPp/+XvsuPIPrgHOeGZng2FambYYMHuhnfqdnJut9I/crzTYjaBu6I30AMeRJWk664sQgTtp66dX3XDlq0LCemOFWp3nopeRAiW3btsOVeZhRvhQY5qJR8lmJ+/obHwZnC8qWkY5LLjpPCslOpeFQFilRIiXgpV8T/Ln2Ai7A4U6duVCeGSXxhagSZAwbc+G+14UqfVG/GWWK+8QRwp7/yXrOz5o1zfLz5hGcGA691N69enQVjXT3w3fOPnuUezHrL7rg6talo+LlW4GUQEYNOD2NuWJ6Qdhny6EOQcDTx3fJotxcuN2WLV/lQnjhghU2c8Y8P/qQk9C2bt1hO/cUuUJ2ySXnOZMGThbW6sHrTkCwEvw3ONE3Wof+6gqn6uVOXECTtx84iriroxHSBIHQ2Ntt/cZt7rqURmFFd1MJ54Ol+6z8iJTGRriVlbCXYntCSktSahP1sYbWwKrtQNlBq1Q9R4wcYu3UzlskPKuqT1pV+SHLkFV7Qjwb5bJw42ZrkNLUtmxaZ0fUD7pKkXnn5ZctWZbksQYZDmP7dq29Ppz/jCJI+yGcWc9UISVhxJB+tkl0VbS/xOe7u3ZpZ/0H9nPHS1999aWU5WZ2kYy3+fMX2Np1G4UrGSTibaeVTP7oDKfvdYK1Fr2n8QO+Ii9LjBvfg8vEdzFODLzTVys/WOHD7JdfdpHNnDnX2wXlr3XrPLvwovOdp3Tv3tW6yVDrrosRyW4yHvGr3qlzR49XcvBgyFTCud7AkeO2CsT2/GqWwWHzKSKYC+2O2++3K6/koPT6Yi677OKLLhCTLBOAMN9T9tGHU2zjxi327F8e82MRX/j3qzbmrNH27DN/l6UgC04VYfiHE6E4SPzFF96wDYpftG+/M1a+x8BQej0OMJdFizYulDihMjx0w6QrbOniNTbly5nu9tOljgIICnnUISwgGqJmKCdY+TQYFqhbNvUbygLYbzfdeIWYdm97/fUPbZOEKytJXZOS1hbmdRRVHYPcGXaFuhvoD6HCENIYWQfr16yziy+5yP71r3+rk+e61yF8xuKIvXXrNmJ69V2pwNpkzzGNBAFxRNxzz/za/va3/9ieooN2Au2cslUo1tWAfj2kTQ+2x3/7vGWJiaBRY8nXVJ20sdJWM2UhTp82X2UdFkGHFZpYCAXS1l3RFuGDT7yvZWVmKs4RMc5qa5vfwRqLkbCqHKHm+FDnDEqIOrX+OIifEImPTgSTZui2V49OduUVF9iMGbNt9mxGMYJSRAi30A4x8C2RQVB/tg2UFrO/MVcWrTTHpJP2xO9+aVddfbvPwR0qlzZPZieURjQGjOjwwNGhIM9atsyRgOhoWTlZUviedWaTnJIkOmigNsbCzvbho+CKs5ErN8xd+dnH+sMSasR+dXCqP1REnqkjsAf4Q53iSIQ7d1C7IKgOlB4Q85eFIqZ/SAKrmej+W7deYy+99K4srToPb0w19JB1xZnf7374pe3dXaJ2YC6tiX+n7WC8nWRlPfHEwzZr9lybM2ex7d59wPYfOCC8iM6pt0jPDwY4ecxplFGAw5UVxjm6NF84wQtoA82ymKe/6AelbNPm7b7liDY+VlVuv/nNT33fcGlpudep6ugJ5RP8B7hydpoJgW8WFUkRlZD1AzmEH6Y+jlUf93k0+gAjQt7v9Aeu6HMMy99910027et5frazKEiKVJLTZ0BrPevZvYNNvOBsPxJ0wYJlVry/TOUc9nxoh+Doh4VMWJmiR+GL9LQx31DGGBrnzGaUVegEL4PQAi4TcY8I3aBQUk/IiWalX9OGzIezr5f8OU+aw0LYskPVEepYOIyY4EEP/gUfIR9OGcO6O3Cg2K1QlAOcaOBsgtBQvAUcMpfLLgoCdEjwZtCfD6tzF14Oin7uvetm+9Offin6oqww7VdfcDIM7SN4Ap48UTIYjaQixwWXOx3RBYyszaiWIgLsxMFoQunjon1oU/JwQS+wOHrzHfHuzVulHOk9o049OrSw0qKttqNY/S8p17eweX6CqVFauisyafVUf/h2Uqbz7/Ytc+32OyfZyrUbZPlW2sIly2yYhHbHtm0lE/5uzfO72fpVK+2ymy63Xp0L7Cd33manGqVYapOWPhI5bGg/0V+GLZCxwml/wNmzUzMbNmCQbS8qt9tvvtqmz15g85etFj4a2IM/uMu6dOtgL/znNfvjH/9gHdp3tb/+9U/23PN/s08+/UJ0IcNNsoORN+pL74ZmCIkGHN+4Qn8PONajvyM4Tetd6AuQX0iX+Mw98TdxKZeGBoYXXnzerrnqdh85wDd+06bZUpC7iAbZkqvgfFZ5+g/KCeXRzkdPBXoSdNvOsJxPVB+1JYtW+krdZs2biZkk+9g+831Mvs+ft9h27trtmt/+/cViMsetoENr+/DDz6VNr7Krr75cVlo7WaJzDVeazAF2lkbAIRMvv/KKCg9DoomVi4Hhr4qKI66ZAzwC5Zxzxlp3abT//OdL3mGIHq6QLiDqm1Za+M7FMWMMI4B4mPCh8oPuX7uHNJbXXn3HNm9hKCFovj4k7U96JhPlFRpFzQzihS4amedjwtPoUQOl9XS0bDEKfNNy+gpEisDEUuaUJVZLs2UCxuUEI1hZ6UrH6typwLVr1lLTVIHJnbA8WX/tZPkxrJ0k/POeobkyaa33iPHNmj3fPc3ABMClKyLq1Gx6Z26Qjoo2jVef5NRG1qNHFwm1FlK4Jqgtq2z1mk1SfMIJSQhCtFeeSRMJlBA00MAoYMw7dxf5kaKszGX7xwa0Y2/LWgYU6PcMoq4LEkiV5fYjWcllpcXu7ARYGRLmyM+9u/fZxPPP9oPpaQef+1O9CILAheOokQPs9tsn2erVa2zC+WPt4w++9APZ2X5B2TDQQ+UVftoUtAkT2r59t/sP3rZ1px/Uzh2hhbe4bdt226bCLe5jmHbYtn2PbdF3LDrunFSFAKENOYubhRsIpVOnGlqaym3WIlfteMJ279nr31ypq6WXg2XFdvsdN9ny5StkKRUK/mN27bWX29rVq8WQkm3M6KHuCpY5JuZhEWTMQZWVMY9+1HHuCpuuNCkYrfKaSzE+JAWllX3n3rulYBUa22GgjRACA+ZYzRuvu9waJTVyC01yOdBcgyTbLKXsnm/fYp99OsOFGsc8xjby/lHbbsAPPRF4j9JDHwEeDtPgXV0fVlsREQ2hnpRP/Y0YPsh27d4rnJXIukxT/MDAfPpGZewRTvdLIOMelwMr+vTpZb1Fo717dvc+0aVDB1lJWBMF1qlDe+vYqZ2UoGzLycmQxYqSELxfAS8CCAcWh2Sx0OYHiovduxXbbPDbzhzpbtHWHlmpu0S/RSp71w7eHfAjOHfs2KN2D20OnWwWXaxdu9FHbjZsKPTDE7boPSNwRaJX53kS0mGBK/jAUkzyIXpGzBg2RsFAKIMncASceqwNocUYgcPKHj50oJ177lhfAxLaUPGlDMAHqBtpyQO8IdTjsDb196tW2PsImQvj8C3gnD55Jr9F0UMJWL9pq9qnzHkjcdqIvjLSGvuo5vFTja1cCiCKH23LXHo2e9X147iUyjLRWGW1FD7BMaR/D1u/eqXqcJYNGNDHdm7fYVMmT7XdRRW2bUehHSrabpNuu9HmfDXHinZss6qTDdVn04SfU5YkWkIJ3b+vWHz/oDXNzJB2VGE9evf1nS2tWjQXz9lnS5avdDl02x03qg9vsi8+m2rbtuy2XFnYI0YM8vOVt2zdrjoL5wyJq44E7vCmcOc9ik7gVQTa0OlX9Y/4IXzzN8+J77jX9ZW6+I5z/VEGZx4sXrzKcIAlapACdcSHrXds3+7GGqcFcrodvAM5sWPHLtHkHlf8moqv1IYzh7U3SguCSe87sF+diePMcm3KV9P9eC6OFvz440+dYZWWVPiQLMvdt4qgYXZUdsOGTVZYuEPMicMhZO1JCHRRR8uRRTNv7jJ1ViyCEKgUASJmEcIf/vCYTZ48ReiSYFbeLQTkkCH9bY2ECYdjsNAiaBmEgKiAmNgYoQFiCJ2DJ4iXLStH7dv33mq5UgLeePN927Zzn2v/xGFoj7wiTN6EtXm5BSUCZZUmvoEZ0hoxYqgPdzKEtmL5Gtu1s8iJ7Ig0WeChPCzaYAEAZ53AQlvdshnf4bfbl19OVSdEGSASQ1QnrVXLZn5k5BxplPgu9/ycGRy3ceeOFDGuEBOvUN4I/FjfQBwwB4a7WSCF5V8lJQBLKa9VnvJsZaUHS6xLx64+zM1m+MOyGhB8lIt1EjRPygIXAWbwyNwtTIjD9DnucMiQvta7dx9buGChcAfjFv7UNpFQCRBw/M3RaNVHDttDD99ngwb0s6UrVviwZ/fu3ez9dz+RMpLnx1zOn7fMBg3qK626rzNXoVHppQwdq7Zx54xSrqfsvXc+t7aC/+tp8wSbWsrLix0k4CQoLUFxwdrCCozbM1iUR9vAmNijy2IN0rFlI5s1B6I9rDCYLCMWMS8XlvoNfQ7o31PKa64LexYDCn1CFK3A9rQa69qtwNtw6bI1EqoHxXwP26RJ19qOndvshw9+x+evx4wZae9/8JmY2F71l0rRT4mf2JaWImHcsqlPEQFLq1bZPsSaJrgvv/ICK9y0wYfZ16xBoAfGgRRmqmXAwJ52zz23ikaWeb9JcqFKW5javtyGD+8jWuVIU/xPq631F9spse24e74K8RvKbXxODNB6wD97oxup/Xq7crNPtAK+CTEdF30N5ZIpDI7PRHhulZAs1O8dgm2LhGWhmNe2bbqLmW2XEoW//Z279or3SPDu0/Oe3bZr7x7bvnOXnsPvHbskZJWWQxG2bBNPEgycp8055iiWW/WNs3s5bIDdDiUlB4XvKh8iR+kCD7QzdAJfYOEmdBDoh33aWMVR0IW6uBJfG/4X7gi0IZQR34FzjA+schZlnjV2uAt2FDLoC4OGNORG/sDlvxEmCW3ll+dInspS346fFtDAQd8N8ELfBOoHrWwX7wNHjDoxytNBBlWLnCY+3VBxpAY1QQIx1Wp86JxFbqnWMCndqitKfaqxTX57KXsbfQpqzvwVrsBtWLvJ3n33c/XbYpVxTDg8YedecamlNGhsn735glUeO2npGU3tkJTPZjnswU6xvVKaWL9wuOKQFeS3sAYnj1laJlNFA+1E1XErLj9ks+YutHbC0yUXT/Dzxz//7EtXxlrntbSOssgXLVrhShht5ogAw6pzwDPPdM3wO5zqBu7q5AjPiTjytLW/wTHP8Z74HAO/Y1oCtJLXqplPIR4Uv2WIi9FX1iuwjgZFvmvXAvHqxq6cQ1OkJx08J0fyqTaceWQk50wyZDJ96jxfvcycIwuXpk+b4ws83n3nFbvh+qstOYnhRhFBg5NWpsL8KDKhgLNk8YSFMeVAqzCIi4vCCYkVI/CbBmf/NOUjKJh/aCrNiGGq6dNm6zuHaKBJEj90eNJFBMbAOy7e8TpcYU717nu/5ZPvr7/6vrTnAxK0ICXE5Tt3IAtCKghlFJJuXTv68V433HiVH2HH0N2smXPFcE/Yiy+/5l6/gvMVOoPgEV6CvhDqSRmhHDpZIIojVRwCUiNGgBeeqN0BD3UjHUSkTq08EYzEHTlqmG2SNn/0KMcOMk8Y8MqVWG/ucGT6Mto5W69qjh+11179wCoPVdnKFWtsgQg+LaWJ59+mDXOeXZW22oV6WP0N3sBCLSGTpSrIKu7dsiDefPMzMf4Tdu+9t9vhw+Ve58QQ4Ykwsdf8lGhhb1GJ/Y09th9Od4Wmc6dO0rb3imiznWEzt9VOgic3t6mP1PicvHIHI7NnL7BnnvqX4jS25s1EG5lNJJwYTQnlEKqEV+Y1aU8CZTOMyXoDnpmHZCiSRXJU79QJKYLCEYu+fvyj++3pp39to8cM8cUyPrJAHP3nZQinIIJnLP4qacPEoS1US7dq+FZRWWljx4ywrdKUC6W0Mhdux2njk/bAA/fbX//yor2ituAoPobysVCqhPPDUvRY/HbNNRfb08/82kaNHKriyNesS6d8u2XSNfbyf99xh/nuzvYEe1Y5HjLMrbZrm+8Kwfp1661oz37Q5goF9IEgRui8+9bndsUV5xsrjVkUCZ78OxWtDTAv6JR3XHyPzCfe4zcuaNsVZBEc9Ft1NBxwE/tWpNEYnxEGLM4GYtpFUkg2F26VQN0sXG2xTboKEaxbdvlIBmemb96yVcJ3rxXJquCo0bLSCqs6ctyOHWUYMAgucI/TFA6oSU1LFn6SrYlwyXQW/rTZV90kLc3vKLC+ElhthaVFX6Hvhj4YRq+4A2ukI0J8lxioF4FvXJEfeT1r6x1DjKN/+sGq9hRbtXKdb1lECfD8FZ/pPBzDsCWttLTU75WiVxaSsjOB4WbwS6A8BC4KBO3Lgj14Fu0Qv3Enb56pT6oEKWsl4LMI/waKXyycwm5ayyBKkgBrkpYu2qoWLoUzwXZgX5ElNUm2tKYtxDeTbN2SedaloJ0AaOgr1j/94mv7fPLXdqqmWgZLse3avs66delu111zmb3/8v9JAB+z1CyVaUlWXVnm26UwHjDejkg4JzHPXV1hfXr1kUVfaq3ymklhrfCtVbQL60gY+sezHEcNM5LHuqfS0jIfLXMrv7ZtqCuBaQEcp9Dnw/RMcG0KP02XEs56qj79uslwzFLakCbm4W3oZYf38Z4YEsuLzzEw/Ykg9ukzfaePso/5/Inn2dHqMt3PtR4yTJgaIS1t8808CGcI52AZsLqPhU2N1OHbqmPX96Hs5/76b3vwR49Ia2puN0hYsVdL/MYtyvpeOazFxrXMKhCiSwgXVnVEywXNe8dQBieOn/JhEazysKdOlzX0xRqtWraRFb9PBAYyHETBdkz/yxI7dqJ2ng+mGDqDf+c/ipa2AhzHaqrs1luusfSUNHvttQ+9gzdqLHjUI2F8DFOrBoKDzi4iSkuRZtPZGXaaOhDD0l98PsU+/WyqHSjm2LR6IrZD0tR325HKE/b19Lk+jMXcAlXybTjkrfKBKS7cCJ0kvIfoZ3w9z0YMH+wtgPXKd7Zi+BChz0noAod6j2Y5eFAfWyPlp7i4RK/OZARcVN/xDkEIp7QNnY8OXbgFa2SHrVi1wXbt2WUVElg7du3yvPfu22fFZWU28aIL7c7bb7aBsgo5SpJD3YHdmRb4Af9qT85SLT9yyN545zPlf9Iefuh+MY5wqDlMp54sUIiSAA34pQ6fpg7/yCNP2JKlq2XBlFjR3iJbu3atNZSGnt+mla/u796zm7XIa2bvvT/ZLrvsAhs1erArajgp2FS43far7Xbs3WHPPf+STx9gfVBr6g9ur7hsnD395C8lpFpb5ZEjVM8efeS79tivfiQl6JRdcP5Y+8tffmO/+vUPxOTCvC8wt23bXG27395592MrKGjrIyJYMM3FrAIOWU3KiutTuldKoWnp0wNoxHjPY60C9WSuv6U0X8pFcz5Rg7Im3Fm19VTdpnw51duBRTAVlRXuW9lpRY1HmzK3zxD7J59Mtw0bNvjK8YqyI3bW2WPs1TfekZDa51ugtm3fYe3aN5ey8pj9RnVjyB93jZ99PNXWb9jkAgilKjCHwKRR9jZt2S3a7irmTh8KHQq4wR9xvM+qBzlaeKz9niiw4rvwDNGpvYXDU+oDpOHYV5o/WNT0w6C0xLR6EA2BF/1WfKa/ULiwuhvUQ1mNCg99KayY976jPxhusAaVlO5BfpCasqI/o7DUN+bmgRnhU2u5Oj3ST4Cdi/5D4iB8ve85PsAX8XhPWaQP1mgojXropnuAg3ShblxRIJN/vJzGFEL/RxEAWL1X+nUbC23pstUqSv1f5cNHoYFyCWTWD9Rnqom81Rdd+cEKUz1x4EHbOr8RrsBdkoRushSTBkw9CL8BvlA+dy9feaQoTnZOmuMP2JNFK9t37bETDZKsfYcCS2rIIrujgokDNNIsKwd6rm/7d+y23NbtrL6UerzF7SrcYBvXLFcfLLctq5fa3l1SrLZutrPPP88e/OUvbfDAHvb7Hz1kZXvLLKNFewl1KQF7t1pqciOfmmAUji2RNVKWW7RsygZry2rW3Np1oP+d8P64Y+t2y5QgHTx0sJWUSTmR8XBC/ZL65rfOt93iwQdLS0Q/onf9uWIp/EMLXTp2tB98/w771S8esj8+8Wv797+es5df+rv6zG/tZw//wO679w4bOqi/6C8YmvRd2gSlhZG6avFzDmdiuozfHNbkC/bUHk4Jwikh0jeBtgdXx5WmbbuWeoFyBEwmhSBN/T1ZFn++tWjezBcQwj8CjUXjMOQTgzdRDJTBUBmMtrG0ma3btlp2Zopntn9vie0rKvOjHvv06WGdOrb3ISGRZm3qAChXfCZQMNZLZNhUAD4Oo2tQr7FlZCbbI4/+yF5//T0hprGA4HvoIGXSjJjHAi4qHfJvKG2o3CaMH2GTbmDBWugEMTg8IkI6Kqun777zRsvJzbF//fsVCZFwRJovNhJlczCG7DrBdtzOGXeW3Xnn7TZ61ChflMO2L/ax7tq5W/cqKz8kTU7Cm6LGjBntc58QQ2XFEcFZKmaZp7pw0k1AdLh4prNS7zo8MZTx5eSpNn78eJ9vAibmjE7Xwh9qcam6sKgpMyPDh9f/135Gj6dAESzmYctIk4xUH8JnhW5pKU4HGtoB1UtkKPyi3IStRSRlJfqUL6fZm2+/45bMiVMNVJ+2dtaYka6kMGd64hRCyItRqO8C/rXX37fSkhK13wMitoOqB4egq51Z+BB6v7c3TQJNcYQnIwSMPowYMcQ++uRLSxPRJkshwnIuKGgtqzjTWrXIsgsnnuPMhw5B+/p5yLqfOpks63CrmEKlDRvWx/PC2m+bn28FHdvamg2rvBP06NrRCtq2s8mfT1W8Qdapczu7/vqr7ccP/cQ2b9juayOYTmFOaNnidTZn5iIr6NDO5s1bKgs23Z3QjBjWT1cfe+3lf9g5Z48QzaijqayszCxnLPh2ByavozB77FiVb6thUeCWzdukkHAiGAoX9Gg2Y8Ysxz0KLb6FsYr4Rh4Mm9Lui5cu862Lu6W8MO9eIRrcvn2vlJqVzng4KpXhYObpf/aT39jvf/e0LdM3LEdGCNg+RUZxYWOgFfoPi+Qa2pq1661rt05Oj9G65QJOBFqsT6Qp7qF+gBoolN+0r8/3MyoC9znRQNZqptpDDE18wRud/2vzTwzQOnnEPh3YUOzHxFf5+kPIsMApwhC/8y5Y98CE0ItWYiRQ8qT/I2RD+aQPv0nD/+G9KzHeN8NvQuxToUze8I225jflUj4rwemL1CUq4nWwhrzDFXEa8gs4p+7M5b/7zsc2d+4SHwWCnqqqj8q6TfW2IkDb+D5HCcRhEHSUKmHEQTxWP1mqCLyaEYGGwXpODjsZCJQDTJRLqNeQKbJT6h9sDWzCG//OCNXu0krVu7F1a9/S0hudNByBHJDintu8hbVumy9LtsT2bNtmHTp1tczWrSwrt6l169TJ8tnm2LGDXX3zdXbbHTdYq5wkm/3Bm/bJW2/Y3gPl1qRtFwnkJNu+pVB0wqK2wHtwvFFRftBHUUwKb1fJky27iuzcs0ZZVeURqydDb9uOPXbtjTdYdla2W9ml4l+Hysu9Xoz4MUdbXMIWv0aWqT7ZskVr69ihkw0cNED9O9/mqC8/+/w/7Q9/ftYe/tnP7c0331R5wlNyA9WvsfXs3tWuu/pyGYJpomOMqGofkv7dE7+yJ379Q/v94z+x3z/2M/vDE4/aY48/ZL/45UPWt383H7GK7RhoMuAauom4RkEG105zCH5Fu/fuW2327C+lIHdyqx8lg/5KWi6m2hLDGcIZJLB3DAnOPj2GBR6SlnHbrZMEROgsSb4gAwBChgQIDSATLx8WlCAAyIwmTQQEHaNWk9MXmFGTJqn29NO/92HGAwdKXAtkiC6sdOY4ODEb/SGQCAiYahHoTZOusUsvvsB+8vD3fegKBJAvAa1J2Uvra+TzbzTak39+zo5Wn7CGjRmyhlhPWLt2be2qq660zp07C/56tmjxQnvhhRfsyy+/coFLh0drZijERxRq6wXyGVpkIv+4Oil5HhWeDpaX2rhzz/a8XDtWAC8RrsT0fC+VsE9LT7PUuDCHb47XugB+wUfffj1lGe3xRV5Rs4cxwCAY8uY376k4DBwvPT16dnElIDR8YBac4DJIhMt+YB8y1TvKRvCxuAnGyr5Dwg5pygsWSGC1b2/fumWSXX7JRdYIZipcuycrMYXqYw3srbc+s/VrN8kqflD0wj5lZY0GWsuwQr0DATpu9K5aQmzU6OG2cvla4aeetwWrZrHoWqmDXX75hbZNjGBfUYkzsJgPAf5br36N/fpXD9v3H7jT2rdv7UpiZoYEar0ke+7Zt2zThi12yUVnWW5upk2fPtc+/fxzpaxna1avE31fZZ9++oXtlRUKnTRoeNwGDe5uN950hS1YuNSWLV9jHC7PPDjbBm+66VqbMvlTHypFfsII8F/Myl/aN16MmBw9WikBnw+V+3wabcTCvdS0DJs7b7EvoKR9EAYtxPSIE2oV2po64tj/qOLhRpZ8qtW+f3zyr6IN1V1l7BbcW7Zt149GdlgWxtGjHLxfI7w08P2yr7/xvi1ZttLXCETBxoU2T+MsXLDEhgzp53QFHKF9IqOpgwN8EXimfokhxBetHD5s/fv2sfvvvd1yshrYyNF9rfJIpayeEu+rhLr8wjNwxHfky53+G4VIjEvgN0pPUHIDjfM9xuFOXt+8YuA5xk18nxigybB+gzqGOMQNZYcyuBJhhLYTeeA3rxAn9DlCfI7fuIMHeNymzTuk3D5hq1at9bUQCFjKYfialdhHdHHqFAuKvvzqK5u/ZJk/N5RRUf9klQubBvi/VjrmfhHsvItwc1E3ytOjK0bZGU0sP7+1lwE8rrRt2Gb1GmVYQbsCy0kR3Vq1C9V9e/dZnuL27N/Hdu7Yqj67zDp07WvtevS3U8kZliNrOqdJsq1ZMM9WL1xiyyQQK040saSsfGvbsbtT0eoVy4xtbmwxTGmSoTomS/Dvsaojhy07O8My0xtaq3btrUWrPEtSnCIpBbiD2bt/n/jCIduxfafVVNdIQShT/5G1KR4AH/ez8UUXTMWys4JjfQ+VH5JhVaa4B22VDCgWwea3a2Pnn3++jJW2tm79Vtu8hYWi23wUEQX6pw//UDLiMXvqqd/bT376gDVvkWlNcjLs+b//0/707PP2x6eesz8/+Q8Zpv+WUbZNPCMJInHcEmhPnmPb7tq9Ry/BPTTFupaGkhl7bfPmLbZ8+XL76qtp3v+gPQ6AYX0XYuKUD0/WhTMWhO3ducvdbq5bt8nOPnu0CEbWoRIMHNBLzHKLM/UHHrjX1qxZZzNnzhcRof0GoAixs9Hp+cZWE/aO7i0q8rnrsEBEBHqivhol3Z5+5gn78IMPhMzDtmD+IqUJq4hx8sFQx6DBA2zG17OVLvjihdm0kmZzzTWX228e+7P77P3s0yn+Pmi/obMxHH3jjVeKoTa2x3//jBh3U2souJhrGz/hXBs9ZpQY425prPN8BSYIBFmnTiLMhGD9ITSiJUGIDcAvhoopLtYbBsw5ozt37LRx55xtW7dscW30tMKgtDGQB0oI31j8ky4BvWfPAf/G8GbLls18j+7MmQssKTVJFtoRd426bcs2W7t2sysKpKVs8qK+MX8WleBxCG9m20R8LN4Cnz5MqLgcUn/uueMkpFb5MHxsLyciBCgCHgboPzkv96RvfVu8dLHvd4bg8At+wYXnSWzUWMWRcl90tqVwpxhDIxeqC+cvEd6kgCmPwPAYsTrhK9phBpSVK227f/+e9snHMywjM8VGjewvgTnDV/i+++5nvkAGi2HZ8nWqGzjzbDxQbyyFHRLeLDxcvGSF8j0hyznPhgzuJdpcZRdfPFHaaUdZqnOtTBbBbbfd4MLxg/c+t3YdWtmd0mDfe/9T69yprf3lL39yvL3wwuu2aeNOSxbOgZcVwrfIGvjjn561bj162ry5i6XpV/sownkTzpLAn3ZaADEFIB5hHDbQWdY7i5dw1gCTFPRegQXz2PcohZX20+8OHQpkpS9xoRoqCH3BvJWfVB9X1Eiq+OXlOHgI7b1163bFlIDjc31RquJgwUZBCy6gYA6uISSgzmmb4dJRY4ZIaZnvi54iQyGQnjiAExWqGPhGiP2Atj3FaIYsxwsvGGe/+MVPRNf17Z13PnF6Zh4UIRNpIOQdBBTPXLH/xPdAG5VPBCZCMMaL6WPgOdJvzDPmE/PlXeL3GPhdF2I68FAHJ3fypw4hPvXgW0jDVVd+He+LaeOzx054H/ERA+2/ceMG0e4Ad3Aj6OxI5WEpylVuLXJBW/gryBR9HZdFuV0K2thBXW31klnqhQ2sabPmFOIQUg6CDGEMHmL7+l00Ah1h0Ow7UGobN291gU7wkRwpyDnqp+2ap8tq3SZaOiUDKayn6dSju/u/2Lh6ta0VP2CXSq8+/Sw7t6UlN2lqqdnNLC2zmaXrdwtZ1ngu26C4W9ZJARe6EMjNmre0Jlk5dmB/kR0s3i/DKdNSpRwPG9LXdhw4bFdfcYnVE3xbd+y1RUtX2iWXXmwDxMuK9ux1pXbqV9N9OJxRPbws4re9rLRcym+qeH0TX6PEugKm0BihK9p7IPRRwc9ul7WCZdnyFbZUyuuqVRtt4cLlNm/+Yps2fZb6w3T3d/35F9Pt88+mSoDOtIMHj0ipkEItwwX3wu7xjxFEb9+wniO2KTjmzpUj/paVnWNr12x0Pgi/Z3X8Sy+9bqUlB11YL1+x2iZeMEG8zuz3v/+1j6Jt377bspvhMc7DmQvCsOiWLllp544/y5KFTE6QefPND+ypZ/5hV119lf34R993hvf66x+IaILmFwANVyQECL1pThO7++5vWZv8VvbF5Bmu2cFw4P+cY9mhQ0d78Ic/sWbNWkgAz1FnZBuCmIz+WBi0aaOEy4499o9/PG0jhg/wIR20oO/cd5t99OGntn3HDies+rIwKJM2gNkMGNDTbr3tOuXbzP7xzxfsHCkZ115zmQ0a0t/nk7/4Yoq9+MJrtkHWFQsBIkJBdsNGXCwECoqAI14XzNTnkgU//lNbtGh2Oh0MBItPXcHKDpXbrNlzZJkMltbL0W3RGgDNNGBoVDQkvCl9LgZ/7oRR0iBZsARTpjOrA8EoEJLwAFnvbDNgj+kRhsDFtGAYwEbgxiKQU8dPWQo+e4Xv/RJyOIY4LTwEI7knJaVYsbTSFLUtCgXwx+8MTwoybx+GKWkjQaLiT1jDBo1lTTa24wKy5OAhe+21N33L0jmjx1p+Xp7zKqzgLVs22w9+cK81SadNoIXaORhZypdcNNFGjujnHXXcuFH2xZdzLDUj1Rqr3Q8frqFQxW3gQ3uZ2dm+R7e45IDnkdgJuDMsxvzp6299ovjhjNrdRXusUUqSTf7yXdFBA9unet5005X2s0e/7SeBdencXhp0vi1ZvNIa1pelIUDYjnHoEKukD9lVV11il1853umIkYSWrVo6nW/csN3nuvr07eGKE4tVmNcNW7jCqANbY6rUTp1UBkOQm6QYNWZ3gd6fOCaBzkJHCWY0fAQa+1P/+MfnQp9Q3fAmhoCnT7kwgLHyTvVkwVq1rCfisLAERaKmmtEk9rUiydVGytfL8P4nfCn9KVnclM3Iirev2hlr46jStm7VQnkJFohOIdLSaVrlt/CaJWaHUuv9Fto4yVwwQ544SpEAbdxQeC+27//oNzZs5EV277d/Zjt27nMGSV6hfwBTFL6hrNiOEA5KhX8S4dWvr/roB45YeKeUni7Ch1LKM/dIu4khlhOV0VCfurp5eUg6JVVpiovQxJIHxpA+xAshwuzwqt85mPpD7WEMjjbjEjJc2T1WU633oQ4xnwh/rDPv6wS+8m4YcIBzEEHvRzWydYg6slqakbvKIyzYOubHL6bmZNkx9fWGSY18fhmnH77fW/0Ipy4saI14ivXhcjzwTmVmpKdbfmsJ09Rk5SW4RS/HRQ8HSiqssqaBHbVUO2dIb0ttVCV4jtuebdtt1eLF1rR5nn3r3rtt4PDhtlbC5b/PP2/vv/6Knhdbye4dVrRrmy2eO9Pef/kVm/7Jp1ZctNcVgazc5ta5Z2/LbJYrvrHfyiSY01LSrHH9E9anRzs7UT/L11WkSqDukIBiDcf2XVsFT7Ht2ldk2Tnpvk116dLV4uHp1jYv33aLznZLAaZejHRieCGQ98hqZVEk0zdMXYLb4uJSWa1bbb94VmUF/vpZOFrhChALxrDAa2pkvEkRgWezzggDMYyo0LxqM/UHXNCyiJQ1QeA20iD4TcQ17SAyEa7BufIQXHw/Lr6fl9fapzIPCKZW6odPPf2ElIxVgr2hGyWJ4f9x33nwYJndfMv1yvmEffrZdDH+JB9yxhT/6MPPgjUGB4OYKV7I+eaF1jZ4UH+79PKJ9tCDv3SAEXKs/EMoIQD37C1yrYSTcdi/xqIxhlxCfesLgTVugaY1SRUDrZQw3WxDhw20nj26yfLb4PN2ePeZMWMeCbzyV155qb351n/EHBra1KkzZIF29qHZr6fPdM9WICt23DoGURfIg3fcCfG733Wx7H/k6JFi2But8nAY1oxpaA1uWCYbN26SBprrK0WZE0XohCxDXJglW6oqysvtzrtus/ff/9g7FKMUrVrkSjNsYzNmyXKWstGpY4ET58aNWyVEWGV7JtwuyJW3bzXTw84du6WZFrvzB3ddWBsXOBki3n+gyHr36uV7UetgivXwqKfT+N5Uvaf9qB/1pfOz8A9fyqvWrBe9sJXolA1W2+S1bCvLMd+H4Sd/KYVM1hPpWL+wadM6u3HSNe5N67bbb7QXXnzZy83ObuJEOn/Bco/PfNle0caWLdvRS2oZjYPjsMDYIt75BlMXZHa48qiv7H/tlQ9s9uwltmbdZuvYoZ3yKrHfPvZn3w1w/Q1X2FnnjLG/PPucd1Ks288/n2KbNm/zU74YMeJMb+bB2Ba4cT17uRvb8mXLRHuDbdv2XdZSihmHiGzYtM07b8AbFmu1DRzQR4pBY1npS0Rn7FE/pfg5lt00260ELB8caDSRspWdky3tWr/1nMGVleGWNwch8J4V7OkZTXzVJ79Jm+lxQrrwO9MP3Pf05Jmd6fEpi3KyM3OUb6YPi+LxKUzP1Ldx5wy39z+Y7Mos8Efc1tGKWfmhMvvxQ/fbxk0brbzyiBSQemrnGjvnrKFW0K6dFJTC2rahv8DAwkhRzIO793u1VbwTeCZKaEucmrBFMVj+5MPcHx66WFDHsHlMF+HjHvOL7+J73sXn+DukDekRxowk0cbeJ1UmbehqAJE8bkhLPgTycPrXZ3E28UMpBsIh2xuZsmvWPEf4buKHOeDcRDqSoiq9cJ0IY8yffBjuII6vf1FeKF9XX3mRde3Swap8fU6AAT5K/3Z+IdxCKyeOcsQn/iO6W0ZOnmXmNHWFUNqZK9WMOOHrAMFDm0RFgDpw5zfTQMmpqbLmJPxkhbM9FLhymjWVxbzDunbrYaWyNDu0zbYD+0qsRm1SfKDMthdulnWcbqPOPsfGjhnp03JHq45YxaFDinfAh51R7ln8lJ3b1PLbd7C+Awdb87xWassjtn3rZist3i1cYeGaDe+db20KulvV8XpS9IdICa6ybTt32uz5y2zC+RdY3/7d7UDRASkSrW0xQ+bLV/pCZHbQ7N23R7RZ6PyCloFXtm9X4MKfAF4j/sNv4Vp//CMkvo/3+C4xHYG2qgsJ+dWmJfBMOnjYYBlwjBKvWrla72M7s5ukSgbKIN1xb73aRo4c4vwaety8udCH87Pc17qHM/c5Y1VBsJdccpFKO2UffTxFSMQCgIhZdCCGI6ILHSwAl1gJggOsV3QsNLqkpHS34iA0DtHo37+3tW7Twlq3biVNsLnlyoxvk99Wv1v6dq0WLZqrY5ZIYzwuJt/D90l/8MFnargjdvOkq61H964SROl23Q0X29SvZvl+SfeTq/6Dxt2lS1vbunWnL5jZs2ePtNA0n3eGIJnDgfB9rB84z0B6HcK9MfQ5CsIQlQMhkqX5tPJ9dXhOio3IXZLVG5/hFzS4grb5NmhwPydahqbRBlkNSHzy9MU9UnxYEIfmXlxcJtybtc5r7ltiZsyc7zg779zR0gqP2JJlq2V1yqKgLZQPeThDE2PJyEq3Xt27CWfSCA9LexfDoZ3Q+AixTGIfUqcraF9gW7fVCZdg4fL9/w2h/jA1BC2dnHlwvBMdk4WcprZs6auXyTslhSPcmojwNrqTEvACEwTnOBu56qrLJADX2tizRtl7H3wu4ZBiffp09e037I+HSdLZ2OPLoiLXOGsZZ7xcICuEvFVP/xXgpLrVgo35VlZ5M5S9bu1mty6wdj/6+AspQp+p7dCK2UNOnfH8plJYq6I29jlhx4csEGnAjhPRweIlq+2gLAuG49dtWG+HGGpWXJQ94MKtKy5AUUAXL1vhtF9flsE9d99mE88fa0MG97Hhw/rb0CH91EEH+lBe/37dbeCgPjZKHZZvw3SNkJIzbKie9R0vSrwbqvtwrmEDdOld7W//rouRJU+vZ/KPaYYN72c9+/S0uXOgJSoiXApHI5XHZ5NnulXjtKsQ75GJEzp0aC3BfshXyjLtw1TUPffean955p9S/qDb0CZC4+k03L1d9A78Evgd86WPQEch+im1fzdZ8q38tCqmK9qIL4DjwsLtPt9K2qgkxgANhHLr+A/38I64wTpldIOOHOuWlZHmSj9TNknJjXxhFFvvfHUzfYY/5emX/mKepKcvNm+eZaNHDXOHEUekdLdq1VS8cqINHDxAgiHPzjtvtJTKbVZaetBhjPBFPPAMQeFnKSVFlpLoC74EvNdcfYm1a9PaFXaYOHFZKQzeCO5kRATeQgK0R+8edkyv64sno+CQJxY8MNJOfgKWLG5wEPGeCAfxOCO5vLLS94OTnjpi8DRv2cLWSintO6C3lRcfss4FTXwo9mS9ZCs5UG7rV60Sz91qJ4Svnn172XkXXGAjx460Hn17Ws9+vay/cDFwxDDrPaC/pasMdoMUrl9vhVLy8HXAQrOmaQ1sVN/2lt+5p+3YV2FXXXGRcHLK1m8stIPiX2vWb7D8tm2kcnOucxM7eeyEvfzy66rbSXdO0kXCedvO7W7gwS+gAOQUC6zYfkYIBhFfQt1i3WObEBLxEu/Ejc8x1P0O6RLzIMRncA0f7d+/j2j3iG3asNW/gW/ueJgbN26M2qbGli1bbk0yMm2qjBgc8WzYtMnKpORkSWmvDWe679yIeS2UnHf+OGlmBfa73z1nuLODaUG8TiiCI3YAgIyAJt65YN5nnzVChNvfHpPlwpL9wUMGuLN4xZKGAfPi1KQUn+dDK0WTxxHDSy++afuKSu3iS8ZbHxHAz3/+Gwnu9nb7rdfJ0vnK5i+cb88//6w99dTfrXOn9rKUFrvVwSIdTr9i+Ltjx/bqLOdYQUF7Kyrab7v37FRHPGolxQfd+i+VZg4T9mEgZ7BBGxfoqqcjxwWcPoT7yXquUDA0yHam6pq6oWWCMKL89KD82A5SJVi6dOsoLa+r+/cuLTvkdY5JKI94LVpm2S233Gi/+tWTLgwGD+jpW4gee/w5H2b//v13+QKQTz6bZhzhGQgg4J/nzOwM69Gjmx0UQ1i1ksMH8FdMITQU5cCYInEJTt0Z0mT9AEKJ9+QTLIggfNXcJPVvqr4PbbO6Hi0QV3QM72KlcSB6S1n6uA5dJ+G3dPFKa9s+z8vEjzDzPI5TZX1CFsWAAT3s9tuvs6+/nmfvfvCl2jvZzpswynZs222Ll65R51JEhycoUJHoCcDCRX4wnboh+0CH0brQG6UjLkyd4SV+M0/EcF/wYazoHo9a+gJCXvidV1TeI/jPgG919PpKJwPleE2VPjf2IUXg4zsBJeKC88eIgdazdz74whdn0UaHyw9aNcPPyi30Gz2pmoiCtmLoFMU2MbaoKbqX6eaHAkqNIPRnvlCe79HVq9DXuJNfbT2IpXfgg9BQ7xk9wbp2t6jSQNLTMtQff2i33vqgLPBwXGHEIRkH3BH1pA0d1ttX6+9RX8RiHDVqiM2bv8RmzlgkOpPwUd5efwERoawLYR0HIwqgGv4RFioFGNkK16F9Gwn7W2zenEX29lsfq26N7bLLztW3oypneVh9LoGEMsp8H98dTC/NH4BYxQt+nvWaMtnZgNK/e9d+KVuBlnAd21/0x2lrzPNyOEcn8bh//fMlKbfZjudIb05PypP2iMpol84d7PzzzvI6Py2+wyI/aAE+x9BoQftW9vzf/mTPPfeizZw13/tTFBAh3zqY7dRxV0AaN0y2qVPnGL7Pf//ET62byqiodfULDAhk1q6wVgN/CPgZaNGmjaVIqaDOjNKBH7Jm8S4nR7GLoPxguW/JwoqOgoHgebrSEkbAysoPu3vZ1es2GfuuWavTvEVLa9Ys14eHRwztbhVF+6SEn7TlSxfb7rJTtqu0ynknW4QymzaVMZEnXDezZMkJhDvTKDjaOLB/v5XoKi0uFhJFq+qvmamNrWPrbBvQt4MlZbSwPWU1dvONV1tSw1PiF+udP78tg/C6G64UrXD4ylHr1KGdzZg6216UcM5okmEXnDfeGiWrj733nh06eKR2JLS+Dwn36d1XeDgi6xlvcQedVgJPD3jnnoiL/6+QGCc+k0/s6/E9V8wnxoP/3nTjVbZ27QZbLH7YoWNbCd/u7l9+wfzFvi5n375Se//DD6XIp6g9TtqYsSNsnRSYysOSW906eD7K/Uz3ncVqCCwH9qEWqwFKS9i/GjbIezgNdACWwD2xAvEZAdC2Xb6EZIFPtLNSGLd6S5ausEWLl9uSxcts0UJ19NmzxaxnubvKKVNmurMJCKhJRhMRbYGIrNpWLFsj4m/n1iXeyKqrEUz19LvYnn76t7Z8+Uq7486b3A0a/pmZg61Ux8a1G8KcPaDt27W3AdJosrJk7cn67dipwK10HJ9weATaDENeKCcEOjQd0StL1xVM7E3leDhnZrX1Px3UecATscFAQ1nF1Jf5ULzt7JW1zYIZBNzpBtUfhzpMuula++C9j62eGF5+Xgs/DWzWjIXWsX1by2vTwq2IYhEbTCVY8zTFSWeQ/fr18dWJK1ascYuROIGlI8gQVqE82oU6wWxgtP2l5e7Ze0BfgyUShDLmlZQmlQHRsN8XGHOlrfeTBdanN6futLGOBflS3jr6yu6PPp5sb739ke3cvtsuvHC8jRw5wNrmt7FtW3f5QkDgYQgQWNC4J918g/3nxdfssDoeig6LOdgzTH0cdsFJ/U7TXG2InSwKEmiEEOOFOvIUBGAIoTMFWuUZwRNwwTOBJ7fM/CnmIxhO5wGuw29wSv7BH3nAayyXrSkFBXliCuW+EMVHL/QNRz440YH+sVRhggyB4kjl17/6gfXp1dXWrSuU1VjrREOKKkN3xEMZQ2GFabLYBWWG+Ujec/c8uSu+r9RN5TnN5/MElRicrMO0TD0d02+UYfMzdQcO7mtfTpnleRPAqQs4wUuAiutJ98Ed5gVsaZMS2bt3Jx8Jevy3f7W09CT1B7We2pV5cPoQ60VCeiFDNwRWjoT/6NFDrFf3LrJYj8gKD84nUCSOSdjir/2KSy/wU+HWbeIwjaN2442X2OrVG23ztl2Ct5EvzGOf/9AhA92bGnukUbRqAVUI9ILSyfntbfNb2MSJY30vbqGsQgRdI8HGOfQc1LN23RZr2bypj2Zs37FTdLrb2IZE+we6IEflSV9RHRkRY9vf2DGDrayk3J56+u9STHPR1SEWn7PNk7V57XWX+3nt02csUJlh9byy8TwDrXjWugehnaH2ZJ3H5s07pZCcZ+eePczXFzAfycJQ1hZ4ev1hFWbIykKZSklP8/UvrF2IwoK4tAGKCe42GdU7LmENL6ds4nG5kJcwoz8gRFnUhXOPHbv3if9VqRxOCgt02zKvmW0SbM3zWirvU9a5vfp86xQVdlgGAY47JNzL2NK3xwo3F9oGWbsb1q23jbrYn1yy/4Da87DTWG5GirVtmWojB3Wwfr262KnkplZTL90unjjOmmam2XrR/6GDh23+kuWGpzgWVDFNk9s019LVH/7vXy/5nHxO0yxfOFe0X3JkyWJrLL4aDCjosEYw51l/CcK8VrL+N2w5jXMCdTpN39+4x74cn2OIPCd+j9+inIvvY1qPo79x40bbnDkLhd8m9o9/Pi3j63opTlW2a1eRLOMmvktjp6/NCN7nmMJj9BC+nJ3gIaxWOFvtsPZe0Xt911h3iHApHM2Qhsd6wiKC6KJVkwhcIoAECAMhiJU1X9q2W3T6hiAoEHPPyMwSIdbY1VdfJqLL9j3NMBi2qkBILVs2t549u9iqVetk7bI8/qA60y5pg8d8zpNl6Qx9crhAdkaWI+SlF193jZxOC3OkLBgjQ1l4xpo2dZYPb+J6EY0GL0L5+Xnuf7pL504i3hpfNedzXSJSHz4Wsml/tpa1adPahZZvQVA7xUYKzD/U3evveEF4NpaiU2z79u+TMOzt2j+NoFhE9nQ0DudEs03qgOrZqkVTt/YnT/7azhk3SgK3kZSY5YofyiJvzl5mpS7vONd5xYqVPgKhj2fAQzGUQ4fjR/jWwOuHt5oFCxa6d57QZifckkYgU2uG2DgRbPDAPmqLHMtv3Uptlu4CffKU6fbF5OnqvNvVyTkwXUx4zEBZIKnu85qV2fMXLBaTEq6qsGhF5MAkjrZa7clQGgvSWNCEX1ycI0S6IfAMrJH5xG+8i/X7Zvx4EU7XvzaE1/xXlybm43nq75v58Q58hji8re2gEvJE5V2Eh2ecJUDrRUUlhncz4sQ8iUNdPL2eY/9pJbweKj8q5XKtW0Dst+c9cDKEySIdfqE0ojzF9NxRTuJvgpcVHtVHqt2/b1ZWup+SRNkcVUjcvLxm7n2PVe70j5iecDo/wD5ZX/S4126edL39/nfPe92mfjXb9u4t9pGubuoveHoaMaK/n66DO0jfCkIearb0tCS79OLx1qJVUz+ohDlvfFSjVDMikJuTo/7dyfsT6xeg8bZtWtlAKdArVm6wYoYnld2YMcPUt4f7YfuLxLyx+MKKbilztfCieHD6W/8BPV1BxEf/p59McV4A6bP6+/rrL3XHRngYO+ecUYJ7oP31+Rd8tArNKyhjcL9AO6AAH9C333aD3XnXDbZo0XL74INPxVBT3ZMei1YPq5z27VrZtdde7M6NPnjvCxkFh13RUqHezli0jOqERUGgB8HLoSrVfmxnmvB0sfDUv3cPGQkHhY+wNgAIAIl5bXZ0pKanu+WMwkVA6aBdqT93rOww31wlHsNCQLbtBRqBVogTRjI4RIU1Q+IjEszNW+LWV4ZY6SH1f0aJGCJu4H0zXZZqpfgBJ1ElN5FArp9kF5zT39rmNLLG9aqsVbM0a9mCdRTp4qVJ6gOp4sXpEkop1rJpmuU3S5VAz7IR/TvY0L5drF7jDCs7kWp9+g20s8RbaoRH1ufgWnZ94U6bs3CRL+Qt2ldkAwcNtNYtmtmIYf29Lls3b5Vx0EeKQZp9PWOm+OVxlclBMmHKgd01e/butZID+51Pr9+0KfBv1T/xIsR7DJFfOC39j7iJ8XmOfSbxG+88HxHSdddeYR+KVoYOHWgXXXS+3Xffj9wzIrwefwtbCndJppUGvij4ySOMtNQ7Y7X2GcJ5/94ib7wusorOPnusjRk9LDDoIeqA0n45SGKvEMA8SRhOUEoqVMvk9MPfQQhcdGi8LOHrF4FKQDu+9NKJ6jgcrXWBL4Lo0rWLrOfZykOVFfOjw3KUWZcuHU9b0nQyKh+svJPKL0naeY06zUrbt2e/FXTMt5dffe90OWcGdV91JpbzKxchZ7vNmrXQ1q3d5EML2fh6lXXSsiXO1Adbr549VQ/hQw3NcASrY/sP6O2CEh/a7nzAu++ZjQUu/JlL78kDLV/olxaYJSu3tx2QRgkzCgyX4WR18spDduHECfbVtLlSFlqow7exKVO+tvETxnhHXrBgqZ+cA+zggi1ivXp1l4UWztVmSJSAAhRAATaVDyhYxPG3kEiZ7GvEQYnP7R+tscqKSh9G6tWjhyyMMeoYvYSTDB/6hl1t3rxNltYMmzNvie3ctU9Ez+IXVpSqDhIozZvn2APfvdtHXAYMGiD8bhONVNvwYQNd2WFUArwEnIb97AFNYVtUYufgGRgJZ+C2NjjNKRAvfocmCPEbgee63yGP2BH+V0AxY6UmCzlCnABviA4G8V8tpiy6C3UJ+fMc6LWZZWY08TlHDoshXQSdeKzeZ9oFnKEgwZSvuOJC2yTmtHvvfjFVBHHoR8pVFnEj66a+cajysJhsmFcEXyxWY+oGRkx7x/x9JEENzrGeZ40d5vN4WOUL5y9zIcWwNhbksOH9fQ/7bvZYuwUacUP+1KsWr6Ib6jF+/Nk2a+ZMu//+u+yvz/3X6qvt2FN+/oSR3gbXXDNRbYgHt20+LAnsh0TPd9x2o+3avs3++o8XbN68ZaJ5Vh4LL/VPWvXxauvSoUBWUD9bIN6Q16alrx9hOJD+sWzZOnGBMJ2AAP7JT++3R376O1mpKHqsemfeOBzi0Ehtzx7a8ePH2MQLx9nSFWvtzbc+toPCW7JwRV1UO/WXLvbgg9+1nr06urJZUlxmb7/5ieHOEgWT9j29JkR8iHEZ5qa7duks5XeFz7t27dbFRo0a5rxp7Zq1NmbUIPvhD+51g2LBoqUu6OGLx6SAw0vwEy9ittvvuFGW3nLpphAUh0lUW9++PZynYL2eN3608qjv03GUT4CmaV/2LcObkmQcsLo/zr/HPsIzK/nxaAde/Gx3n4bSJeEc45IfF/wdqzlNgg3jgdGaFuIF23budn8NxA3KY6ABtiVlSPku4pz+Bkm280Clykmywf172YB+HSw3q7FlCvamKbK2sxtZQYtM694+1wb06mSDFIdpsNLKk1Z+MtMapDezAX162bixQ2X97nMnI2zf2rBlp81esMT5wiWSDd2kqORkZ9ho8Y9WMtKQP2z1YscKu3Q4L5n1KvBzFEEUGkbhUGouv+wy4XqZHWSURriCRr1NnQ7qQuI7p3f9TnyOvwmJz4n5xGdwlpjXnXd9y95+5z3RQAtZ+9n2m9/8UooRrqA7i7+3tPXrt/oizcj36IPQOuH/03LOEMMYN+4ca1/Q1oelqtXYdCiGFFik0LVLgU2YcLav8qMTeYZCgHgKNagFEDIPQ0Lt27eRhdreZs6cd1poVonBjRg+zPr26yJLLMeHpKtlXbGnmjxEE9Czn4TVu3d3CdG5no5ARzVpszAVJv+TUxq7d6vsnLCpHkGORUZIRGjAAel4ZrV4cHDPi527dtnSpSt9pS57ROlciDN8tzJ5P3hwf3Xa49LG2viJNSwGcyGvtMTjFC2Gp2pLcBxgVcPkwAVvmevcrXJ4NZBzdcWMEQaAyNwWvpyvvupSe+utD33vLd5vVq/aIEbSzZ1ObNu+W/XlqMPjlibBPHTwILfOWCkNHLGRgYciw9A5nRIYAwzMEcHQ0Ihh5Fu2bLVxZ42yjIw0u/SK833BEqvLIRqc06/fsMVmz5ov3KyyAyUiJDEK37oGDkOWFO2M6pZv3SAGvNAVkAIx3SeeeMaPGx0/YayvQsSntq9AFcN1geK4gaD17ox2qhO4kdgJUfjGEL8ldryY7ptpaQfQU/euLj7KC8P4HHrRoaC1j+CUlBzQtzqhFfM7KkFw803X2MrlK4SLsH1PuepbWGDTsmWub1FiVKBKdIS1RsCjWJWYSp8+Bfadb98phXC9HVHfoj8UdOig9t3jfsKZAkHpa1CPw/gr7MabrrRhw/q6d75CKUf0m8svO982rt/i/WqQGDv7VHGYgnXG/D/rQw6VVfrQNic+jR4zwmaq/xw8yBSCmLKE9K23XWuvvPwujpqcMmI9wVOokwJ4dPFU37pLcW7btqlgqvKtLLLVXGm76KJx1q5de5syebqVlJWJvvfZQdZVSIFl28+PH/qO+kl9GzlqjB88wYJAhBcMlDOQWfDGHNuadRvd5SnbvxBmzD1yShQ8hXnTdgxTn3+uPfnnZ2WJDJdyXKR37Xz0p1ePjr7PlfPLORSmrxTWmqpy8Y0ussD7WeEWRnawHhu4r3O8/ZE3u0A4aIS57uSU2mMmxRfKykqDtQldCTl067mi69VrNrpyBbz0baaiTgiX7EZhS868uYv8eED8EyDMUdA4u5eDLa648hJfWPfxJ19JiIJaFNJGNmJkXxkGydZK/eecsSOM87/hmfA46B0+hNvahrKcEaL0PRQTAsIgCmdoj213GEys+kZR4R1tyYIygitugpt6cbFVqEYEsHnbduFhn490tZAgYW0Lvh5Y/S0zyPkkw+zAw1npeB7cubfEKmsa2r5DJ2xd4V7bXnTYjuh3/ZRMKRC5drJBqh2sOmn7ymus/JiUlbTmlpHd0vLFP7t0yLcWKmvnjr0+5cA54Ws3b7dFy9facXVGzg/o2Km989QuHdtae6YdJXjT05JlMTe1dz/42BYvWlY7tXjCeQl4YDSV0cZ+/fp5fRHOoCfyxchXYvgmjyBEnhC/JQrcGOLv//U+lsVU43XXX6Y+09aH9HFTPPH8C4XnPb7OIFX0xpoEmA8KUOh/wMf1/0c4NxBzwFtX4eYd0l457H6NrV69LhzMvnG7lZUcUoc+JW35EjGTIjEy3A+K4YvgAmghACjDKywq69atm6yuaQIUq1VaoxjJ6NGDbexZo+3x3zxtEyaeY2+/8b4PBzlvkOXChvuOHduJofW2jz/6XBZ7GCYKciZUqpWE989+9oDtkib1s0cesqee/qvPT9dynNPIisgOlecd6QNxoyHyDWELAbKQYJ2Yxfr1m62ivEId8rA6f6lrf6PHDLUhQ/sLuY2d0TDfDV4b+nAhjB5q4JXuDmcdRrxastw5FYcFPUcqjvi2KLcgFZ+hug4SyvuL9vsKaA6rKCs9ZPiIxhmJDDNliWZ/wsaOGWXbt+8Ie23dCqsjKFhqA6+inuGttIv/DtMTMHiO3hszeogY/YW+UGGvmN0+lbtrt+q+dpMtFPGv21Doizpw/oIS40MuIiaq5UyBh3q66wFc4slt8hczHCfLlq1RPYvsxhsvtzatW/o2OAQWUyUwyUDYED8KQ2A2kbi9DoI1tl0Mib9P11X3GBLT8BzjhMBzKMN/ebrQ7lhnWL2cMcxq2anTZzpji0ww5sWFUDr7rOFiqA1t+669+kgefCPfU77NJTMrXcobVjCHh2C5nLQO7dpZs+aZdtut10ogY/Ud9yFgpnSWL19llWJQu3buV7/D6gTPKHeMbjT2LXtnjR3px8+VlJbZHbdfb2tXL7efPPJDh2Pq1/MsJSnVLR/y79a9kyu5nOONZTZrzjzR7UhZGotVzxr3+DThvLPtzTc+dAELqaI0Ab/fvGHDb9CFJUm6hx66z/705N+lpB9zRs8891lnj3RHCgsXrJSi3c13VbBylsWWDL+yWnz69Dm2ZnWhlZbuE467S6HfJ6F6xHKymto1ElqvvPqWFL9SKRKt7e67b/Y1InMEKwo4TibuufsWO//8c3x7TM9eXd01JftV77lnknUSf2CEYPacxbSm+uR+n8vHcdGoUaP89K1ly1d7+9J+ZYcqbP6CZX56Usu8ppabm+PW/MbNm6VoTLD0Jkkq62wbNnSQbdhU6MozOIBvofAzKsCxkRs3Frr/BRgv02yzZBBw9OSB/SWCAXeSpR4PZffyyy+yzz6brLKy7cOPP7I2efk+nNmjV2ff2lcifnP9NZcKbhwvSVnXH/PJnFiE4GmoO3wJRY530Cz0GXiX+otait/wS6znY1L6sIyZ7ovzzcSjzYKXRU7nO+ZThDu2F9rB4j0+1bBx6w7xnXRZqS0kNLcIz2led0YmWGeDkD+hvGBxTaT4paY0cudDx07gwU4RG6Va49Qsa5CUbinpOeoHTJ0094VleS1yrUenDtY8N8NHDIqEp2IZFuWHq23Vpm22Wrz2mOBr0SzbRg7rL0u60roq/vHDFXbkSKXltW7tvOjpZ/5h8+YvdaXs8BG22MXh+rAaGgUG/9jLlq5wBSrw+sA7wEMiz4j3RJ4Q+UeMxz2m/aZxQIhxCPEeQj3Jy3W+B7tw03abI/po2jRTsmOg+mQv0csiXyzmRqCXG3ghfJRthVlSXmrDmcJ52+YtfgweRxLCmBnHp9IM5bGhG3+gGySkS6Upf+tbN9maNWvd0qIQBAwhVM7cCuvZiwOmzRYtWlpnOVcftTvuuEEMY5lNnTrb7r73FvfOkiSCgIFDcThUYMEW+3E/+uST2vnUkDcVARfV1UeMAyra5be3GTNm2qIlK2VFsOo7IP6bISK79tdp5EbExu90Cp5ZvLKF03G27nIlpFDa8CYJRPYTT7xwvF177ZXSuDPV2Q5IK9ovuESj6sSsSg0ghLxDmUEL43hCPxNWigv7Znft3O5DjawoZX5xqBjDjh3brXXrPBFgla+EnDp1ls83NZZGxlGVDElu2rRZdQ1wekm1dy9XwiLMxZ30EY/jxzjhK9MuvnSiHwDStWsHVxJQuBYvXm0b1hfamrWFEs77VOZRV4RYVY5ApjeGvLHC6zRJrxNz3qpXtRg2W+VY7EQnKujQ1n744LcdV7NnLbBVq9fbHjErhABw8ceJTDAJcB2Gc2AkCPtQRmLbxA7iSoEC73imw8Q4iSG+i3mEd6qBfteFEKdKMLRqmWXXX3uZffjRJ7Z1217RWrLTGPCQLuaFoMLjzw8e/I59+OGnDjvvA9zmAotjThn6Zv6RwErbDrIWfv6LB2zqVxJUSs/qZ/ZgkwxLGUcQbdq0cM93jG6wtYd9j7t2bZeCc4UtW7HKh8EYubruukt8twMHseTmtrAp0+aoJicsKyPVBg/s5QrYtOmzJRxTRLs77JOPP7fbbr/Zpk2bpm81NmH8GNHOVj9GkfaNikXETcQXwRVOMbiygyWy/i61f/zjFccL71Aw2fM/5cvpviiwgwQlQ/ALFiz24V+mbbr36GwtW7a0ps2y7MILxksRWW3lBw/Jwj3HbrjxYh89+uzTabLSTvm6j2bNMu3zz6db0YFD1gCLSMIGX8yLlqyW4veV5bVqbZ9+9pWvIfnRj+7x0SYWeiKs2TfKqV6bCmVULF9jX02bJSa40OeGqRMXfgVgRvltmtt3v3eXFNydtnjpSvXzCjcWGBXhIJbmzVr4gjS2bkJ7sf1hovQLmCrWEVupilVXRv1wLoHfe87cxi2sDFMbPry/z52+9OLbdtllF9nFFzHqsUl9r1QKWrUrxGNHD7IJ5461Q0oXyhD/Uf4oA5RTX3jmDu/E4oXuEUjEjXAx18zcMf0J4ccdhYS2Cu0Y8iU+K+f10xfYFW7bZoW7D0jRPGBpycpbygGLdzOymkgBXGdp6anCMae3sVody1xlSeiDRvVKbD1LalRfilamrgxr1TzbcpW2eW6m5bVsZvkS9E2zsyxZsNcIntKDZbZfygiLCHcXl9hKGQDb9xZ73j17dlUeTezUsSPuKCgzqbG1k1DOb5+vCtS3aVJCf/eHZ1Un+DJngdfyCeqnP4avGTFgqoJ6o1wTh3pzEYifGOJv7t+8In4jn4kB3PP+m3kSPwae4dHQJQuYGaVYp3Y/cOCg+8DHu2bkpeEK+aAEM6R/QIpTbfjGnLO7ScN/cFj1i6tGFhfAQMkEAgUuzlhtqkbo1bOHNMnNThwRvlDQcT9YYPyEs+zN19+TBUonCQTCqsDrrrvG3nv3U9u6davM/wKbpI7BvDQb31F4EM7tC4Ll/OFHH4vxpXpaLgJw4KIOZySFymO1BA1zcXTmGCeGxHSJITYAF89csSFAPsyL1dUwIjrePgkYjjlkFfv2bXv84AvqefFF57n/Zc53Li7e75v2mauDQMjPiQf86S8G4D9WdUQdc5w3lm9zETFdedVFNnf2fNeyGLaGUW/atEM5HHdriP2Tu3ayijVs/0JjjITCnU7pi0Fqqqxdu1ZiglfYpEnXOPPbuGGDLZDmCa42bNwirX+3LwJBQMEEGiUzRBTIPQ43R9zEQBmBsPjF3P8Jxw9zjnQGvIpxyMlKMbeFi5arnG2yzOmAYZuT4xiGI4Fy403X2dKly8TIGObDcggrSSkOWonlUxgQ8H/4FvCY2Hbx+X+9DzCzfYTv8Zs/uQI5SELtZL2GsmymWHpKutcPHBA/sRMxt1l5uMZatsm0ZNWXc4jJJ1zBwQ7DzVjG7BrwdlE92rfPs7NlvT77zL8sRwIoJSXNVq/d6MKelfw4YGktgcGUQDsxJg7N6NKtg915x83uzWzq1HnKE2iP289+cp+98dantnzlahvcv4/oo1I0c6l9NXWG+sFuF0xsq0OvWrNqvd1x57d8PQPrMlhb8PCP77enn/1n2AamugE7dQ1tHvBD4NHRoN94SkKIlRZXiCfwDmZ9wh24MJcNUwEXTH9wOL7vF1Ybb5aFybbF3Xt32aKFqyQMd7uHOT/dS3T27vufiqAkhATLAdEIw5XFJZxTDmzMmZ70Fa079u62I+VVvk4E4wCnH4MH9rfn//pfXxtTJAaP8scKeqalcJiE8nm86phXhHrRjtBAjx4F9sTvfmH79hbZc8/9xw5KmdRru+7ai4WTJHv1tbethwRFk6x02yyrLrTtmf0ABg0O4A+MmjFM71NIomNaiX7PrIhvD1ywyulh2YqV7n8eZzc1KpB+11G08p17brEk0Ty0T6Du0BmjbBhEDVxJZgFu4J0x8MyF8lcj3uuWs9oCBQ6eQNsBb4A1PAf4ETaNVIlq23ugzHYfkrBDuWqdbW2lHLKwrpWUIHzSz5g1W7DXWLPcsIDwxIljPorgo0rKC/ng04OiYaba0tNSLEVCFWGcnFR7HKn6BSOEJWUlUnaqZWXXt7Wbd9jqDVvskH4zGpef30oKXK7hVa55i2bWuzMjMPWtT79elp6U5KN5D/74UV/kxzqWI7KaXdEChnAT3KGvgafwTgqM6krb6pe3f2w/Ao91OKl7BnfxOeI70E40TkL7w2fhD9EDJIE0Ed/AgUKFcSs06Vt9yYZSV8jICz4X8w+KBnBzMNAhX1tQG84UzqX7D1jf/j1tb1Gx9eze2W6+5QZp6VOd+QoDpwNbD5aL4L7z7btt7pwZspiOhk6pAuNcwIiRg6U9DrLVq9ZYe1lTDLMcOnTYh2cWLVzqw+IMg61eudadRezdu88rB4LwStauQ3BIMmXKNJ9vITBsEQkV4kAIYrmzcCNYecQKjFUo4scZiOb+TeQTPD9aVSE0QiB+AnFDozPcxArj4y4kmevGExfDXAwbcuIT53R+61vXW/++3a3iULlxIhSrMjnNiIUwp6T5QUiiSTsq5YJTr66SVcKJQ8zVcXRiZfkhGz5isDN4VoiCzzaypDkQoaS0NIyWq34QCHN40AYa86mTNdajeycpClfYrd+aZDmZWTZ/wRKb/NUMt163b98lJlZsFeX4iOVwESkMocretDCXiAMCz9SdEPAWhBqxnR5rcej48hz0XX+cqewaoxg47eV4VIUVM6RTEM3alVdfZl9OmWLfu+8Oe/qpX1u2lA9WqOPoJZbXuKEsBbVxvVMidJ8+qJEiQRt57/IhwJMCGWbONEr9BtShbs1B7DhB2OudaIYjGqEVmGR2erq319NP/1NWQKrwcswFNdw1dhrAp6OzSOhU/RO2VdbZbbdeZ5988pXonLnnsFgRS66z6JwhXdYvNE7iuNEa69a9g/BQY3Nmr5CF0FHK1V73IR7o8KRbbgghzi/esnWXrOAmdvONV1l6uqwlwT9MfWj//iLPY9ToEfa73z+ntmMh1mWWlNzQ3n77U18ogwWLsM7NaWKXXHKeXXjxeHc089En0ySEyu2yS8+3PSoXCxYmHMqPlkVoWyz5uramsaH9Bk7rMJqIR0ZBoBcEFPGPHj3m/gnCKmPIM+z4wMXr/v2lottDNIKXw4hU4eZdnoZ+ShIWZDFkTt5u8Xg5KhtFDjpVWk5los9jzU2dNjMwO/W/fbLGGBJmNTQZUB/4CnFDXaTA6q9Zbob96uc/lJL0f+7g4p13Jlu62orjcfFfMG/+Ips5c66NHDnSqmU1s+aCPkYI+QS+gbB0fOmd74XWH3XjLrTxyevlo1ak1zfOHN4rBQJhSl4pUgQuvXS8byU6VHZI5YT35I3wQzg3EK+h/i6I9C32zQgD92A161L9mXdl7cFx/eYKinYdP+OuJD7yAD2sWrveGqZm+CLXdk3rWdOc5oojoaFiWuY1t+7duggn893JE84yUgQP6xqUo48gNJLVHA/qYKQDfssOgxr1/0OHy30ECZrgKNEqyaxCGS3bJJw4FAXnIUzxNGuaa8lpad5++S2b28Txwr142YABvSUD6tvCJSvt2ef/ZSvEv1B+aXt4MP0uSYoCvgTwtNc8N9vatMr1EcfW4qHwS7Zzts7DQVKerlb+Lb9Na/9Ge/POn7krTl5tXHYY8S5f3/ge45Ef03Rt8lpbW+Xj8WXdhzi18XRHwT5yhO1sR72doCGh39vPRyMVaDsC7eIEo8B3zvHOad7UfytEJyTmTkgK16yxy6642GbOmGPXX3etH5/HQh8kvUsU78yhoVkw9p3v3Cohu8emT1/gw8wECmRo8MLzz7P+A3taOc7DZS1/Nf1rW750jb41lt0UtjsBENoH5M4LGmzEyOGuHY07Z6x7BsPSQ1mjhoFJBmbyzRAJNlQYBNTFie/inUDZifEjESe+i/eIzJiGC5zQqXjmPSts0tPT9Puk5TbPsrPOGi7lZJjt2b3bvvhimq2QEsJqXfxUcyhBbdex5k1ZhCSrRPTNIpnBA/pYz149bPrX8+zvf/+vXX/DtSLmPbZ0ySrfxwwHYCUm51o3bFxfikAPGz/+XF8QsWzZCvv008nGcZd0cvyRo7krUW1dogIVLO5Yr/AOwRY0ulBHOnPASQjcE/EShHno9EEQ8jt8C4ycdwRHj/JiWIqtIA0V/5ePPWxvvfmWXXHZFTZnzly7/IoL7K67fqiOHraEwXS++907JKDr2b//9Yo0bzEcZQQzB+z6Eort2rW2LVt2uxu8733/dnv5pffs7Xc/8lOjgKOuLgG+Rslh8VR9tVV9WRC9uhfYuHPH2G9/+7Tv2+7Zs7MtW7nGDldUuhXG8KQLEGhenQw/yEcOV9nf//ZHu/ueH7klAROkfgjGa6+52IXzf/7zqmVly9pQBswDM/y3ft0OO/fcka6YciJZhAkYI54cZt1zczIsBeEsgcNUQNGeMPqQmtbYDlUeF8NmUZUErOjvcBWCSanIRzAmgV/ByZx1jQR6WDl+wv71rz/Lkn5AzyiYkR7q6D3cgYN2q+sD8Xtsa0KMn3jxju88R9qK9Uv8Ft/FEJ/5Roj9OMYNtBOfQ770O+K50qd3tKcyOl0GIcLrdVI7PvjQd+z9dz60yqqT9sPv32m33/GA8IxFeFz9iHUuODA5KUGUKvwcsyoJDPKOgpPAnd8RDn5TGvuM4+8YLz7znhkgj6tn5nF7dO9if/jdT619m2YuwHDxyzcEJxe8pRG7M2rzoB7UN+bJd4aDgYX9s0cP41v6iC+gI3/mnKNVR76RT/EbwwnPiV98+bmJDCyzSaa1aZ5m9ZKaWr2Gyb7djBXiqVL86okpvfHWe7ZEfCUlI9vpDk+ELHxMz0h36xBcCDLpu+IpEqjJsviPSyA3kAA9KDovORS2aMn6kJJXYsVFRZaRmiJ4K23litXWpXt3u/CicXbNZRNtz/Zt1kVKQYasx41Sjl545S175Y0P3BfC0Ypy1anG82WNEDCmS1nIkDKb4+5qm/h6HfwD+HSZ+E89tauQWNseagt++UOgkfAtvGfKw2lG32KcEKu2ncV3SUYcf1ubh7eIaCxmSdy33/rEdzUlBnBPu8V2CHnWlqA7v1FEO/ToGN6ZbTtDOG9avdpGjRxhzVy4nCsL7D7LzMxQZhAomdQRHWDl5TW122+7xf705PO+wAVLKdRIDSbaQrMXHHp1QpYfQ2BKpbrVgzmqSbF4kKFY3bhdZN66Z8/udv55Y2WZfGHr1heK2chqVx5u1SizoMFHGEKlEztL+EZHDRWve1eHBOJzj2njtxhifoQYL+bBPb6LyOYKHYAFYmGuqH4jxRfBspf63PFn6xrnc9ccuL9g4Yow1I9aQr7CAz67CwvX2Iv/+ZsV7dtrr7/2vjouVncjmzFjtgs16pTZpLH17tXTLrn0At97vWjBcj8SEUtFOrUswsjY9Ev1CPPPgSC408mjhcTFOwJ3BGp8DjigziENzID4vCcvQmIe3OO74xKs8E7oIMRFmaHcEB9Xfb9+7EeWkZ5j93/vR9aqVXu7/fYr7NFHn7DGyRlBAKvRjx+vsrPHDrMrL7/cXnntbVu0TFaflDPf8nKi2p776+/t1z//kz3043vt3Xc+sh69etnTz/7baTbCFpkpFipClbOSly5b41M3N994iX0x5Wvll2R33nGDK4G9e/ZSOpPG/m+3jpn/47cAEkSy5MVofvmL79tvfvuk6FdtXYsPFqlcdNG5YvhZKuNDvecbyk7AybFjHDzSSHjEYkTJjcIj0BIX72gN3gXWAIXwHOL4cF0D4ZK09DXFqwdOXYGQoqu6ehMqLtMOtOexY4ft8d8+Yu++966tXbu9rhxv29DWIUAj9HMyOJMuosAErgh3gCfQVYyXGGK9Qll1ecWL74mBd2H9QRgaDAoC9yCYaEdCiBfplP8jTORbx/Q8f767knnc/vl/T9rNN39bylJv+/73vmU33fzd2uHa2jTUQ3RJOQzXYojEukUYCBH+WK9Y1ukyFbBj9OL0d39X+42hZ7zi/d9f/+AL3TByDldUqP8edkvQh3hTkt33dSwTmGIZvKPsMA8c9jXjm4CTrOApQTgzalV3xfiJsBZuZaX2fvXBJnZQCierwptI2DGkzHRPenIj41xzoc+KSw9aTVqGlakPFe/fb0W7d7rFT17kjWWdLSs4J7epZLB4hXg9HhSrpSQcOcphIPVkjbaxAypv7849tm7VSivZt9uVycOCn73kt992o94VW7/+Pa1YVvZb735sf37279Ykq5kdO1pp5YdKaWqVR59S+wutlB15MHP1jGbE0Rt4hPM+JwKShve0JXES2xM4PG/l69/Jx7+GdgttTdxA84R4V4Q6+qA8PTN6SBr4IHfyiPkSeOZ9vJMX3zBO23Ut8DjKPXoIC8PaxfuKjKMPf/WrR+35v/5LGlaRAwUyuJTP6QLo3PuE4OtvuM69fvXs1cHGjhnhW3P27N1pQwcPtVbNm1tei1a+V43D8NvK7Ge4IN99a+f6ni8ccLTJy7N2+bra5kkYN/B51bQUtke1sDZtmvueW7YsMPwhCLxSVChWilAHV+g4wBu/J8ZJvAjEISS+i3fyiSE+Uzbh/0mn774YzOlG8LnmKkur+ritW7PFPv7gC5s7e65xlOEdIsaLJo5TxON+/ih5MuRxwcQJlpOT5vuuOeiCTjZ96jTLa5lrY8YMsW9/+1YbPXaU7dqz1156+Q374IPPbX3hVsOfNmUJmqD5CQKnFb35X/DChAOOQkeNdfim8kXge0xLiM+ODz3Wxa+Ly6u6vOvikJR09RucsCcef8Q++uhzmzVrieW2aGIjRgzzdQjs6WTYm2kQFJOdu4vt6+nT7Sc//r7lt21lSxYtlRBCQJndcNPlltU03T75eKovGNqxc7dxznZYrOVNQqleNgsa9+3aYRVHjtq+/Qd8mOzaqy6yf/33DWvRIs9KS4pt6rRZnm9hYaFtLtwu+i72OtCoPnAkuLBI2aZUtL/Y1yKo63r9VCs7drza96gflyBmaijiHoFeT3UWn3QlhUDHJUR81uGo9rf+UK6gJaw/Fou58MKCRzmRMCIWAZwGXEtxIR/y0L9jx6rsphuvdCvlqynzHW+iCH0KaRPLDLDyPuRF4B1xYDzceU9ZvI9xYgjlh/wIxIk0FgVETBPjRfzwO76L6x3oD9zjxXfu1D2u+tdP3QMTrE3u72NcY1pFf1h1jPJ99747fI6fI1MXLlrr03PUGfyi9IcAMw4Mn3oDIwIgsQ4wcUgrCmFSentQH9184WMtQH4nDWn1m+1u48aNsFHD+0thPOxCE+uX6TmsLdbk5DZvFqzS2vIjLrl4DwwueFXvcFrZMbU1zqI43hF8edGnccEV08ffLZrnWrNm2ZbCNiXx7Iw0LtyCnjDOKMB3QlgAx4Eb6dZE75iXT8nKslYStFk5LdRvW1q7Dp2tbYcC9cMsGSSMsKq9nRep2uhTQkmlrOeFc2fbVl8JnmIcGVldWamywG19W7Vynf3rXy9Zd1nlzFG/+tq7bjVn5jQztiKWlRxw3srpbz5KBCb1j7b3+oom4H+BnPTuBK5jj8s2gq5Rbuhv4se6++JbvecUMVdiahRHedFn+c4UC0YmFyMpjKCxqItjIxkB4B1lejzPO+Tn7/XCRwkEHDQJ3RBoL3CeGGI7OD2pXQjQfFZu4pGRNGS8RGaVleVWUXHQZs2c4w3D8CgZ0GhhDiYg55SYBcdotZFQ7d2zkw0bPMSR3rtXD1/UMGbMYBsjq4eL7SCjRw134T12LNcoWeZjfFvQ2LGjw7uzRtqY0eEbJ54gjIhPvMFDhlh2Vo5XONQxEFuoMBXnXezEqpIaB07qnRhm440WOrNr2FzUSXfPwd8RJ3Ss8F3v/WVAtr/wMrjRQUE8jCr0SbdgdDEmUJ+hd5UNbQLcKZiriLBaDfjZZ1/bvff9xL73/UetvOKo3S+G8bsnHrFBA7tbcfE+a968hTpLpoo4YTnZ6fbnpx6XdXmvd+QHH3zEvvvdn9mUr2ZLMIhiyi72AAD/9ElEQVSwG6e4MoU1SdM4HCofKE4eD8Qa2q6OOMJzYHDUBXxRj3CFEAjHQa8NZ6YnhLxVhirJXLrjW+WSD08oAHXlBlh4htHUqyFdA3f7mZzG+cnHbV9RiWgtWVaLmK3i0nE6dcy3e++61n7965/ajt17bNHipVLeGis3CbnGDaxL5wLbX1RmO7fv9TUKmzYUWl6z5urIJsaTYd265EtZFDNTguqqo3bTt663nz78oDMzhH+ymBELnpib/fyLae40pXV+a3vn/cm2dOla4/AM9pYHZw6qVX3dRfMnmfsWDDBDAoySjriRA+tFlx07thGTPSpmhpMW4YDIaiNRguoVLJjEAF6+yTwJ4IqojmfhmOcgOPgKowppyC/4guZCnEPPJ23ihJHWoaC9vfrq+75dhWw5mo72Ig1wnxlCXjFEWIgXBQRtRYjpeR/ziXDzDcHGnYt0xIsh1pM7oa7MEJ8Q6h6eictv7jFPeBF36Aw+RV5cvItwoOXRh/HJ/fRT/+fKPQsr3//gS3cCU5dnwG/sE9Qx5B2+Uz/yRhgyRM10wmmc0Lh6R4ledijZv8XAsy/eksDIzs7wA0xYI4AuD0NGCDNFws6NrVu227YtO1zYYgXHfCgv1j++cxef8DDe689pTc/6dzpObIf4TD24A3GarOGm2c105birSRySsMI6PSVVAlrpRElMjSCcGok2clMaWpI0kl1F+2UUbLQNmza6K0qmARjaxf83QpD1MZVSNnZt3+Ervzdv3KLPUpjFk1YvW2Yd2rS0YUP7et3hXaRr1rSpz3//8Y9/sfc+/FyCPtma5uTakQosdOqvdoReqIraCyXN66I7XB4MsMAMRawBsDDCqsZC2UP5cqVPHNnXiOg3z/5NcXwkkYbVe2HOL+ruv3XxnT3e8Z1b0LXxYv6CUHyCuf4wKhlp8ZvBaYQKKYS2CiONp9vV6xeuegNH1A1rH9i93YYOlVCV0Fy4YKmtWbPBWrZs7cdbsZqURVsVFVXSqBo7kIcOldmbb/7XZs6YK6HcXRWsZ/PmLLE33njXFytBUCCUahFgGAAdCTiglHv8T0EvHLbaStD5UFHJj0Uf9dz/M5Wiw3tMb2SCzwvWPkchQZOAI+YNiRsQFgpxBOoXX1hFzCe+k593foSOI1BxdcEAPQCbiCIiF4HuDvY9jidRgLi9xJAHr/Q/cMAM6B7Md2HdCAzfQH/5FRdb335d3avM5M9n2rSpX9v8hUvUeByQnioY0UxhTME7lC+4Uj5xCJv8gYeX1CPgMDz7a/3nMEEEeg5aaPgeA8/hfR3uYAJukQnnnsIJnRrUpg3ZeP4RF7x0WJyAqbNH8dCw/nH7+OM3pHhdakmpab6v8Uc/usv+8Y+X3YHH4iUrfaEJpywdLC3zdQ1ZGVnWoUMHa5hU36aL3nAP+eEHr9tZZ1/qe4m/971bxeBSbNmK1Uq/yiZMGGOclrVt20575ZWPRbvFVtCuue3as1vtG7am/E5C/4HvP2K9+nT1qZzbb7/Jlixcau++94XlSsizLYizsdPSmVs+bpVHj0rpqW8PP3y3PfXkP+w4TL22XuCn4vBhGzt6iHUsaGtffDnDDxao7/gJCIoMM+AjCK3E3wFfIcTn2DYxfvxNIA55cueC9qGJBmqfoUN62vnnTXBf0GWHgg+BWF5iWTF9fPe/vsX3XDEPvsV3MU28E775Lb6Peca6xO91dxhoXZ1j4DmWrZrrd+1Tbb4xj/gM7+E3jJvAgkmGWE8pDxYTeTJFJ07M43+lj3DG/BuozeFzsf4xbSKueI5Wd2KcKgnbnj262CsvPWNJEh4MR3NSEWtR2L9bWVHhliPnlQ8fOdxS00Ofj/X2uVQ9w8zjvubgS/uo5+GuQgV3sPqC4kigLokhsQ145nu8GA2CF9bIkgyKJEdApou2VC+Vu2HHHps8Y77ltc4XHMcMv+4cS8qaC1wQsxAMRRRLuZ7asnefvn6GeI34XFnJfu/XI2RsjR0xUP14un340ZeuiJ919lhbsxaHVOojomMs7Bop1Pvor8KB0O4Bvu9cCF7Es+rARX3AtbeRcB9/fzMkxovtEuORT3wf4yS+jyF+i+ljSMwvfueK+I7fCIm/eQ71MCvoVjfn3CAvv25Yu1XzHOvcuZM98+zf7b7v3Ctm2M5dp/Xr28M39hftK7ZtW7fXCsN6li7iGTiwjz3//L/8TOLJX0yxDes3iYhSrF5DEbYa9LgayLckKU19WUW+wEa/YSQcoyj81v6Guei3LuKShjbAmT/n11IViCU0CJXBeUhjac2s5GXLQSNjnzGExcpeFAgaNWz1aSRNSkQu4Y6Fw6Istl4xdBP2cyue8mDIEqHLexr4dJ5oZ4rjQz2Kw4pg8g/pQ9mOXM8npOeZb2h4XrbuaNk+hynYGzUMdWAlelLjJn4Q+LSp023tug3qdMfs5z9/QgR/zFKSUjyOQPf6KIlwwYpU5SPWwygFGjdwud9h/VEe+GI1c8BNqDuCk7QcPck30gMTXqka+jtwxwXstTgjfi1+PbV/ByehHdB6KZe59qCZ8zu0YyBEIKkLkWDxQjd92ly1g77LOh0+crDv/V4g4chq5iRZnXt37zU8E11xxSXuZ/zkiWpbvGy1C0ECC2GWr1jnWz44/IPtJy+88JYNGTTAFcmHf/xLu/76a2zr5i3Kc09YIdwQS11Ws5jEuecMszlz5tsPfnifH+L+dykH6WlN7MabrvJ9vOy97dS5rWh/kITdIMG23KqOVtpNN1wpAf6Z2jis1qbz0ZuSpUDtkDIwYsQA4a+Buz1lfriuW9eF2Ek9rUL8Tfjmc+zI3Pkd38X38R2WE+frnjfuLD/7/K9/+5ftLz7obamSFOdMAU1IzCPegYl7jEvgcyyfcngR0ybCQiA9aWPdEvNRbM/Dn2rT1ZXNu3CF33Uw1OVBuTDLkJ44sWyev3m5sihl9uKLJ9q6TVvcOmMOGvr1ZquNl9gOUTBDz9yDBavfSkN+38QPz4kBeIgT4CPfAB/GA54Pb775SqthNbfoEFwmKiT0H9LhJIbjEvXidDnwEy9bF3eUezyDwRf5jSETYKurVyKO4nNie/COwHvS0peZ/8a4IB5Cl/4FT2ZHxc4du+yjDz9VPzhm7dsXuDKxccNm9b9yfwevSWqUZPt277AaKQzKWDws2TZtWOcLfVu1yffDQjBd8JfB0bJJ4m+7du9S38PXeIYdlSDHAcmJ2qF6HKBEowueQ/vHCxhjvcL38I66xLrFwO/4PrHe8R6fiUOI8eLvGIgXv8Xn+D7xmwee/Vb3jnti3PiOumXn1jkhOcNyPnGkwr2XNGiYLo2oobVu3dr9W/fq1ct+/otHrEl6CxEEHY8x+1N2/sSzrV1BG3v15XdEwAz9hAJpILQhUZEfLQhxs2AGJhGQg2BQqcCl+C6hnYWFipAHCEZD5ISS4dKy8F08/eu5tnkTykE9P+6N+SOGE8hCmSot5dfmTT50ZPLVt9Pl1iKD1yFZbcPqdYSiNolusYHJl3tt2tr76bw8MnESCaKu4cKdnBv40BjzEgyFsEAImLwkwX1Sna179842YEBf+89/3nSlBSuIfcD1JPy8E1KGaAXvQeTNbzo0HTYUHdqAH2CCe7D4gZGfYMcxRakk8FCbtPZBQfUlRm2mdd8VwivBe7peEYfgm+/13SnErl37pE1zJm/MlG9Y1mbNc9NlmYoJNITZiAEeqXYFpJ6UABx60Ck5c3bcOaNs4eKFfnJTclK6b8UTW/K24ljOtPQMlR0Ut5NicmzJ+dbNl/vc3K5de4TPjj4nva+4zGnKAVTdwOlTf3rEJk26X/QuulSeyanpfnZsdY0sXmtsY8cMtPu/e7u98+6ndsml59l9335UTOK4PfH4z+2OOx+SRdHEcXh6REgKDtbM4EHd3Zvchx9NNTxVxbZKDJFJRBqJwWFUiO/47rhViEyHAKMmxG8Br/omC79f355+KAlbZlBY+Abj5k4eMU1iIF/ex/J5Jn7dXXkrGbTGFjGy0GsPMU1inQjxjkAD8QgTFsTxOjg2CrAk9psI5zcD7xCaAX5/c7qseP/mM2DVP1nfMjIb2xO//5XddNO9UvbTvB6kV43PiE+IdYjlsNUKPwHsI4ae2FbKdwQ+eXg8/VFH6BhepkfPj7xCPjxDm0d9m9ArL/3ZThyt8cVg8EbwAq/kOlZzUoLpqOXkZovnNbeGyUmn2zqspQjzmT7PrPQ4L8LadX/rsrgR1igS0RIOsNZZzrGuXImBPKGfsAUImOu7NY7HyOzsMA+a2STNduwuspffeNfWiw+3bd/Bspo283piRXs7CueMnBXv3WNlxbjCrW+dO3W0opJSNy7SmmRIjjSxkr27rFjfKQeHJyzOy0jLse27t4u+jttRyYuTypORARDK0L8iOxxhOicYAmEBWGhD4sS+SNTYDgTwQDy9CXEhjtr3kfYJvOc3AeUsTp8QQhLyqMs35sU9lBFoKPFdjBu/8zvGib/5xvz7/2M569kt53Vr1ur/YAmdOFFP1scBd8uH56PpX8+29JQM696jm3EkWmnZAXvggbvtww+/kna+/3QH5OZapiwHGNQdd1xvzVs0d5+2EGMQRrWACgIYfCKivDL6A+ncmafBr+2DD97vwzZ4IeJb69ZtLCuzqVuweN5i9S33RmLuEDEEjcWM5Zv4vbEsTBgDBy6ccYmBNpZV1Uidj61g+L3lHUc/ehlKxzd/r3xYPc13yvJyFYf50CTlHcrjG++SraGsNAQxDB9XfmefM9x6Co94C2OPYHLjFOVHeUnWslmub8bfXLhDwmG4762rFKEy1NW3Tw8bNmSI9ejeVZbgXt9WgNBOTU4T7MFJPsLL4fcygVew6B13hB7f2CvId57jRVy2ajHkxzNb3lg0RbyYPuSp3x4Pi5/f3BVfTMR/8yw4EMAHyw56+3mb1hJgCHjCEhMQjaBCQDexHZ2oRT/EhUnhgrGyokraNVtMsCrUSchBtAMskD3vfKRDAvcUhy6LSbDYECE1efIs276zyBUdj0zQHfpo2SLH/SRXVZ30feY+aqAymEJgjrB/315WLgH38msf2ojh/W3yl7PsqqsvskULV7hHtVidxHo1aNzQNm7c4iNKYavXDt/OFhUUOmXER6R7QsyD91yEunzDc/wd0/+vwJz0nr37ncFFpq5ST5f1TYYQn+PvxDISmQx1k+4j5bLGqo8elhLVQO2FRU466uXJTucVA8/wBtqZxaL9+/XwAwCYLmBvLuDUFnk6XYQhBt7Hd2HOPcAZ38Uy42/uwA3KayS0brr5Ktskq3n1mkL1l6BU8pF4ieli4Le/OdXA2rZrbr/99cPWs1snV6o3F25zIcD3iBtYmmdButo8T7ez7lXCF4fDIJRYVTzu7BHosVZeftD3xx+Q4rh+01bbyKEp4pG4gs3JyXaLkrIYfSF7aJwyyBvllTZG6COQUfpdOVDMIJRDPYhL8DrV/o6wJQbSIKBJiHHFnDf8COUhQwKVUTRGrDLSUarLbAn75UUQCNFqXQf27bHi/fusSBbznu3bXbBDHwyzozhnNWvhXtXKFGff7p2+7YstcExFcaBHs1atJMyL7YhgqKmqsbSUZDtUERRq+iUjWtQ/nHUdRjQY5aTKzDXzjZEJn9oEX6pHbFu/O9fQ+9MjenUh8XfdM2nDb/Ig/zgKEvKsw2EsgxDjx3fxmRDv/+u9X6LJrG9aznpwy3nDqpXSVmAaDMs2cmHIaS5XXnmx7d65T0wr2Q5XV9q7731u7fJb2Q3XX2V/+tPf7JAYGMwnNjqN0aVLe/vRj79vWzZvsQMlJTbly6/dOX5ALBrw/waU31wgmPxg7u3bt7b7vnOHfTnlazHb6c6UISS+M9zKgh1nAMrzFATGnUbT3TVadWaQ6hRO3upNbnHWKgoEL16woVh4Ou94dQ3gqCcfMvY8BadesffPh6aApVaTIx15xLqd8nxh0Cft+usut8zsDOvQvsDef/czmzt/qTpfY6vxPI67G8bBQ/vZhx98bg89eK8fnffiSx94J7550hXqhPWlyeI8fY7NX7DeenTt4AuaGOauKD/isAEyuPEKwzj0B9j1JbjYvgaB+lCRlIXE4AsbvL6KrLr6wiGvsuqhd+RBnfVB9KGMyVN3yvIj8fimmGGBBQKQ6QGYabAcYjvz22PW/vb0CR0qfouBd5EeYuB7fBfSg/sAX420bVbFhoVfEvxSLmRCuXCJZWEdDBzQw3r27GHPP/dfS02TReVFhnKPH6+2tq3zfbtJZdVhO2v0aFnwC+yZv/ze7rv3x8JhGGIkRLgjzOCYU7vuuudG++j9z93BCI4liJMY73+FCB+Be4zPc7SEeJf4PYZEOLjHfEgX4zqDV+A5po1puGKd4jcC7/jNFEqbNs1s9Jhh9vnk2cLNAVeY6DOxzMR0dUHMTaAwijFs2CCfJmOr4NSv5/qUjUpQuhAzwkKg3Pgc2kWRRJChLrUw6nUsM9aXdNSTOdBePQvsn//8s/3ooV/ZosVrTtePfKNFSbrE9/4sGsdA+cEP77KUxvjdL5HAOW7/+c/LPgUSoXIQ1G9OIW19UZnoWGCw1S3AftwdwLRp20oKSbm9/eYH9uMf3W1XXTbBdm7facUl5bYOR0aLltteldFL/fn6qy9zxS5VlqqAk6IfRhxRklEuEJzQtlvMsnTh025F+w4RrNjAG0EOdQQ/sX7cI455jvhl7hseBu+mHByn0DacKte0aa7es0DtmCsO85essL/+30ven7CGQ8dXWhaGKe9TUqBychAywac/nr1aqC8xnbhvzy4pJWWuyOPYp2nzFpYigc9Z9gyhY7mfqmYEoMoXJlOHJhkZPlTO6CsCnqk0HMiQN/07TMHVl2JzWHKnq/PDUK26/kMAP6xA513i+xjiO+7Ha07Y4aMVXm5ycqrzOfAKPskjMRA/9i8uwjdpKt7juxhiOr4xrRstZ4UzLeeSfUXKAS0NRinmKgaEhssJVL169VQDHnXHIAy//uD737b33vnIPVnhOi9RY0HoDejX2w/pf/gnD9vKFeulYVXpG9//X6QkVozKI5DR+okGIV566QXulpKyldoZq5ejdAxxIwjpjOQd55Vh1ggGhDd3NG5/J8UDrd+/6R2WZ/iOQhLyoj4hb64gcNFgeUcj8VslumboQkFl+lw5lh1pmLs+xTfKDtbtieP13BJu27a9/evfr/oS/mPSEFU9q645UmtF1vNtZu3b59uatZv9ZCy2s61bu8X9rjJE+vprH9n2bTuttYh97759dtMNl4koK9x7FJ7GsHgdbuCiPoIbwg04Ux2YJ/X5JOa+hXuvc6gXc88QNLjyNtJ3XD06TjxuiOeXfodVstCJylJ54RtxeR/aiBCbmzuMPDzXvlSIz4nEnPg9Em+8n/kNZsOZ0unCQ5XqHeb1wwK9AAeKgRKJtoIVT4DGasQALr98ok2fNlt1x+oOZZMf7V526JAULzFHWcPrN2zw7TgLFyyWZbxDdQxwkH8MIW3A02FZS5w0xbxaFF7xivUgRCVOqfXOX53+RogMNPFd/B3S1cVPvMfviQw43nkfyyUL7jF+vGK8xIB7xvETzrYLL5pg23bstE0bt/rIVFjB+k04Agzgh+FSPOTB3FatXOPuHrEW9+zB3Wewgv5XCDApL4jPoyg/3X3oUt+om6A9XW4MXqb4UZ8+Xe3qqy5RudX2pZT6soOVXtY34ycGvoWLIk9Jmehv7779nn366XRbtny5rN9MoHD8hXyouP+jxoIJvAEfzLzGLrx4gnXr0tHX7nz22efuv313UZFlSeC0bpUn2mpkScIhB/lkZ6dat65drHOnAgmkJqf5kMOjO7TNM1YyfBJ8YjVjRYMLFoLFEPtZwEVQQhL7V8Q5vJLLcal35IlQZlSDOWLf+6x+Dh/mDp9CkK+XQoFLTdLyDlfPCFamPLJyci1d9cNXf5qUXvBxVMYFlj0HCrG6m3ojZJtk50h5loWuvssiMPBWXbuvWS0lIc7IZiP9PuRz3/wePKiflJsL/RSwPZJZrHzH5fMD373Tec+2reqfgimMJITA+qQmUnaAMfDsOhqg3lyxL4Ov3j272XXXXeUjpCwqDf39lE284Bxr3aa14Zs9BtJGHDN6SRkuv5QfI4LQAbIv0KpH8+DtWvvCn1VG4pxzHWdRADg0MgJtR4a40ly3dqv9/vd/saeeeUpaRH37/vfu9sMsVq7eYLioo7OEBg/pmmSkWXbTLJsze74aAb+pqeTulVCM2rh1CKHx+I4FmpmVYRMnniut6Ij/RlC1bNHUVqssvOlAIASYJ4EOwf+edy3M4R4qDWPwYSysQpDv5SmKPvMehCiyI86jKX0coocxBKtbaRIamuDFCG6xP6WptXbIkw6g9zAj/dKjBILuJ05UWyd1ujVrV9mRyqO2QgrLipUrxfBvsPvuv93jUAalsGgFP7xffDnH5s5bYTu2b68dIt1ilUcO+pFuy5avEqEftC2FhXbttVfbksWywKWIsMAcwYQmH+okCHWBB36zJcDnhqmW19HR5XdOFyMOwow79XGY9JHvjlPi+Cpx4Yk/FJNawosBhSkoS+Sr+CRWCPgM+YQ8+YblW7cghsDvePE9xickpqVDsEqaYUK2p6Dd07Ael8JpEt08jeqPwhI7IHTEVjaO8svObup4I11kYFXq8MyHWUNqxraTVN0b2+TJM1xzJp8AC+2NIhDKYHEbiioLzhgpqjoaOqagUN7AHeifEMrjHb8DYw/whd9Uw7eH6IFn4mIh8S3SaR0+6mCHpgPeQhnEifFiHG7MUVYdC0ozuCZE2GKaAIfUOSlsxxVnz94DNvnzKbZ+3SYxLjF+1Rf8eB+DClSu/lfa0BdIiyAje/zS46GsQ6dONnvOQh/RcJwRV2kC/QGzXtBfqSd5qd566XglPy7anvzjxfeAf8VXdAQWnqM++3yarVi+xl2JEmL6b4ZYb7553U8xLVbfZn09386dcI4Pv+K9iy03gkQJQn3rLgXA9nU3gab5fWB/qb366ttWKVqb/vUc9e1kXyj4xz//w57+2ws2Re+KDhS7D+sO+fl+rGDzvObWkGkw0QIXfYnhcOCqgw8Q9Ey51MdBCLBQlXAF5cjj80KBe2iX4NOew2oQPvTjsNg1WIg+lSUaho6978BvSaM4HIxUXFyi+AjAUM+qY9XqU40tIyPH0jOzgEJtdNIt8NS0DIc3VQLymPh6WJRXzxoJp1Ad1jfnUeOGlPzxaQFts0CVvoabY+dhavN2+W0sr0VL8dENdlh9gTLZx3/nHTdZtqx1Tnrj2EuTMUQdqY9uPqc9WsYRU6zs9/dWhF5qcUIl/Nx09YVmzXLs2ed/Z3988jf28MP3W3ZWOgRq48ePtVGjOLY0uN+NaXl0156tW1m3Xl2l8F/oWzebN2tmd945SUYDZ0soLu1Fv61t0xj+v2gycKragB/f3r17qROeFIIOq4Aa1wKOVB0WgpNkpU2y+77zbVu3bou9997n+sY2oFphJwzAsKkvw98cA7ds6SppOrJIAg5OIyERKQEoiAcLrL717NnF+g8QDLJyGLZo3baNC6PNhVu8g8RKkIcLAC8/vKPi+kd2ClSYYUDubL9iaI8GrtE9ICRo/HRyvoeOH9LVXfx2xOoPQeXCXIHV5KHOvIOJEhWSJCgtrYmAZjhVZXCSzcyZs23M6JFSdH5hySlJvmhq9Zo1NvH8ceq8+AinDJGrikW72yINcPfu/e6B5/NPptill15sP//5j+3GG69Sx2lgN1x/jTTywda2XXvr2aunhJM0SOFFJVI6CHFIgmAODJBe4n+CnYsQO2tkOiyOIg51joF2dmGIVa0/XFmyEt+PkquNFvAV8vNKKIQ2j9+iMha/8Z4OxC/SAEec8gh4Vyz+83xIG++857lTx7Y2/twxtnrVSuGYOeiQNzc6dBAa4XekN+7QCqcZzZq12CpkIbCYzKPpO8NfF154rjTzVj66QWIWjb366jvKRPSsv4gzVyDIXCHk7496H6wS4ITZkS8X6eJF/ICrOpyF9PwX4kflp+YEpw0dtSFD+ui5Ss/kSdxQLpdP1yifGjG58C28j1o9IbYjKOzUsY0N7NfbrRbiESI8Ad5w936lvn1c/YTTdrJl7XCsrAsMWIg0G29CJwRduofyA4DQi0r2n4zEtMlrI8WIFcHAF757eoLSAh/pUfyFIfUJ0YiesLQ8CpcXEDDvQhmrUf8oid8MwXP+9Ndfz7UC9Y/yQ2L4qnSgnZCeuoZ6hmcCePC89Y8RQs5VHzN2lHiRcCTYToo24CfwDGhGKT1dyAM8A5HyEa+hbvPmLbJ+/fuEI17rM5R7wq2/ktJy+1CK4X9fftee+duL9vW8hdZ3YH9rX9BedMwonuqqDOBxTkeOqEAv0Sp2vFJn2kffiMILYGGkLPajUG/huLbupOR5vwTsqnUbbNqsuX44B7hHIDt9KDPgPF5Luyi2COPKw0ckGDda2cEyd7pzHLoULph7pj9kZed6/qylIS/OR/BdI6Jj1iolpyYpbym3ilMj/IIzrHTWqeCClN/eb1VH0mCl0x9jPbJkvO0p2m/vffyJfSSeuGvXbrv8sgvcH/g//+8lK5LgPIkmAGKkYIEbds6wfgXLGQ+UbGkjkJ+3t8etpXNdnP63YvlKe/GFl6xjx44O98CBvW3s2JH2wn9fF12tOAOf1VXH7HvfvdduvfUm27tnr08D0xaMPOc2y7LuXbuqDvBXBf+P4uroL7RduBLD6T5B2Lyp0E8k+cnD37fHfvOoTbrlKrv9zuvtyad+Zb/+zUN+Isy7735k73/4hRhbWF5PAEgahrxpWFaxFnToFOZC1aCuOQuQbxaeGGDKmRkpdvddt9kXn39lKckMhwRCxkcx8wkI1xC37h6fCfF3fAei64KYpIQXq7+x7LBowxnTASbgC8RcxyjDFX4LhT7M5H5wxYx4h89wUIiFVVdmyMN/849LhMbQzFYJ2w/e+9SmTP5a2mex3XjTtdavXx/774tvWKOUlFCuknseTlQoH2JKjRvZilVr7bPPpvie8q+mTPdD5pcuWW5vvPmRtLtf6vs6Ccza4SmVj0AOTC40PiEQoxi4mB6B96HtAuzcw3OITzjzG/U+5ThkPk6sVkRf5dsp4tBYJNjYqRMDvwGFODFeuDPNEIQQZSemc1Tov1A+73XpH6ji+M6bJl1jL7z0hmitSJ2eYfkQn0jOvHjycs/MF9wQB7pFmHm2tfFYBJPdNF1KYhfLYAU3ONW3CilQ3OPlDERww6irGOkxhspZNR7rFfLkOfaPAFt4z3Ua1vDa49UFyuB/zuE9Yr97/FH75a8e8mFSFqzx3mN5PsK5IjfLbWoFeNrD4tFn8qd8py2FWJcm6an28I++44rNEffWFHDCNwJpIkz0C/oiTBiPdmnpTZQPv1UmioDeN2gQFj7h7QrHW8ePhZPoQn6xfgEHuK0MeKulVZULLmkv5vpwgVpffSy5cVgomBhI4cybH8qf/ByHfq+le+GQqQXmZLEAm4ih+yEUCrF+BNJx+RvwjrBVXdzMd4cz9SQ4jtrB0kOW0zRTxclSdOU2CMiYV8QpgXto+5A3/G/YiEE2d8482QJ6LxiJg3KflppiRw5X2/ade62k7JA1FX/FN3TMhzYMi+4CrJTjl2Dlu8Nfy7MoM/Ei6LMC8AQa8Lo6nIFyOMJx286dVll91Hbu3m2lh8qc54AzeCPl8xyUhfo+1757737buLnQevfq40eCiiU4DaA4MewMjwzrK2St5uYG4w7BLRgQvi2bt1J7BxxhTBypPOhz1Xj5omxoIUdWLgH4GbYHbgInYDG/Xiy4k5Pwn2+ikUZ23oRz7aOPJ1vRfoa+j7ulXS1hCBCUD+1y3jcufLt17+LCHlojvfMBwRpxBn679+hkf//7C+pvz9ijjzzmi3V79+nqi1NR1tLSOIUvwOT1kILCsbx4eMOZ0urVa61P355WUlIi5VAG2VkjHQ4vQ8kivcT2SLwnhgBRbejdp5e1bNVSAvgd99e8eMkKW7JohX34/hf2yqvv29vvfu7H2HE0I8u+yTBenq8s0e7dO9i9995mr77yuqWmpDkgIMCFgp4BACDr0imh/pHf737/Gz8LdM3q9YrTQMSR7Puq2b7Qo0d3MYYyz+t0OoXEPAmJFUwsgzvM9bvf/bbP7Tz44L0SjH2J5XETYYqBZ/IHPpWkRkmys4RonKwfrar0w9RPnIQ5nQlTDBG2BrIy6VAs/OKs2Bkz57gvbDosB99/9OHnXkcIG8YDCHVDeLAjBWmRDO0vWLTMlixfa0ekHK3dUGgLFy63deu32Ko162XU1Qp0ouuK8Id8wjNXEISBeUQYI+yJ9Yhp4x1l7PDhg/bzXzwocao8T1QLn7fb7bdd6/UJAiGkJw0CGryGdQa0jeeqb3Vl8B1BU11NJ6QN/zehxt9YjKRpnFTf+g/sYfv2HbDlK9f5gi4OeKBc175rYU4M5BFh404+3jlrv/GbwPwUzuv7qT+0L2iltg6HCdChXajUpsGawu0iw1m/e/wn9vKLz9ktN10lvCCgA84D3OAQGgmwJQY+ext7XH6TLsT1Z9XphCyUCePPsa2Fsr6U/rCsTtpCuXo6LlXJR7IGD+prHTu0tsOVHBTAiBA4O+mrY0O9/ZWsiCbWu3cP384iFV/w1uEg4CiMOrki63CHRUYwR2HB6RnGiUvVu+660f7wh1/aHbdfZ9/5zs32zjv/Ud84X0KaeTfyigoK+K/vZQdrSEHfWFHNaUQM+7E97pJLJlgbKRj3f/ced2VLACbnI4KTqQyfevK6B5olAJ9XRBd1ViofNl2/YaMrrjGeUvkzefqdmLV5coX2oA3wkdBAfWud4AjbifzQGfZJQwcqj3qQLeljfrwPuA60JtvXvv2dW+2qqy9Q/cIhF6zKRlgwfcexkZWHKkN7OQ0ECzbSI/O9AX8Bfgqsoxm1Rm2b+ToT3bmIH+ZW+ca8fp0AIh1TQG3yWlmLnKaWk55h+e3aUrDnTX7UD6GM0h3SnVIfP+yugxkWZjdKi+YtLAfPjRLK5Am/VmLxINZ8nLRUKXEcvELbsrKc/MG1jzwI/iZNsnyaxlea6z27SWjjNCkBrBTHsyLlAhZ+x4cMGSrh2l1KOaeJCR7RCqf6LVqwwN3t4kd+4nlj7J9/f8ratmthrfOb2nnnj1M9OF6XrWWnfH2Mty104tCEAD75DS/q0rWzr6fYt69MQv8zP5O9Xbs2vuYpLT1F8IZ+DJ5pw+9/79vuwvrddz8Vj69nO3fusa7duvg8eWXFEd+O7COaNIJCYjuQBwo9d9bMJIYQqzYsXbbCduzYYldcfqktk2DG7dratRttyZKVLjAPylpjnsiHX70yoQAvRI3ImZ5PPvlbe+WVV9zLU6PGyb6374ILz7Vrrr3YqqUpASCdPgj3WuTrYv4L/6r7ikusQkhHMRFN2fYdu2z2nPl28SXj7T//ft46derglYllUykuQqw0AULnPUTGe54hmm3btti3brna5482bFx/uh4E4sRORUMpez1DrPqtH6nJjW3AgF7WKKmhdevawbp366TOTKTIfALyyYPn+C4wCmqqvNTZmXOBuXIo9yppYjhKr1ersYu0lYb0gsPtA+UT6ycc02l9Hkj5Qsxs3WH7Ewtz3I2nBAZzN+peoc6Coa5OoY4EOoHD6ewLYhPsDj5MMAzZJVoHzKvDoDk4Hf/R1ceqpEz92EYNH2a33XqVdenc3tuQOnJM5jlnjbJzzh5ix9zZQmin2D5YWcfFkBsw4qD8+vXpqKuzz1tRf4azcIXKswDwNCdPMmTPcKw09ONHHVdXXXGJ/fM/L1hSozQxDo6pO2xHVX8OwGeIFyZAR4wCj3pyxd/gQNm5UOCou2oxTjpw4wYNfQfCxo073Q1oRhMEP6LwuDovdVQHl2C65qoLbdJNV9vAgX1t1qxF9vhvn7LCLdssXfEZEqW6kca5QL2/U7mGIqFyaQG+0dmhWW8Hhdpm8vqymHLCuNG+Gv/jL6fLytnlfYaL/0ObnpCQO+JtA8MYP2GMM6hjR49Zn54F9uQffmGdC/Jl5ajCp2pEL6f8rG32cGew+lhgRtogAHeg49qLLWoWrLhjLGCEyVmNtSvI8xOUHvrxY9ZYdNijp/qEishtliumqDhqX3AXcc+B/7hFZVEYVjbM+frrrhAerxT8Ve5CEj7E0GCvnl18qxtTJ0yhsAQAuuQZ3NGHOKSf7YkIC+9n3uewuJhPr7aGooPnnvu30zRCAqGIdY6v5JPHpDALKnVr4UN51/Zb8ACtMzR99GiNjybi1vhYTZWfP3zbrTeL8Za7hTh+wijr37+X50uIvMbxU5vXiy+9aR07djaOLWSYNje3qV173aXqP4/a939wr2XlZKg+rImQlSoeFfNwoeX1DAfPxBDaqa6tUOrj5Y6XFJ84pA1Wc6A96kfezhOFF0aeRgwbYBeff4716NLJ9zH7N10E0lMucHBO8/6SCvt61hzLk1BPTWX/vNpZ1jEHhRCPgc3jalOmFdJS06y0pNRSUtMtPTPDF4pVVlS61cviS2Dx/f+CBwsa2uC87yA0xdNkEbuHRtUTKx73zTu27/D3TZtm+YgETon69enti9MOSbnp2D7PLrzgPPvqq+n2/PO/tccee9S6d20tfn+Dyq/yYXmUTRGu6hh4c2wrFsiisOS1aurlYX0Le/qWJCUiVbylxg6WVXo9evbqJIFbIPo2xW9hn38xRcbrezIeD7tsREnCIQt9GkueIe3QXkGmON9R7iy24xAopuPSJfR//vOHFKcuBG5ZG3BXuGzJOlsjS+SWW65zweorcCnQ72cSMFckJByHV1fX2HPP/9MGDhgkYuYotMPWU531/PPGCcDgozUwfABllWCyGgDrhQqpUy5dba+99q6lSTNy7Vi9kXmt5StW2wv/fcOHDbBqCBGGxMC7+D7M94V3EeYm6Vk2+YuvbOIFF9nHH31pxfvLRKQhXowTCVs/1EAVduUVF8tqOUuNX6HOVSBmY26V3HX3bbZj5w51hsaeRyw33uNz4m86IPjSK79gvOw59h8E4ocnTxfTxhBxzXvg9O+66Bi+pUw4RmGYeMG50ior1HZB2SAed4iCi9/kRRBI+k/5qmDm03DR59ufvGOE8okrOvMy0ZrQ5EeNHGwcVv/gg4/a++9/7osofPhT5TAUhh/s3r162yOP3GdNc1KVhvUJ5BmYzne+c5vinbJzzhlh373vbrvxxmt8+Isg8JyWIW5wRqfp26+PmGDv2ro3dGf8R2Stl+w7onI622efvG7PPPWYfVtW3PU3XKR0zNGGusY7wi8IwKCscM42ZyGnpDa0H/zwdnvltWdtwMAufm5surT+OfMWuq/trKxMoUg4gpUrbWZGPfvNEw9JyWpoC+YvlAWRY/PmLbBly9bY4sWrlecJwRg7P/WpU9SAvWXLZtZVzNDXMNTSRGCiAecBB6HNUAby8nLcvejQ4UPt//75mmg7xdsNixMr3YWn0mRkZFh5xSHfJdG7Vzf1n0aWnZ1ujz3+Mxs0pLf98U8/l/BsqT6V5D7sp01nO1SxlD6hWwpTsI7BFf0UwgiMxGlXrALPb82aZcn6q3ILBIZGn33xxdfV34+q7sulxG+y5/7yb/tQVgZrRkAAeRCoJwfKv/Hme/bmm/+xO+64yS0KPMJhbdTUCMONUmzWzKXWr19Xe+uND6XEibaFl5M4NZLwZVsiOMQi6yIF+ac/vd8e+dkDdvlVEyxLda06dtRypFANGNTDzh033C6YeJadffZoCdSbxKSvtbvvutmuuOx8WefjvK379O1m11xzqYRua9FGoBOnD/hToxN2y7euc6EJb4TppqQ0toKCtna0qsZaNm/uh/mI6r0NSBfbmiv21R0799pbb71vr77ylnH8Yf16x+1QWbF9/ulHNn/+XPHZI0HBkNLOkDwC1tfSKD19O3FoO8LHPfZN7v7swjnwL/oqNBiDXnkgHQEcwjMYccrMypIwTXXFP/IV2ox+7uWoDKzU+YsW2+69OBZp4NYtZQf/BI191AbudaSyQrR5QsLpiFvarD9CiWH+lXzIM8CvS+2JIhA8KrrmpRyER+qofko+lEG77Nu/z2l8uwyaOXPnO/3nt2kvmbDHyisRimbdevaz/4gW6Ysd23e23//xGZs2bYHNnDVPBowUBJVdVlrmtBtHJgnA06DRKXvqqcft6aefMM5ofvLPT0jRP2yZmZmijba2TJZxcnIju+km0dA9t9m993zLXnv13zZ3/mQfgfKdIsqX6ROOiV26dLl+N3bPi/gp936tRmDKrHnzpvYn5X/eeWOl0GLVV9mf//w7e+/9DxyeGOpaTwFEVB87ZSvXrBNBj3LGEAPfYqBSib8JDIUclsUEUAXtC1RgOMT8Bz+4z5kFjAs3k8wr33HHDRLaHcTEDquzN7FevTuqM/WUBdJLyN5t7aXh+7Ft3hynpHEdtkEDh1hh4VbbvLnQmX8k0IjgeCckIp0LWCFUGp3FAezPPHDggL7BhALziYG0EFBe6xb26CM/tEmTrpHguNp69OpimwrX+xDH448/ahMnjre1a9cpAfkGRkaIxE1IvMdniB6Yvhnid4dFF4TsONb7WI+YD8/EA/YB/XtY0+xMERunyTSwZi2yRVBSboQ+aoWSAkyxjuQZ0iZMN6itUpLrqU5jbMjg3rIigwUbA2W6JarOAx4hxHvu/pY9+8y/7UjVKXXE43p31GEgP8qulmL33F/+Y9OnL7KfP/KwGOUo5ROGpGE6bdq2sYIOre2aay+33//uSYeRRYBYRljIftiE/ojPXFbz3BzLVr04SYi5ZbamzJgxV4yylV1xxfn28I8fVZnVNkZKA8dqMreEMpgYqHctmmtxcELCq4ldfsVFVnqwzObMWWZ33HazhOAAlXnMCjdvlmBsrdgS7NLusQi7SmP+4x8ed0b73jtf2N49B2XJ7rT/vvCc/eSnD1jHLm3t8FHmcENbRbwn/m7duqULZ8pPpIfYNsQj+LOqMHjQAGuTV2C//PUffEjtlFVb5y6t7ac/+7716d3FLVBW0CM0WA17/XWs3l9h60SfV197iT39zD/t4otuta+mfC289bZ+/btK6FwlgbiXQoVrvEOFkaagIAS6IUTa0T/18Rq7/vorbIqsd4QMzniOVYshq99jkaA4Hzp02JYvW2+lsjJY3U1ahECwHhjFqW8LFq6UNfucO9s5WHFQZcqK8ikZplxOWkZ6khSY5lK+jqgfHHNehPbIDgi4gpAmpsccZLIsOOa/61lF+VEJiGrB0MgukPXECUec71tWdsA2bdhoX06ebJ999omUuI9s1aoVPu/NAtPCwh324Ydf2P4DJV5H2oJ2QLEdOGCA9e0vJv+7p1V3DsrASxeWpdpFbdBLSmG7/Hzbs7tI5QbPYU7faj+UwNje0DVuKYslGLDKevfuadddf63dPOlWu/ba68Qv24tWg2KEMYLwINAS9CkO4XelV0I6lIFiFGiFO20Uf3PFcnlHCPQUvsUQv8d333yGBxLCu3q298BBm7dgidolz0pLS62oaJ9we1BNQT1RKJh7rTFWTvMb+mGxGMaHOxcS33WbTPQlivc4x6Wwg1MnDX3kXVRQkR9h9I7RFo7GrKYGbr1Wc4KUqtROPKRoX5GVHir3BYDTvp5lq1evs6uuvsQXbS1dus42btppa9dvsvx2La1Fy1zbuHGbyw+QS924wE9WZra9IWWQdVcP/vBRmyx6QSnkWF72bK9bu1FKfGObMXOG/fihR6Ust7JZs+batK9m+miI1/d4tdqvvnXu2ll9a7e/49jkPXv2Um1R/3G76YZL7Ze/fMhef/Nt0d2XVqG2vfrqS6XkL7AtW+u2ZxHOlLBCDnOoDNUyP+qvBHho3NjIscHC71g5uAhaGwyVORkapUOHAjtUesjef+cjIaXQBgzua//451N2tTTVW2+9VRVPk0A4X53vLBF6D+vTp4+NGT1WlX/AHvnpj6xDQTsJDrWc4GnRKkcNX+NL/yMhReJLDInvI2OB0HJymqpR6knzudpym2eL6eJMYZB16tJO8UkX5pCoC0hlf/FTTz8veP9r//nvKxLMW0SQB7xxP/14sq1YsVIdG1dz0myFKseFykTTjfhJhDO+AyZChJF0sdzwHLR3/ecdHMuCtFwxjgsyvkn4fPf+O8QgGUo6ZU2bNhPOCmz9+s1iFgjowGAJnmdtOP0skJgjuevum8WAfm6/+MWDYuSP2bnnjhBjrDhdpsPn6Uij8sUZ123cYAfL8fh20pqkJtna1UH5goZUBQW0a7ZFlFpJ6QG77zt3+xAQ+FGG6pjHpPhMst8+9gdpknlSdNb7NgqsE2Bilb/ISW0Hw23s28hQCBhew8EDc50bNxRaiSyxJ/7wFztUfswqjhy0ZcvXScst9IUZDPVHfEXFomGtT3NGcI7LUsvOSbf+/fraP//xkk2fNl2dZL7jLVovDJeicDRSc0268XJfkfnA937iZyMfE/NpkpVsnTt3sa+nzZHA+aet27BZSlISCPAA7ggRDto9NbWRD5WLjUN4judIH4SIdwR3qhgCFuafn3zGKg7DoMw6tO/g566vWLbSbrjhal9LwQrU3GY5rtXPmT3bz/kmjy5du9iK5WvFJBrYlVdepFZJtTvvuNl++fPfScCy4IdhVFa1Cob69F41ntoYuBPbv6cYzgv//rv/XrZ6gyoUpo6Yk2VLDqMePXt2dcuaufggxDB2A20T/K68s3KyraBdVzG3eZaekWm794jZ7y+z8sOV9rNHf2DvvP8v++tzL9oVV15g94u+U2SxNGpwyv7216fFYDNVp/aC2aQErLD7vv2A/eQnj9qnn3zhQ4nsMHnl5Tfs7Tc/sk8/nWlLl2y2DRt3SvhWSCAfsQPFR2zbtmJbvGiNLRSOGD27UsrZsKEDpWBKAavtl/TDGTPmS3B28mFwLDOaiD30KA79+/Z0XpIhxZjtQnwDX0HhpT3r2lEYlLHRyIVXtWhmyvQ5dve9P7AHfvCILP/HBM9uFyq7du2VklEu42GfHZDw42Qn3GeysAgHHcDGRZ7QAReBcqAtLn+utZ7jNxorCL6QngsaR8l1P/m6B6U60Cd1QIDxTHpGKV5+9T3RUNizTLtSuntJbJRsKY3ZZoiVL2Es4cReZpo6TYoTUzII5mbNm7uFDZ0y9IulzJYpPA0yh8xoGgIM/oEyE2AOF1XAqkeBY2SIcpnawn0zsKGUFUhWZKY1sltvucGnGliLgi/wMeLxLZplW9s2baxt27Y2f96iMFpZGyKeSkqLbfWqtVLqu9nihatt/nwsX9UtOcn9++8tKnK+s2NbkXXo2NXy8lvYitXr7a57fmizZs4VnwrrsPBH8dH7n4rMG/n0Re8+PdQfl0h+tbDf/f4XMkD7yeh7XHxmmeSkVDwpHhPPnyBhvkVVDrDEECixNjB3mZqCUG3vw0yE2GABSUHQxEbjG4FvDO+eFPExFB0WQNW3adNm2tTpMy0nN9c7zpKFy+2VV962H//4N/aQtA8Q+6I6EsNgL73wjv33v2/Ys8/+3e64+wf2yM8f9+1T7IssaNfWKg5xOtFeJ6rIOCJivxn4HiySIOg4vu/+791mk794U523yn728G/tZ4/82H788ANWcqDUeoip9Ovb3dJT091tnGqpvMmpkX388Vc2deocS5OwS09JsX/87RX79LPp0marRGQNXVj88Q+/sK5dC+x7373TNV/Zew4HgfIjg+YOQwNu4CPwnRDqAo6FXz2iIDUSnpkzYy5HET0eTYZVSbxmuZk2YFA/K5E2CXEzHZCX39IFlM/pexlKJ3DYXoC2SeeCQdK5+B9hOHLkQFu2Yo1dcOH1NmfuQmuR18K3zRCAGRhZpUoebCdh3cEH730hholWUmMt89tYfXW8JDFRNPzKw4ds1OghIsZfKu/h9tKL79l1N95hRyWQcdWHYMzITBPB79N10EcpKg4etbPPGmZdu7d1Jwx/furXds+9kywnO0uM/4g03/a2aNkqV7Rqjh+x1tLgt27bLsaQZPVONFJ5A/3wjJmzFtuqlRvEFCpEK1Rd+JIRgIX5vftvluJ3r5133ji3VMANjAmnBrNnfaR2fs+GDhls27buUts2snQpj2VSLMorD9n3vnePXXThBPv4ow+F9+YSriluBY2QlY23ot/+7ika0VL1DsyCs0ijsZ8EumT0oKFwiIIlCzBwOo+XSCu0L8eE3nHnLXa44qht3rLZqo9XWePUZBs2ZIBt3rjRTwtaIaUI16YIxLb5efbvf79saU2yJLQvN451RWHq2S3ffvOrH6n/7LQrrrjQfvvbZ+yoLF4W8t1yy+XuWpI1GBz1h2LlJFILu7e9rtVSnn7wo59bixYtRJthuJE5Yg4PueeuSTagXw/jZLoe3Tpbp06t7YEHbrcLJ05QnxHjVYb5bZurrUQvx095m7Vuk2uL5q2w9ORU21q41Y/7TE1Ks/fF2P785L/s3Xc/sxdefEsCq9Q++mSaaE/Cp+Fx+/0Tj9qVl1/ifsNZlHKqXpJxfKqfECbLGpiZJsNH9alT4eAE30Lpd0agGKplygOPWKd8SyN8AhpzvibcQ8OMFCGI589f4qMhtAdNs29/qaXLIn/55X+61TN12tc+r0ib5uQ0sczMdHvoh3eLloc6DdHXfM2IlFjmFxsIl8FKhDjhk6ITCe/NG7faG699JOWhVMIqRf0jQ7BJcKldWrZijjfVR5DgLyiXzseVb+THkcYI9GlCoDd4AL+BP9DW6TTSpdmrzvSOg6j/4E+Bdypvwc52pzff/0T0tz24IlbezBkz1O6WvHDbWDLDF1oJn/TtI5W43RTdS2mDLk9JELPeJwVPW/A2rzNwyjJNb+LwhoV4wCH+qX5RQ/mCEa9iqSnpbng0TuKADPZkw6EbOH+krSTNLTM72375m0escXJjKU13WzvJsF/K2GAqrOJgpfXq0VXW7yafqlVLiIeiOFKm+qxo9Hj1Sbtp0qXi7Z+LrOAN0BEL8ein4JH59aa+Y+nCiWf56WTlMgyQR316d3deiiczRpbeeOdjX5fUolkL69evp82SspzZJNX27im2Nm3b2xO/+6WNGTVUdVAfE/wHiovtr397Tn3xaprndDjDQ1jv7h19y8DEiRfYU888J8LmrWjJkRaQlchACLwnQBw8F7RvbQUdCySYZ3kD9OrdUxp9cwE4133LbtjAGaD7VFmGsMIQMFebNi3s4MES95SDtYIW63MDamwWuWRJQ8VnMVoZcBAiXATuXMAWYVEMxYEIGtq27TttngQP5/Zu3LzNPvroU3v5pTd88dDVV1+sTtBI90uk/XezL6dMVycImiMXecLMcYCvrGzkqEG+6GfevMUiupP2rVuvEYMfrNKqbcGCpWJ8atQEuAgRZ4nwxkAZ/IZZc2pN+/Zt7Ouv53nnRI7S8CCTOJ5K1YeBXjBxnA0dNMD+859X9Y7DQPKtW5fO9smnU0QcKWq/4y6gTzFfp/ipKXguE+OqPu4KFFYsQ39XXXWJPfSjRyUk2/gQ0vo1hVZ8oEx4E+7ElCgXYqZOHP127XVX2H8kBI6xoEZC5pyzR9nNky63zIwmqv8SPyd5U2Gh8DjDdu4usm7dCuzO2yfZWWeNskULl/jw84ABfZTHi4LxlOU2z7WHf/pth2funKU2fvwoMedPZJF2Vt3r2ZbCHb4wcMbXc8OQnxBy7jljbPbcBXbD9ZdZFzHPrl072fSpM5WmvbcPw1EgLSsrTcpmWzG/7b77YJEUxLXrNgrnYVSBhVvsnezVu7cvWJk3f5F9NXW2cHTMzj5npI9OFG7ZIStrlX0i66x1m1Z22VWXqrzONnfuYuvZvbuUknrCV6lNGD/eunbpKsV2lzNS6JPAPdIs1kOrls10T7LVa9Y7A+M79BHpmQumgUUxecpUa5PXUu9ou0bWNq+V2izZxp93tmixkT3zzL9koYQj/RASO7busbff/lBMscaOiDFmZqXavffcrXy+Utussrfe/sA2b9rh1t6BfaW+4DOvdZ4NHzbUHQuhcESaj3Bz9+kM4QR85WTn2p696sNiEGwruezSi61/v372/F//biUHK4S3cfbG6+/Zl+pr3/72zVZTValvT0rQLbL9Ej64gBw6tK99+eUsVyKduB03jXwIcNeuItW3vhXt228rVq6SIpMkwZchxep79sc/PmcDB/dVXRbIYhITreURAjEwbYiWrqYXvft0twP7xVNa5VizFk2t2E/oCvhG+FZJaT93/Ggx/hxZ8QscZ8rChQVCE3hatMzxAyjgW8CJ/4fP1L/+8+83fLi5d6+eUg4O+wLCEcOHSJm6Uf0sRTAn21IpkyfUJiiz5513jn38wRcSsnjBUvsKv4gYGDRTCkkSXGtWr7VJk662jp066J1XSAItbK1iFAehCewEBCG8IU6pxfby7yGKC1oC+Ak0Fe7gIG5xdWOglg+j+EajgfUHnB41RzT+2lvvCUe5tQ5JGFkMa2Wcp1GcLubNUTydnsUsUtMzfAQJZaK6SoqP4jBUjaFEawNHsoRuUhoeyILBdVyWN+8R2uWHDlJJrwortek3THkCHwKReBkZqX5AyJ7dB9RHt0px/tyWLV0r4BvZm2++o74812bOXGwTzh9nffp1sSef+ruMqRRr1SJHNIy3sGo7WF5uv3nsJ7LM69uNN17rUxgcl4l8Yu1Fs+bNrIsMrzVrV9t3v/cd8b6r7NNPPrP9RaJjKQT9B/YSLxtqy5cvtp/85Aeii5dsx/Yi5ylXXXOelP6lUor3WffuXaxU1vknn35sC8QDW7VsKXosFc87JWNqmc9t471xrdOZh4NnCOcDRXvVANIKZd1C+DQCIQoPLkK8g9D4HiRCSJdeNsE2rN8mAbjJ/ZIyb7Rj+24nXlZtMnxMY8ROz71xo3r2l788aVu2bvajKruIOKd8OU2Ny9wygru1L3bZunW7OkJwmHC6XCijNiQ+hxDioAGXlJTZjh112wBASv36jb1jXHTxOBvQv49t27bNhRCOC4LP30DsEPDhygq7+55brXOXAjH/Ifb2m5/YPjG3ZGlIP3zwfnvowV/5IpuvJJDY9wyhJsKZeBFi/fnNPSoqLBZi7vDrGfMcBsesUzPQ0KH1Wzhhz+D3vnuHrV692r2FsUCDbQRfz1jobgpzOTRdRJ0iIYWF1Tg5ye6+40bhkuEl5m5wTXnKWrdqZmOk5a+XwJp44XjfPz158ldi0uE0I2HAOwnOMLDYUdlZQ7B44Up3kccCiI3rNvj3N9/6yI6wUlqCj4U8F10wwSbddIUsox2uQLwrjRKLAYG/eOlyP2YOmtgiy+mF/7xlk7+YbgMG9ZX12dCPkxw+XFashDKnW9Eh3cmIOky9+knWu2cnW79xszrFGjskgfD22x9b0Z4ydYosm79gsc2YscCuueZCu1jW7s03X2tTvpquzlAuDNI23gQeYMg4h3nhhZfV/ttFb2aLFq/wBSmTbrzSFuuZYUfZXFYl5rVt2177QnAuWMDwd5JooEjaeV8bNGSQO5SZPPlzMSoWv8FAAk2Cx9hXuB86eNBdrx4+XK12DQyOEOOSjsAz86rso/z5ow9K6A2wfClQf376WVu2bL19+vFXYvYMNYp+RE9lJQd9zhdhjU92LMulS1baa6+9bUuWr7NNEsocrdlAeIRRrl6zwT09bdmyTTS03JUBZ7i1ZSfCLKLTc0MpMAetb9++ir/aR9qY/nnjjffs40++lMCvluJTKBx8aZXlrJqvsXu+PcmGDB5sq1Yvt1VrNgbhrL7ct29XmzZ1nuEaNQoP7xNQOM9SNvTa251hTo5QrBJe33//M7v22svVztnqp3P0PkwhkJZO4qhjol54/fY9t0tALpOl8gulucKVllg/AuW2FP3v3LXH1q1jKkiWPYV6YFrphA2UEgnv4uCMsA6kgQ/NNmxc3y64YJxNOPcsGRUVtmjJcuNAmtFjhtrnqj/9YfWK9S5kqdUNoqX3pHCizAAkZYc9vMpTCgrWWU7TLFlvVypOmtfZF4LVCt/YDsxBO50ITEbL4rQBF4E7IwEI5viOsgjkAZ9JvHiHwEMxjsKcO/xrzYat9te//9cVB7xvwbdJA27Im3hcCBZlpHJkicOzVS+c9aSoHooonFFl9p0f9fxR8GgpP/SHhWXCFflxspYLasFTUV7mbckQeDgdCx8D0CDtTDs4J7ROHTvZbhl7hyVnmKIBPk4SY+j7+LGG1rNXR5v4/+PrLQDzOo717zHLliVLtixLZmZmdowhO8zQJE2bNGmbJmXM7W1726ZtCmmbpEkpzOSAEzPGzMwokyRbZIHxe36z70qv/W+/lY/Pec9ZmJ2dHdid3VU7/eXP/7ZTOKmJj99zz+12443XiTY2uFy4UkbO9dddZ7/+1W9s754jXncgBr9Yyzijvv32dD9e9t13P7Dduw/aBilSeK0fUz9+59137GYp7NAnIz4YQZMmj5XR0NmefPJpN/wYVewmw2nS5CnOcz4Vj2UZJvVlGeqHH34iBXGRZefmqGwPCOcO1cJ557YdLkiZI3DvOiE8NnBolBDiu+oOpd8gEmH+4IP32l//+g+aD/SLsMOcCRo5RINwJh2Nyp0LraJ33y5iuL1l0X5oPWW9fvLpTB9ugCBZltGieXM7lHfYNf5kwRavEAI8MRAn/CYuDIw6CTIJZDRnB/rCWfv6Iw/ZpzPm2EJpzwzp79kVTlWJxEtdUuo3siWLl8riTLHPZsz1+WasG+rMAnP27p02dbJ16NTJNm7cLMsfLTDgKMKSfE+uA4FntDXmZTt0SFjOwhmw883T6R8dHaZLudeovM+XrhRTlYaq9po0aaz97vdPW/t2reyycYOte7f21qlTWyk77axtG1nkev/N73zN5/c/+WSOmMN5afuD7Jppk6T9DZWC9A9Zp0vcU9nBUv1cQ9cPH6aS+otAWrj4c1nmKY4XdmbCa3vJ0lUu+LDI1f387O4DB/fbB9Nn+ZpBxtCwJtg+FHnEsCPDYnREcMoSJurVUJZFu3ZtfEkO6vYaacInpEhQXxfMaje8O1u3yvalCNt3HBDDLxY89X3+Ztv2Xb5NZPMWWeqEt6hdFrp1sVpW80nRTmBUkW7AK8OX9b1z9+jew9LFaObPW+SbczTLamIrVm6yEnVoHP84sxqaYUkGXsVsXYmjyiK11ey5C/2kqjp1WZ8a+kpsa8qCjiNt4rHJedHUFzwTjW/EI02AEfo4rzJr28EDee4ssmzpGnv66X9Z3RS8klGeyZchVe60jZReWY7OxGuJiesOk0I5ZViRIUyGIWGi4Jby6OesmgiKOO/wtwr3CL/3fZUBDrIkQLpIeWYUAsbC1A5TFVwgp77KJz+YapUsyi9/+T770x+fdufQw3nHVZejlpbayEaNGSLLeoHi1UybUb6qrfJxlMOpiOMpxSeUV3lZuS1ZtMIF2YfTP5EVLitf/OGCM2tvFq8PvdXroHTDhvaxQYMG2pw5c5zxo3RRN8qi7Wmn/VK8cOhilCrAQE60h4SwhAmKHZ7WGCvejoItOzvT7rjjBnc8e/fd6fbb3/1FytwFGzlqqI8QslVodvNs5X1A6Spt+IgBTk/Ll620Tl3a2bAhA6xdm5Yq5bzooFzKXJUEfqVdc83l1lX8J7VRilWJ/6BAoeQl8wq/KyWKQ7Sko8JBnaEtsMA33vvyskSdUC7IA2GI9Q5e4cNYzNwJeDSD06079thfnvm78I1fQl3VuYWPCICiSKuc5+9tpn94ZKOsu1CsUH4ScFiWbvt6/LrV0y8V6k/QJCMULpxFg2SM7wz9v0JCtLj4pHBNn4l0STsn6q9n7qwIYuqztLQM0L0PRKFNGoyQjCZNpWCv9tE36J+PuVLI2Fdh0+atSnNOvH+uvfTia6JNpk3rKUqYpmCOOVvG0uBB/fzgJhwI/Sx8pgyF1s1SbouKSuz6G66yVi1b2Z+fetZydb/yqvE2bNgg++EPf+lz5ZxuVlhQ5L4fH3/8mRTYrS5/6K9R4QAfKMcZWWFdv8LFwvnEcdzkg4ALSIlMLFwghCuG5G8wwOZZmTZh4kT71wsv+/yEXnvHDsQVtHDeOYYSAeK57rqp0l7G2f88/nvXrtq2bWM7du7z+QHiNmuWKaGVY3lHjri24YJVwcsVAUaYGHqLz9z5Hp9pNGg0vCN9IFq0JHbwYbgML9pp11zhzhebpeW7V5/HAm7lIWQePHhQgrvCCZss6SSff75SjZDiMG/btluCG4/A4Fl5KRz/KcT3aJwtBUPHju18CDeFBZiJ4J1Jl1rGzkjzuu66K2Tx7LeNG7bYfV+83ZcWzZq50I4dPeHDQwfzjthufd/BUXS6gItdoQrzT9oPfvhzO3K0wOqJAMeISR46eEiWVonNmiVBJrRgtaCa06agGiEcxA0hccqTAtYa35iPDs5XkRGozmLkQo0zcHY487f6DmPgO8GH9vTbtX/lgSPLsSPHXdHo0p3h+Tm2X8pitOK9vRBCemYK5Kabpvre2KmJNZcEF05iTK1aZqteeVKkFliTjDTvnDDBWDbtD95Zc8uaYxw/OnVso7atElM9ZDfffJUUjtV+jjRHfoq9eF0DI4x11BN9RfC61g4+/HsIse1j+8fA1IIrG+dhWnpBPok4MU3oL/qti/Wr+w8c9GUk4XAAQS+6dQsz0RcIpA2MEwjJD+GpPubKqCwl4uh9EOChTEgvKCn65i9hp6QNgf5LvoyycKhK167tZM03FIPZ5f0NfHg+aheHN1RGaRAOTJtk+DrQZrJAzgjX+ccKbOCAPta+fVv75KN51pBNHVRX8ldKZ8gEZ7K8IOiVKx6iJWrG6BdDsa7DKIAPj6Q7Ago42LXqvi/eJoZc3/74p7/ZAw/cKwv/beWpj/xTJP6Ck2CY4vAAvatg+ltuTpZobJr9+59viTaJXdsaS7G4+ws3+JTChx/MdlysX79JjDXF4dq8daesvlPqh/nuuDZx0kj73je/amvXMGXQRLRU28aPGm43X3e5L8Fhz3aG+Rum1LX7v3SXYHzPT9bLapou3nJefY3lTUEY0pbgJwhl3dXBEKq0AXcsN/o+uzfC8BFW4Qo45e5CQbwdT2gOfmG5G/WlT7GHAUPQ22R4/OOFN8WLw+Yn4DNHxlF6epqVnypzAcx2tk0Ed5Z4c3nZKSuT9ZfRLMvYQ9yX5J07LUU3zXxFr/iAshHcpxW31H0VEIK0TUo6S7KkpAoG+C5rnWtdOGMNEPQqA3lAvwIIYOcCDzQiKwSC8hH4O7D6F+LoYlQvv6BQxmGRz0WDtyzByNa87OK1Zs0GtR/4ZblT3PTFe4jTI0KV5ZL4JWzbtlN5hn4JvQEHOL9q6kTxmpayzJ+zKvHvK66cYK2leP3P//zK00OXwAsOuSOsGaIne+rA5fh3Q9AsUzI0ES4++IKPIYREMZCYihGcSBKXd9pEw7P0qWevXrZypSy5BmhY4X0MxE2+IiJZrjVCmuXPf/akIwwgcnKzrG/fniI0zgs9Y7ktWqihG/laO7oI6SmfwD0QUA28hEt/K0niTvmBMQcQatnTf33eh5gOHjhkny9Z4ZYvSzLQqjyGsvLGUsPRkSnP83GiYDF/Q30/L/g3e1o66n8KEW6uAEcAyi0TgsoBaspK9nIlxPinhZPuPTvaiJGDZBEsEMycUCUtXB149tzFYgD1vK0K84vs6FFOFDsp4iz208WY0/jF/z3pw8RYgawFbt2mlW3askPa5Rp79LH7VWccZbBmA/4CoUsJCj8SOAvwxECbxBDg1AOv9OAavC5wSF58Z1OJsFxKDMbbQrnDNPWepVKr1qy33//uOTskTZZNB5xhk6kud1IRAzp67Ii1yGmhjoPnJUCBV8o+5516pxSlz2bOc7jffmu6L5WhoygTxQt3LIEbb7jc2rdtKaabLk0/3Xbt3GXNs5vZBx/Osi2bJYBgZD7MFeob6c/rT6W83Jo2jfdqoZWIG+PQ1uw2xB6/0FccmYB+4rPnTc561g9nXCwV8R23oDpnsspP8WP+IQ1XAp8eFA/mKCWAZWWsv5ZJ7eXAjNEumC9lqoihtTOy/s6fo8xQdqTz0MdJd96nmAoL81UPvlHHi2FAGARYZFkJp3977nnlU8s+/miu+sYOu/zKy6xr9w721lsfGUcisrIjlsHlKalbglYIKMLKTiHkHXAU4vn8rX74pfQoS8DAMO3I0aPtjTffkfKWLprAAmxg1157uYRYuSzdGsWeC/x7CYk2YI+Dhx6+3+bOXVCtpJ85WyXLt70U2tH2VzHjuHwKBTPMGW+Tcllgh/Yf9PlQzv7+n8e/Y2mpqbZu71675t5bbOCoETZ/yVKfs08V07/79uvth9992H7yg0ctRX2ufescKaSyuCsZWq6hIYLXN6lNki+sX4bbmd5ipJLflwZwBR5x9kSw+KZB9Du9BG9s+HLmbG179c3pKifMSdPG8Lw0CWJWGLDmH0/8JqpfY1n4vXp0t/4D+/owvysIUgzCKCltENo2GhZeF8GKk6vTWF22ZjYrLS6WpVwkemlgY0cNtgfuv8t+8sNv2fe/+zXVR5an0jn/Fa1xUd9AC3wK+ZIfZXkZCfzwDL6YHqBdaeKsrOY287NFtmjRssC3FY86otQRPL3+oGucuvD6ZtlkNDJDCHGwoHfu2GNP/elZKTnK/EJd90P6xc9+Z3Xr4LuRoE+VTRquADvKSsgrwh/bODlcZDkX5ucnMgoMOTnRf0pcXYD+6KytWre0Fi2ybN68BSLINCGUwmsEMfnFUI1IRcIr9i0xUDpBqTQzhrDWbdjo6+kY/rnttutkBR21pctXeV5cpPc8+EvkC4g1zyH/5BDhIPAN5kinPXb0mLFmE2cPrGCGtMMwKrCTP3UPyCXwnuDwJ8oh7/PnRAgSJorh35NhSI53abr4nWVjWM6s854/jznnYBFC6AQvQ4TUpm1bW79xgzrxYQHB8PEh4XyxygcnEFuADYKiXQjMpy1btkp5hSEotE7FsDatc30+bcP67TZq5GAbPnKgOl66b07BUG+En0yBwvUVmGUixHpwd/gSxEfwWDG9fhHH43t6le+4BQ5+kzvvRJTCfQO085CBf3LGomc8hRnW9vd617JVrm3ftjvReYgHbQR6RDt3TxQpIg6j/pzpKzUCn7q/884L1jQzzeflG4rZcl44jlUFhSelOKg85ROsOQfGYY519buXx/dQt/itGm8KET/80Q59+/bw7WhXLF/tHTzSQMw7OYQyAoaor+ebKCME3sEYw6YRKMkMbXL2bdjpiTWrVaIZ0VXb1nbs+FGlReG4YKliooMG9pbmn2MdOrSXKD/j89Y+1+nZw+RCnSgfzI27bLjlHcqz7Tv2KR7DkQkB4nCEusYgLLh/ByTBsDrKNttgLlc/3rplt/eVKIBiiM9eZtL7GHjj5SXwxM2jCQ7lJGUqpEEhvPHGa+xPTz0jfJiNHj3UunRp6/OjS5Z87ryGfGJe3JMZOqNj3/3e15y22FuBHfFUSWvTprWMicH2gixLFCwcVTncAuWezWxGSWm+7bbr7ZvffMiGDBlgVVIEsKjWbt1j9996vTWS9XnoQJ61aZFrFRWn7FQpRyhWWbOmbATS0EYMG+wjIiWyIjkSkf2s4UEE6ANaRAgi+PBER/lFEeHOKCAOs/HI3YijWE+pgp6eeHwKuKvlI1Vbdx2wdz+cIf6dY5t37HL8sZ8BeTBS1rFTe6s6VWLZUoiPHs+X0Gxomao7DqVswpOTneWb4hwvOKaMa1lBQYHvGnmhttpYtOlD7hUVrtihENLuKTJimsvy7t21k40ePsAunzDKbr7+Srt84ijf82LwkIFOK0yLOS07H6ZCuuib9LP4J9zEehIh9sGIA5RUPM0LpLjk5R12nMbvIU1N4F34Hp7D8HMiH+93IR3P+ccLeJvA93nfnQ8lUCn9N8li/tzjlRz47fmJ1yRbzhcL52PH1ChhCCk5g0uf4++QKT1PnUGZs/vKoMEDrVfvnr4s4zi7uiQBFysY0tVUds3q9eronDMsQjt93r2yW+Rm2x133GTjJ4yzvXv226xZC3yOASSQW0CS8koQbuxY8YJpxhAbKoaaZ5hq+AbDgqEjpEPeNflFWAPCQ2Mmf+Oi/FiO/lWnid95f+nviwSZftPBWLvXEeHMsHZDjqirSUcchOqhg0fsyJGjzmD01vbsOSDCP63GVW1ExJTs1Y/ErDeU5UM3+h7go3517VBenh+BxtIU5lCaN28mbbHA2KACeCLc3AV5Ag79ptHJw79Foey/hAfF5VH32A6ki4GYsT7+Wx2V344/8tX/XpoyCT4KifgeW/noPUs9Dh44LMuak3MqfI6f+UjSUJTHJ08S6Tdl+ZagwJMAhU1bxo0dZn369bLS0lM2/b3P7CjD/aIBvMKdKZKZZ0AeehRO/aZvbm3xw1+Hh3B3APSprrcLHqoMObKByLkzUsBymlhq48YSEsuFC6Ypwtx1mD8Owtrh1UU9HFxo0t/xI1ZBMCCUxey6du5gw4cPdMuNXeLuu+9mdzw7frzY+vXtZJOnTPRlJSOlgLEhEPANHtzLJk4cbX16drepUydbfn6BlOKwNAtFkVagjhQNQYEKdh6bOvUKOypeceTIcX1XLMeTg6crAa/+i7CHoWRGUc76UagVwgkMzPGXwFfocyGQLgboyttSmfPs+88rPjEoll+xrzrdiYEF3NW2g4cO+bI45pmPHj3s7955+yOlEU0pLvFiSH728hSHta946/Yf0M+ydad/MIeMUn/rLTfY0GGDJLx3+YjfbbdOs/vuuc1uunGaTbtysqzi+lYmi/BEfpEUnnw/Inbdth22YsUaW6erZU6uO9A2lvBlCQ4jiHShklOVdlhGyanySh89xC8DQ8H7omBDaHKxNOysBB4X88S+Haky4HfwVQGrKLrBiQss0ZAu3E/LSlQdmYph3/h5i5bbm+9+bMtXr7E+Pbr6Bi28j6cOEq99m1Y+HA1/wt8Gq7NpZqYrFeC8ZYtsayPDol2bXNFiJ+vYvq11kHLRWvFbtci0tjlZ1rZlC+vcoa31FQ2NHD7YRkvJGT6oj00YO9QmjBtmPbt3svqClfqw2sGdKvU3/eOPrF5dHOnUzqoUfThMu9JOzikczqAkh+BKeBIdOfIcIwhbpVc5vKTdI30RYt+DvwQfF95CW+E9ITnfMMIA7QoK+KHiRFiIl5zu0juB5+r8RJNNm9ec51xr0MgJe/XQnl87Nm4UA2HolqGEGiZGSM4wVibkqf/0yTft1iNrhlu1zrGd2/f6umSGGAkkj0BARADNHWEbO2AMfMOBZPCQfhIUhbZ2zQb3+o7WLDEDAoLQqYZNd/RnGg8iZEiSbOPn5MaLdYiB3yglIUH4nRwnlqen6udL0xN4x3fuMY/4PoaYNjkP7mi8rLmdMH6k/eTxX0srb6r3wXqJcQjkzzt+kgedL5YV863Jm+viuvBMetIxRAwhQ7Bo4FhdtBkWHuUQLs0zlK934F4EBb71KfBZyoBB6wfJvUy+ESGRF8yN1xGP5MX7cHks5annRJrkQBzSkBZ8sSftbbdPtX/98y27UIeCEObAnUiflEeku1gPaLxL1zbudYljEJuaMCdECpUSksIQEmXyp1wBQh8Cbpz+eJdUjuetwElVeIKy+QHOPTgYkXOP7u0sJ7eVffrZHFm6Ka5kNWmc5svPcPALh4B4FtVlxzwJlElg+qRb13Y+LdQ6t7UsHE4GAu/nbfy4ETZ77iLR0R/tj3943F599T1r166lPfiVe23CxJvFZHPcgXHLxk02YFAva9e2o82cs9CP4WP+PUsWLo42WOPM9bLZDoprTvMMmygLh2Vga9Zuc4x4A+vOemL/U9vT1XwoEliRonqkDgF/Neiq6ZOxnuEXz/Ee+zjPWBfkEb6j2jCsS0S9DU1SHRda9vbUM/VAwPE7MnbeJ+M1+TdlnCovs05SevCB4QCDdWs3+EgHDlvsWtYko4kfOjO4f1974Eu3WG3VhT7EqAR1p9syuoVX8IefzZfis83quvJy3tp3bGfNmza15pkZ1lkWPefW15WV2UPtltEiy85KQLdW/o2kxLEDHJYntEs92I+cd6we4M6paizZCodLBJRTD6aN2EIT+mI0BOWQoXkEHKsAdu3ZZx/NnGufL19nJWpr4t8p5YIlbAcOH/GTnOhLLJEcPrS/0tWyDh3b2vsfzLbs3Czr1rmzhHBrlSdLXfmzjj09rbF7JjPfC1x+fCnt5Lw4GBfAgsXNEcE4BDKFyFA5Dlc4hLkTo3hTuup/6OgxGz36CquoEs/AeEa1UprqPp5oL3ATTi3kG+0PPQYZ48qJeA7Cln4bksQ40Bf8KEE8CqQPI0akTfA2/ksKyb8ph5BMP7GPxm+E+D35nvwe2u7Yo6O/U9j3/wxr04kA3P9Pyij5N4FC/TB6r+R5+9L997hAXbBwsTvUMIeFsIMhoTHHYZaQR41A5TnkVSNk+Eb6jRu3KS+2NAvfvLMrRDi4X/SsfM6cY0cwtEoIAy0XBYBhhpoyCZSZnDa80++AAH9P8Hyr0xE3wBhhTv7OPab7b99iufEdIfk9nYklPexV7DuuKTveJ8cN8Wt+A1e415RL4B7fE5LfB6ILuOeZd1wwLx+dSPyO6S99TpTuf/rCW38j/V2oFnweJ1EeFxzBA/Al4NQf6QVC9XdgIg7VI17MNzlQPoG2ZRP8yZPH27x5n3ueqomSJ0pOqruXl0gX64LwZl3tdjFYtgX0YVqvC/8nakZ24El/4RMvxALUmR3kpHxjqIZP32A8JwqP+zGbV199uQ+JslSm8MRxXyo2ZEh/9Y8zUkBX2d5d+61U7Y5l+P8XYjtgIU2dOsmukALw3PMv28kTpdZOzHLmrLn2zjufiel3tNKKUmvbqpW98O9X7eGHH7DjBcf1bYYYdh3bLQUaD9Ex44bY35592dau3+TtJtPKrrhigi8TKS0L1pMjVMjAO5VlVGxFifd2mG6IIVi3gA+I8Qv4SMZR6P/cg09HCI5MrxvlIUhjiOljHuHuGege6MjfO+MNPMn/RESRSULTCCmvSwK/4TnQUaSPWAbvsO5PFpbY3j0HfPgSoQEOmFflPGZk4fF8trE8brk5zXxKgCkmyuYY1U1bt9trb71jazdu9aHhoUMH2JRJY61VTnPbK762U8KR9bnbduxxwY1iJrVMtJJhHcVL67FBCLiQ4I30Cl5QALAuzwoALh95cmES6hDqg7Pq2bB0zoWTaFjvqAP7MHzwyQx7/Z1P1JbbrLwyGD5YkyytrKV7cUmZ704G3pgqyZZS1jSzmSzY2rZesKampfh+5JkSoAg3+o7vQUB7SKFlJQPwosxEhQjUIvTCsDqKQ5nXhbKBm/R4/QeDTXkKZymNGtmGDVtt+85diTxo90gDIYAjfnNR7+R7bOMQH3xyj5ciObw17U6Iv0Pa8D5+5x7xDF4JF5dRE2Jcx30Cxvg+3qvpTn844v7XYe0CdUYameEEJQ2JLskwZhY6GHtxV9h3vvc1+/ZjX/Fhnm3bt9vhI2hcLDKvJ6vm+uB0tHGLNxJp6JQQGQ495RJGwQqsKQsk8h2hERgmjRqWDVDJWNnqiuniHcyqVW629e/b066+apLddfdtbsWvXbNOcQLhJIeYR7zHUIPIgDwCv2MU6hDLDfFqGohwEVyqB53Hh/4S34CVEDtNDHzDOaeApUEiTATWpWXEZ+6xHEJ85p78PhmuSwNxYjxC+P3/lsNFnvE383FxW8sYcNQKdJxAEtawbmFYO3wjS794pXsELZG1QnjgvdMXz4qcDE9ygEbwQO/fr5ctXLDM100GMEJbxTTAnoyH+J6dkdDC69cNmrq/qwaKeNxhdAgc5ao4lElbRpgTN88zXtA3HQ1PWOj39jtucGedt99+3z76aKbNnbPCFi5c6RuusGQuXxbK0CGDnSFuEUOvL6smAWI17BH/hFBG8NXo16enrV6z0V555X3r2qWzFIECWeSLnTGz5rtZVlNbtXKZTZoy2TdByM1tKRhmi2nWsl49u9nVU8f78Grnjh19jo8lPbt27bMcWW84w5w+jcUSFFuGoRlWVuXUvoKJfghe9BtVJgTou4YGY9vFi++Bd4Q68CrUraaNSM/vmjg1d+VG63o87iTlLf/H4NmFr/yqTuttR4GJEJ/jPcARfvMcYEegUSqCQXVTHlnZza1z1y5+JGDduuftmmuv8KmBtIbBd4EjMdnSNDMj3Xp172Hjxo60Lh1a2ZQJI62TLGR2/2LkwZUH8YaKU6d9iSjL67as3yo+fMSumHCZvp12BQ+rGV4B/LQrc81+6dnnm89Sr9AfuBBifuSi1ybUhyVz+GAsX73Bnv/Xq7Zo2dqw0RB9IKGcy+C3Zk0aW3ZWcysoKvL5a1ZHNBTfHj5M9FlUbJ06dRCP32sdO3ewluK1bEwCbAg9aB1lFCMJBd2xr//g3fA5cIpgju2MYhdGMVCE8N6WBc1dwpl2456Syjr/Wvbxxx/oeyOvJ3kmt11oX/KEl4b38R77TozH++S0lBPlSXxPCHFr7jH8pzgE8ohlRJ4e87z0IiTnTzzvW7pnNv8v3toE0pDAEey/ayoWC+WbM13FVdVtzMjhsnD3SWvP9pNCiIYn7FVXjLfmzXJsyeIVLjgDQOTH8Vxn7Nabr/P9eF1rU54Qlj7K+oIBhrIYmsLl3+sEY9ADhMBvhlMCfMyL1LWvf/0Bu+mm6yT0m9vni5db3qGD7uZeXo5jQ2CyETlOkIaGRvoaRIZhDpwm1B2l9bHtINtJhm09Q+MohudFXUAT8bkirhSLIoz1z4OlLY8eO1Sdgz2MI+yURbpAtKwVJZ2nxamLuUdydxTUMJdYDiGUE+7AzpX8Oz7HEHBfQ0QE8VXV5LydlZbrhxTQmrKGOJEKhw3ScHmZiTvDajfeMEWZ0/mAXamUn4OlDNm+FQ2ds5VdsCkf/aKvhjjOXsXovCzVy0EFH3RS7ihf5E2aYCm4ZUBc4Fa7cXA7z67cKJ5LZJWFNauEIeg1ufij4sb6J9/ZYlaZKD/RnvLAcxw8cOE8g1c5+avryqK54O+FGofrrOKKRASy/iO9vp/HC1z51BaTKikut9tumWpfffg++2j6XHv/vZm2ccNu27plr3uEHz58yJ2NNsuqWvr5Onv11Xet/6Be9oUv3CzGyxCs6guoCXgjfcaL/pOljtymTY698tKbkpd1LbdVc/WlelZwvNCuve4K36ls0/qN9pWHHrRW+vbSS2/7JiIcp5fdrJk1bdbc3v/gM/vtb5+x6R/PsunTZ9jO7Xt885qBg/q65y80Spv6aWUql60X63i7Ci4a1fFB+wSc+np1vQRGQqRX7slMOvk9WCZ4/ydDXT7F5M8Xh6jsQlcqNlzKL/THRF6iveAFHpguF3HiPV7VsAA/yUSX0DDDv/A34HGS8iZQeyt3luTgDLVz107bum2zrOAWNmLgQKuQYrX/wF47dvSw743tOxkqR6zkti1lMPTubg1E4+y9/pe//dOHkVmO1LNbF7WbGLJgaSCFt6y83FYtXy36YX9qtXNFpa/RxogBpdTJcSDcM3wefDLY4ANvbU6wamDbd++1OYsX2Yn8E6qHeGvd+rb74GH7xW//bH9+9gUpgHvsTOVZX/7Id1+8AE3JgmZ3svwThV4G890obk1kMZ87X0eG2Fk7cbJICnFDS2fpmHjBpzPn2P5Dee4fQ35gEVw6H6F/Cafgjyu2ObyFZ3DLCGdcs811RgotdAX98L5BnQbWv08XWe0t/XcwHsmXRqH9wghL5O2R7rjxTPuG36LdRB8K7c+ddOE98ER6SKaNeMXA86V5ETfmwbugrARai2li/slX8nfS6d9F4ZJ1zsf1P5FCweE5XDEjf05kDCPIysqwAf172+M//aVdd/119sv/+6MVFZ+UFt/Fpk27yn73u6fc0oqWCUABOMKRIW82zuDYOZiNl6l8XXBKM8dh5/rrrrKWErA4XbB0AUsHJq5sxJA4rpFcEQ7nbPOmzbZhwyZ30mBfYt+yr7BITJGlUcHSA26QR3Wks1o9NT6dkgM/MjPTXdiwDzg7Dz3w5Tvtu999VJZ/a3eSyvP9xgNeYEJsGh8agUYJOAuIB9nAVduys7OsV+8evgg9vyA/Af8FX2qhZlda1m3igVxXODht3bt1silTxtvylWzQHvahrmk8z9TLJHhbUJH/EogXGB4yKFjppAn1VzpdvqRKdUFBAocUwXVpmSpJ+bHhSrmfysUeyLH8MCoQO4wCP3XB4FDkEGaxbIIzPT1z96EqpSWfiEtCjKuXnpcozjsmJUTY6eRp6Y1t0KA+tmDBUpUFbhVZ34RWPfFXEzxd4s5FSf4uKVKMQ0h+/k8455m6cee7M0vVhb2wH/7qHda+Yyv717/ediFccSoMD7N94/ARA23w4IG2besuKZXsUnfeimWFbdiw0SZNvMwPVtiyfVtQNpSmGhcKlM1v6C2nRbavkZ07d7E1ksAoLim2AwcO+Z7PnBi0e9d+O3rkmC1ctMwPeeDUODzEly9bY0XqH6ydPnz4mK9RZakZu4rh24HTGGvs2eaTaRaqS/8N9SPQJgEOWsT/quEKuEj+zRXoMOCN7/E9acMzacid5xrcx7zisyss8Vl0Vz265KgKbZNcdkwbaT75PTTpwaPom/IAHvoobaJoihfa2Y+F1V/YjvK0cFwqYVHl86x9+3R3fOFUWF88yoWM+Bm0DJXhqFhP/IfNcVZt22rf+fF3rVOXjrZo3gIbP26U3Xjd1bZ223Zfj9u2ba6NHj7QBvTr6Zu1RGGFxek7GzKcfeYsHcLvHDgS5tNZChTqx8mACM6zSndcfOeVN961N99+3w4eOirYpfhLIDNyAmx6dKW0SXqqtWnVylq3zrUjRwudZzdvnuW8t1XLXNWVOe1zsp5PeP3wScCXok79FNu0eYstXrDIR3EYyQJP8JIoMGObgG/ucRgb3AarP1jdWM8EDDmm9Ggz4GOhNDvzbd6ywduBeiqR38gPHhLoxJP7O/+c+J0ceAWVBTqDVsPFc/IV6Y5nArBcGmI87gGOi9PwHEOME58vTcMFXjKShrUDx6kOIdNLQ8wkhggQzgVNMtJ9U/Rduw7a7bc/4B2eg7bR6Neu2+A7hNGxIwCEKMxWLF8ly7k3bzw/AnmjGfN39dVT/FSPOXPn+VAR2hxe3RyawNFyqp7yQsNiE/DaYkjsRlbsmwAw/41H5Mb1W31eje/Uj/whLhcC5xuoE3J8YQt78eVn7Tvf+4Y9/j/fs3u+eLs1adLA2rRubf/4+yv2/e//zNZv2GK11Mng/4y61K5NZ5C2d5aOQ341d5QLeg/wlZSGc5Vhnj5co3oS7yrVjflH5nPCcp0Lvqi/lzo6S18QbKDLCTTRkDX4S2IsSSHGiWkoJ7nxCfyGcXDXP70H7yIW/lca3sd4sRzeq587YaMsuJe4fvh7fQ/1TnRGz0f/6TvffEhfvyNxB1iIk2DQYMnpgfiho8Z8ufgWLDMoIigaMQ54TlTLA/QBE2EjA19LrTRYuPFyVqly3CLWnTwIyfghxPfJd2CJIeAG6yUc8xeeSV9L7V1k933xJstu3tSef+4926f+UIthUdGOw6As66fU8Y1RUMoQ7hdkujAkX1lVy57927+te/fONmxIPyvHyVLhUtjCZbLe9tjf//mapWeEs4DzDudb3tHjlpJa3w7mHbfKM1Wy+M870y88WazEZ624rNKO6/fpM5y3HvInUAT5wuynTJnk68SPHMl3psnISNxZi3jeLnrnSpf/Dv03Gc5kGgztGL5Fuoq/vf3pirrC+4Dni+Ion5jOf+uZd3rhdx4pL9DuxW3l8RR4F5/Jh2f6I2lCuhB4r1rpXU1fID4OcU0zUu3WW250RSqjSZofm4l/y8bN22yHrNWDh4/YAQnAwpMnhbcwTMuIBtvUIswrVbcu/fpY+769bOrdN9m0m66TUnTU2uU2t+9+51EbPGywNUlLsRuun2bHDx+2cvExcA9Ns9e7W43Ap7owl4xXNbyCQF/AWEJhHT5kiHXu2NnmLFhhT/z+aVu6fIOULHDHEjnhUX8+wqE+iEyvXbuBe6NPmTzORo4erjYVnvSPZW8MY+/Zs9N5E/VieWWzpk1lKTe0vXv32sKFC3z6ZOzYsb5ygq1m2fQmKm8BtnCKXvwN/2HK5wwe5iqLnf2qTkuhOat+qnjMdfsUqNoABaRJ4yZ22ZghSpnUJon2DL9r+FRsT2/HBL3Ed5FmUbw86HOMkxx4BxwE8oFXxeeYN+VFuuby/BN3D4m8uUIeNbD558T7eI/9JTlc7BB2nAMpKABCr1nbFRNFwBI/9OG8rJYBTojbduy0I2IOOANkN29uEyaMsrfe/lCVRNsMHnbK0OPiVUo5bO5w1923ygr7yLOkPCoMQ7jq6gk2ZvQo+8Pv/pIgSlVMF8sOvvu9R2zCxDF29OhBOyFhDCYcgRcQdHhmnrHevbtZ5y7t7Y3Xp7u1QhxCBJ968Ne+fQv701O/tR/+4Ge+WcU6KRQdOnSwzp06iXjKfZvL4uJyNSrc45x95cEv2gMPfMFuvv0G33SEzT2AF9jBD/CzoxUOQNQdgm3fsbUdOnRYVswR4YEh7DruyMRJM7t27hcuRTAizDatW7jl9Oor7whaRhcSFm4C3tiwMLxLG5LAuxqtlHSB2VHP+B34yBfGxNnEHH7PdpRNm7KNXrCMa3AViMqfeUdnVmdhc/433vigGjbgCsNDlA2MPPNFaYElUX5N/FCvINACcyduDYEGgiVw5ysMxZmy8EJaLCgYEScEDR4sy3n+UmeECGCKI37IvSZ4KYl8Y1vFZy+HfBP3+D6+Sw7he4jDMz9pUwTbxIkjrP+AXvbGm5/YbjGvenUTS/OUR8R9OymuKJubN2zTa/JXOXi86lv5Kc6GreMCOk9W76mysNY8lBMuAvmE4cHw2/EOUviOBqA788PsH08cup+dkzCSouDetY4r1RFFUkyQeU28Z1MaNLLPlyz1fQU4UhAFlPZS5gFO8hU8FOV0lfjNY6SziLeI35oQ4E+uT3hWWuXNBaqIRx48ByU18VvZIzSD8ouSjHWF1cUca70wCpHUN+IzabnHi/wI8RmeRJ5MQ7HcjNECDt6JaakHDnQ33niFn8X8wfRP3CuZ/QLgFYLM97qHDzAaePb0eTtx4qTvX8+62iPHj4tP5VvV2dp29MQpb2f2p9+wap1dKKuwnNxmEsRltnXrVj/9iz0imBZEkKSJd1F+VUWlVQq+I0ePWNGJIreggwUc97uWsSS+hzHAKXFVas+Oss7ZCnncuJHWr39P69evl/Xv38369u3uV/funaxH9y5u7XL4R7cuna1j13Yyhhb4KGVGZoafyjZl8kRfxuo71NWrZc0ymxmnZaFg5uS0tmXLl+p9HaXv4kLV0XsBI6imjbloDwQzvAfhLL2WiP5H27O/BFuCentDi7KgKyrLfevk4pKTtnXzbjt87FiQJcqPEPP2UTruSW3tS4JFLw4DcXWh3NBu0VomPj4F7EIGLUEHIW3YIhlCDyeBEU93fXfFS+9YLULcGCJdxeD1SMAT+0KMw/sYqp+VVbJDWK1BI2qWUm3fxCkqWF5sPUnnCMySjLliQa7dihljqdx2x/VC9Bn7+JPZ/hvByN673/721+zuex6SVpXuSy/Gjh1lL/3rRbts4kT74v1fsIcefswWLVppr770V/vq178vzYmzQOvK6m5sN950pXXv2cO+9e0f2xWXT7YHvnS3NP3TtnHDVvvXv1+x/fuPWF8R3dcf+ZIfuv6NR38oC6GOnTkvLfI8w7RnRVAjZX0Msx89/isf/hs9cpC1bdvaFi1Z5icUXRBhs+TkrXdesO9950eyLk66JVNcxDDROd9zmv2+//bsS777j0Czrz78gK/vfPe96ZaR3sSefub3du+9D6r+wo9wrub1/WEnTxlrkyaNsZ/9/CkJ+TY2cuRAmzt3iR+L16BBQ2Prv86d29iE8SNs8+Y9Pq+NUZjbKlvaeLp961uPO95oT9oyEEuikc8qouocmVaiyYnk3umcgf3jH3/HFi9ebq+88rrgGOcL49es3miVZ08LQup9zmbMeNc6dGxp6zdsl2BbaFMmTaQCquN3be++wyJEtb3yj+RGOcw9nqooso8/et1uu+1BwRcYcDKhASMAulKgZ76hsRIQ4PE7MAM/V3gXAp2G0qh3zPdSgvY0CSGdk93U7r3vdvv1E79XxwlDijE/vnv5uofOEXBISC6TQDy0Zd7TMQPNB5+GWC53BGJ4rimDDoyinZmeYQ8+eIsUvG324cezpHylKIIgRRB6+SxhqW/DhvX07Stf/OeHwjPqBH1N8WhT8YPik0X2hz/8zN774CNbLqsn+mvEegBjMvzU2cHQqwBXxBPvVGd+6D9+R8s0JOc5MC+P5QpWSEs55MtvrlgugdYIO7t5hl4/3jGCwK5l7KvMlq3sBAXsYsnOG7xQ5iJVLMzNhYrKRCmAKXPSW+A95ktt2KkNhyuYZGbTZq4wN2xY1z3G2dCkiSw2qbXqs6U+DItB0VkK59N/eU70vtUtuAgzbUs9HGYP1LWWlKFSu/baqcqjRKCctr88/Qf7ypcetRUrNqifBoGCv0g/CbXPPnvTh4fv/9I3rZmMhCbNs+yeB+9xJ6oKtVm62pYlRLVUQYagg+IgQSSeePjocft07mLbvOegdevRx7p0zLFyKcb9e3TxIeYWLVragkWLbM+h49Y0s6mNGjZEgni/Zem5X+9eVkc05psS6Q8hHFpBbaO0Z9Svmb6bPX+lfTpzlvPSoMAgXEKdwQNnpGMh4+AF/nFwhB7w0G7UMN3XvXcXPI88+hPhNtOay4DI1tW6VSs7dOyorVm5xjdKwcmtfqN6dvDQQSs9UaEy6th48bLWUjKoK0Kr6ESJnRbNTP94pk2bNkVKRiMI1ducJV/QE5Y+BgGgMg3575fftp8//k0/gQxFi41xyqTwIvCPH8u31958z377p7/qd5orONQR/LIFZ4qUCQ7aSBF/ZRQJ/JN3XdW5SePGXkbjxvV9eqGW6NWFsdqfqUlogSVibE+KvwW0IvCsTIoOeEMos2QT0qH/M4rAMuGn/vAPKeB7/Dsh9hMCd36THhKE/PkdeFsNz+POby5fStX9vy2lkuCh8Z31qVEBmkI8YaKgkHEdVSRVAqaTTRTzZ+kPG46gbaKtcARdl64dJQA+lIU73oYMHmg7d+4WQ7/Jh3cKC0/Y9h27/czoa6+5wvfeZeszvLt//Phj1ion137zxB8tq1kLEWQt5b/Ptm/bYfPnLZHgOOQHumdmpiqffM9/+kefOZJzsrMtI62RC6gBA/r6ySF7hLzHHn1QgvKHdsVVEyUoh/pQ0tatO+ymm6+WJiwtsk9fGzlqmDpFc9+RBku9X/9e1qlTRz/NCNZ13fVXiijq2Qfvf6I6VLnDB042lRVnfD4aVLMkphvHI375Ht8ebrEUgZEjBnuHXSdm0TA1RQpIWAPYuDG7M/VzJ5wjh4+LOEts0OAB9tpr78pSLxNTqy/iDZYARAjeeaZNICwUCTTIM2ofFAMHQP9h+TbxYxLbWe/ePXw4vW/f3r7bWl7eUe+UWGUcfvHUn/7m2i+4++Y3f6z6tlO8U7Z9e9i2EqET2huaEBbU7hAnDnbsKsY3Olsy0wt0AqO+mGYisRItCu74jcDzpSGm4x4FZnU61ZV2grljXbJpChv2k01ME/PgimXznXsQUjXlh7z9UaGmXMqi7Jp8auCsgR8/hQq74YYr1G4N7fU33nftmhC+kzaUDRzMm5UWl0rRK1CHpMeFfNwJ03Eupl63ts89sykKc4ohn/8cAoxBiIbfsa6JfLmDsWp447fASHgmRIUvOU7AW6LsRDyGFBU5pEvECUG/FZU99vv07mqDB/WxW269xsaMGSGrrbeNGjHchg7p76MLHHeKAjtmzFDRfV/r26+HH3bSunWOC5GKCpbyFFv+8SLf/OPzJctt1qx5vg3oZzMX+EE106d/ah9Nn2VzZi/2HfVmzZovxX2P6L2feAZ74NfscBfqG3AQLtqijlu8rDLp3beb7/+NBTj9g8/c8QmrlDRNmjS0Z5/9gx+2cvJkmX3y0WwZMWds4KhBdvOXvmjG8GxpiatEqbKoORQGocALlgJZrfp2TBb1Fx74sh3ev98KD+y3HuKPnPfL5h3sOY4C3btnTz/lixUvFVI2slvk2I49h8THtooXNveNYc6eYy6Z6b16KvaMHc0vtBkzF9tfnn3Flq9ea6cqz/hcc7nu5wUXSgz0w6Yi5VVV7lvAASSHxAs4jSvv8GHxtbrip5k2bOhAa9Outb351nS3pBHkjVIaOHycwc2RoeUSWCiW+OSwlwnTJjt2bPdNR9iQhGMYTyjOwbxjgr+5rVy5TsKxkRs4TN0hMPGtAa848UJaGFONhDd2Huvds4vV51x4vVcv9GWHTB01aZLqGyUtW7nJqs5UuSGHUMZpkVGopk2bCuZ0y22Z7V7yHEXK7m2+/a+UNM6lLj1VbkXCM1OfnCjIzmPr1222DRs3iF+vEK9f6G37yYzZkl2z7dNPRWufieakaL/99if27rsf21tvTxe/Pqw6VNnu3QeszHdRrKGv2F8inTGELuoQb1K/qpXgKfST/xD+f5dSMawNs4OqnDkrEwpLLpiA5vPgQ/f4QdKD1bGaiqjPn6/txw7iLdijRycXEhxr17BhfR8OWSXC+fojX7HVa9bY//3i95YnwqiqrLS77rpNVsanIoBzliqBNXhwf2ku5+yaa6Zaly4dJQwqXSssE7FyZm5DCa177rnDxowdaatXb7DfPvm0CPCC9e7Tzb73vUds9OgRdvXVk91j+4knnpIFPckG9u9jTz/7T1mTn/vmAS3E9BCKX3voAVn4P7AXXnjb3peVsmLFKmmGaSLWOtapc3sXpKtWrndi4sg3loOxPzACDgeMSZPH2WZ1HOaUYOZYSl99+H5nMO+oMTlF6/IplxkHVSxYPN8ee+xrwk8d7xgs1GfnodmzFlpJaYW1a9vSBgwaaM/97UXfZm7EyCHWT0IVr3W0yKKTrDlUWwj/tEXzFk1toJgfQ9IN6tWSoO8j5ajc2rZt70uLsDb27z9kT/3577ZkyUoJXYb/RRZqwxOFJ0Vk79ruXQcFawtbtnSVHThwzNav32C7dqEJ4sUZCI6QTHBYEWzWEZzAQhzq7lbQJSHSDXeGkyQ+MLmcxHhPSM47hprhcfKogcMDgoH4ssAQSGfEIQ4dyoOyFVH4YQ5YcTyF0sW8a4Qv5UYBFN9zR/EJ5fE93AOcXBHO5HfxGUuhbdtWEka9fPct5mvdMklkQlSEOsKQ8k4UsO95gXfWIBA9msdH4YDx7t67z2675RrbtGm7tx119e+KHPtkzD/2S76FOOEdIx8wAvAB/n1+OxEnpon5UK7HTcRJri+BkXJGSvhTAr/HvKgTgQ0xEHKPPvYV3xJ00eJlfkzjLAnThQs/9zPeFy9eIetuob33wQz7YPpMMcH5NvuzRTZ7ziKbN3eJmORSCeNtvrPXoYPHJKykuKp/wB/YrMZVKuGstuibgxP8YAieoQXxDda8H9h/wIUz8MX2JcS6ht8BL6wGGT9+lH3x/tvtD08+52uMEVinJExPVwkPyuPLD96l/n+T8sJjvY7tkmK6fNUaWYq5VpBXYJ/Pnm9nqyqs5NQpMWPzufrS0nIrkdKIB/Xugwdt8s3XWU8py5nKf+GsmVJKRtoxKcxlHCQh2mVOG37Ytk1rCectaisZJfvzbObsBSpvt+3YvccKThRJ8J53x7I9MlI+X7Hennn+JVsgxeW06JcRjNAPQzsGpTK0jc9V6z1lsQ82B3iAh2wpB3juw1evvGqStZe1yrB9M5bhCVboAGs5XUKwWatcOyfFnOVNCO3Dh46I9s+Id7WRUO0mQchJXqfd4/xEUYnapbZ17tjeMptkCs8VLpgFgl0Q7+TZ6Un18dUSUjSGDOzvihlCimlEcMJRwaI8N0yAF7+idevXKF0QfExF4Px4+Eg4BxyByw6Te/cesF2796kv7rW9ew66ID0uRY+DVzgWl+mHPNFWqWgLpQM+gjc6NBSmi4L3eC1GP8R/2dEPCx6v+L69+6gS5kfWoviEvh36QrwT/FntiNc6ljfOtyhLfI9x4p1APv9VOHOeM5mFOSYShg5MqAEgMIa9quyH0z+0qVdfbQ89/E0/tB0LjFM8unRtL8I+K2t3nzcec3ETJoyR4BxmM2fOkwV33I9mZAh4woRxejdXDSJt71SFNOPZfkj/Rx99LK1mo7S8Qtu4Yad7nrIxx1ceus8OHThof/rTM34+c20xODTcQ3lH7O13P7C33p0uy2+b5eS2VMd/26684mrXwJ97/jnbtSPPxo0bI7iV9/qdsvzbWes2bdVQZ9zrt0f37t4onKs6ZcoE++TjmUrLMPdZP+t4x/Y9tkN1strnrHu3jnbttdPsxRdfc8v1grRIgSHLfJgIY5+fR5yZkekKDKdH7dl5QJpoU7dKIVyWRkybepV99OFnlpvbzL729a/Y73//lCwwmH2FrIiuvj6WHXN2idg4hs6bQ+1zRgoLZ0sPHtjXbr35WusmS/iyy0Zbhw7t7A1ZbQzP0DHnL1jkznAwFIYVERhoo3RSjjY8d/60PfL1h+1vf/uH2raWGEVYssbQJJ2IH9VMGoaod96ZdCHkI4MnQBPJhEa4lDEmM/fwOqSJzJ1nL0uBe80VvhF8+Yc6jGKI0Gl7CXL9uUBX3ZSD6smOQ2EekQM2yAPVgGpRZrwo1+tQnT/lhzgBjtDRwrfwTIiWdPgW9q4ePWqotReTeumVt6xBYtldMuzgl2fg9OFyadLUw+fqE/2M+I5vxT9RVGTXTLtcWv1WF84oW+COutbAFEKAtSY98KPgBuehmjoQi7KCQgAdhPy8LvojQnXcRJ7VgcbnH9/8MfwmEBdGli4G9I1vfNk+FE0/+7cXrFBWZpXg4DAThl4bNJBAUB/B6qlXt75+6xKTr1WXocMAE8OVnPSE0GSYGgYPnASnOS9UzFMGAs5CPookK4YRh7JTJfbFL35BSsES9/FguNFx4vhVv1H8wNvIL+ADp7hRo4eL4a+399+daQMH9vb52JPFZVaYL2u4zjn74x9+aTi+0s4NUxj9qmOzPpurdk61zuID2EZFJcWyuuvZKfEolmOmiZkz/JnSoJ6dLCy1vfv2WYX4yOrPl1tdFZyTneNe8tQT6gd/bOHKOvObb7rJtm7bbgtlzaVIAYEnYe2xccnGTdskmA/YgYN5LDUX/FUubPAhUETViv5Je8qqVZ7UEz8RjrSEh+PINka0evttNzjPZf4a7GBldu7cwc8i5wz1phKKkFIj0TI+O+yTfU6GRW1Z75ytjTExftxIyxMvPnjggI/GIbCZZ0a4ZTRpYhnpDS1DFjFCFpyRH218Vm0HnXJBR84n9O28jCCce6F1b2e1HfsDZGY2Vdtd8LOVT5WV2KpVm7wcRiWaNctyGcMJXr7dpzJyT2/xAJiyD20LNwhf/JBuvWWqDRva3yZOGOsjFCjK7C3u5C3aBkYCfQfawhejRXZzGztmiHh+F4d3u4yTA1K42JeAoWjq5P0hEWr6Yeg2PYWbL33pDuvdq5uP8OHnE3lIDF628spo9l+Ec0NpPjR0WHcbkEcGAWg6LEsq6oro0qxYHQ/hwUbnG2Uhn5cAYI9V5lQ7tG9jZSWltkNWWIeOre3GG6ZJSKTICl2j9PWslwRPmzYtVdmuEqp5sg52+rpJOp87dkhDwXGK+WuOEQu7R8lazM5SxcqkfS9TgzDcW1flojGrs4ogmPNt0jhdArG3bza/auVqWc1qCFm40iOlCIy2K66cZP/8x6sS+sFSvOmmawVzLQnILD+PlR7LAew5OS3s1dfeFiE2NA5CGDVqiDomh2OU2KBBff24wnff+VhKyU4RAhv8N/AlPZ0k8KkjQyNXXjHBcfXBB59ax07tpK02lEV0UAQnDU0a18MPf1Ga+Tk/tB2t7wNZEymyvhmC6tq1iw0a0Nte+PebtmbdepXdSI0H44RZ0Zky7F//fskeeeRBW7N2i/36iT+KQC/Y6jXrrG+fXj6ycETaJE4gJwpP+Dwd83lxHg6FZMTwgTZ5ynj7+99ftpSUVPibC156K4KU9nBmTMOLI7OOl6G18ZeNsv3qwAS+xxCJjXfJ7yMdkW/Q4GEexNUL3ifixnRRWIcQ6sxFJxw4uJ8v9+gmpnjZ+JHWSUpe956d/KSngYN6yHLraU2FG7yl8TRlf+mKcjF6tX9k8s4UgENleydKMDOEIneHg7uXTQp9wymA5BEXLvTQ+M/5QSH9+/V058B167a60InCmCmgUB9P7AoDG3ywgUO+GAPnKwfhEWAjeBuoP1DP44UFVlpcrpcMIEaYEgwtUQfuhPibcgnkG+vj8XlJfN75FRQDV8j1B35iG8Z8q++Jb/ABH2UIRYayBT7KJgwfD97ZcxZLIKe4JdK/Xw9dva21LOkD+44hOjwp1kSAi/JQODkmsakzzq5d1Z7tcaKUZSbmCEgws+BlG6zhRhKSw0cMs8FD+qpfpVhhQanHhf/sk/BiFMmFufAftGfzrTgZNeL9eZQj/uBrKn+TDAB2+youKVH75NpiWfAV5aetT59O9o3HHhIMgccIYh+2Z4/07oL1e49/166eeoX66Fqrp77RpnVL77/FJaeCVaf2y5HFWV5SaU8//U/LSW9i3bp3dOsXJ1CcQvGn8bW+6r+n1T/LZBA0kLKyZdtOKykpF3xSRKqwHs/4sCxL8X758x9Z7z49hKNjorn1qncD1YZ5ZGFYdU1v3Eg8It1paaR4F21XVFwsy72p3X3n9Xb55ZfZ3v0HraBA9ZXwYbXAipVr/SxznNE4SQvhxPndHC9ZVHTKPhJPY0ezbKYtenX3ofgOHdrasCEDXfhSLkyEdsUCxhgA74xq0O+5CNAc7QkhuMe/2g0KZLTA6U18LmxqBK3TRnV8bTlKWJos+MPH8m3L1m0+xO9L2yTAwR/ZqyhvK1UcYPQu+E+dlnKIXLrt1mvFg/fbiZOFMlrqysCTkpOIS58VRIBoZ/Gf0J3+zX7i8HsMNvrMxzM+0PtYJ8AMfRJe4vwkEUibo7Rf++r9KruVlMUGbpju3r3HjYfkEPvZf7Wc2Se1UBaacKWIQixkS409MHEvYXiBc1LvkEAZa927drN/v/CanRRB00OxYvHy69ixjTcI5xufVWanZJGtWbPePlXjNmqU5kT47nvvyQq+352WcAZw4k90Pv7VlMs9VBqBf0BaGvFoXKIw1MVQ1GAJzLTGKbI0U2zc+NE245OZ6iCnrfRUqeDpYAMHDLStW7f73O6Sxct9LTba1yczZtrRI/l+iMInH8/1uabbb79Z6YqtV49uriVSZqY0QdZ/NsloKE2ol6z9hbZAlunkSeOdITVsWM+uv/4aaykmNP2Dj6xnj+7Wo3cnCcsNtmXzDsvNyZHlzBziMd8nFsKvqCy2K66a4nPMT/7uKSdaHFuapDXxbRnLK8pk/c9xDZxpBrRKOoD6qK1Xh7zxpmnuMPfII9+TRnZU5WwV02po3bp3sZ49e9mGDdtdO9+jDsUm9gyL5+bk+jKMfn172L1fvM03y3j/vRnCp/KVJY3Qx5MyCMTQWbwVeBbhMjz1t+f/YG+8/r5/SybG5BDTRqJLDtTd39HOvNB/IUYgckJyueHynz5lMLBfX7vl5mslhJnba2iXTxnrDJnTuhjeZ4qDqRAOWDh+vEDaNufHQruh48UygN3roKL82WmPbyovAZvDQT1Ec3rr6VyR5E/5oGR16dpZCmFPe//9j8XAg6B1i9jr6UmqAw4sQ4f1tv4D+tuyZasDAwtFOnwwKwQ2Qj2zaRNrnJZiR/IKnFmE4kOGsQ7xTkGOJz0Csr8lr8R3r6faND4TYv0Jye/CA/+pHkru/VIIIQ7ZeV76znNQUmr56UtMGcHstm/dafVr17f27XPEDK9TH0qxfv27i25P2769x9QWOFqdcZpGoadMGPT1102yPmpbBNLkyWNFp8fs6OETiiMLShYujJgNRnAqGzV6kN1z7y2yzot8tIrhYazlHTt2JGhd7U1U8Yc0WXD4l+DZv2XLVhkA7J6FOLjg1vUB0U6R+gQCLj+/0JYsWSH4JAwlKO+77zYbNmywKhqW6TGdxaEPbTq2s0YZmXZB/a2WrOMtG7fYfqaJpOQ3zaDdGokXychQPptlaR0rKLS0Jk1t9KgRas9D1jC1kStx4IDzA5irxYmOwyXOSClgSq+ejIFeMmB6du+m311knDS1XTv3SiEZ5AJ0zrx5Umia+YoPhpNRHNBD6LsTJ4z0Ncrg5Tvf/ar16t1dPPcTWZ9NvE2XLF4pPJe5AxenS6HQ4oSHxYsnej3xbyzVUhkjtG/DRqnWolUb++yTT23I4AEunBGKDOuGod1IW/wfaC78D92EfkA7BvrWb1364qMfJGGECzrjGSpGfsDjecduaMw904dbtGjh6/E/X7bCh5hpM+IEJS/ID/KiPBzSoC/eY7136dLB/Z3eeecTP2UL/O/Zvc+HtQmcC39GShfzySwX80NOJGA5JvTKKyb53HqmLNvduw7JSIubwgT6j/0nBn4DF0ZZ//797M67HvLz6TmwCKdQYsf+F/soxtd/Fc4lRYUCKsstgFhgvPuzMmOsvr20pZzcHHvhxdd83lJf9F2ZqwMLHlnFudaqVWtbuWqda7vMwTAkjfv9IRHmxo1b7WYxVzb+WLJolRqXYY5QDveaYfXAcEC4P+sbDcYVYSJqs2ZNrLeIr0V2M2mVg6XZZtlLL72mzpghJn3S5s6Zb2+/877iZbp35rate7yzM+TBHHm5mDib/KN8gCA6CjA1Sc9wL04alCF2tjU8KG0eC3fP3kNWr8EF++Mff2uvy8JWH7QN67bYRx9+CuDSpidJYOTZhx/NVqOn+nzR1h27pJhg8cPo6zoe5s793D79dI46fGPrJ4t34sQxNm7cUCcwYBw7bpQPh3OE45GjR13TZmOWgQP7usNXk7Q0+/s/XrBusrRHjBhq69ZvtM4iwkapDezFF15VXXfa8JFDhIvGshoK7bFvPWw9eweHsDlzFvqWjRvWb3AGNm3aFVIEMtx3gNGL0PahHbx91WEYGrz99uvszTc/oIUS7RPvNYG2IfAeIuQOsXKPMasVADoW5fhLPSblFYaNyCt6ztYVo+9qy1estN/85jlp++usfdtW9sQTf7HZc5fYqlVrxbgaOYNhCgXai5sbIHC8dPJXnl62BGK10BIclMw8o1dYwZc6+dsAQ0gKTMESZdirh6z4nj262Ftvf+zKEfDGOXl/ViIuAkN2zPOnpaW7z4RbEMrbHUYcCVyUC22a9ZaCuGs35/sy5QAsAdYAO3ET0CVg9mLFfT2bRLkBfxf/rhbCChfDGL5jhTL6xDvaAOsJOCkjxPNfusJ8dooYXRspTkeO5ttRWTaVlWftW996yEpLiu23T/7N1q/ZaN/+ztftrbfe9+NA20lwtxQPYU4ZvPfv190dw16X0vfpp/Ms//gRGzt2pKzC7eqbJ3wkaLsEL06SuS2z7MYbporJTrd//OM5WbqtpVSmSTnd6cw60FXgVcB03313OIwffCDlibFgBZocr2qYOvyGwz1Ang+DCj42gDkrZfWXv3xcQqq5aK/KGfXpyjO2c8dOyz923I4fKbCNK1bZ2XIZHyvWWZWEXfdu3ZyHcNZxugRdpcrN7dzRtu3eobhrrIeUdoQNvBRFZqXodZ14Cweg4JzZXTzgpHjFyaITVl/C+drrLlc7VHq/HDt2hE2f/omLoE3iHVvZG13lHMk7au3a5npd4WNVgvHa66bY6pXrXfnu06erlPiJdjjvsK2SUr9z135f9kpgRI6h7oz0xn7ABRufsEMdm9uwJLRE7ccxmxhgew7m2a7tO23ooP7Wt2d3X3IGTqClYCUH2tDNaYj+Gmgt8HOeCcRBEYUXIo5563d9Py/hGPgEeTIUrrR6D42kq8+gWGQIT9u27ZHlv0eZBQEelMRQPoe6NJIwHzqkr40YOtiOHj9qFVIgytQ+8PAjh49JqT4jHG4Wbz+pMmoZu7B9+YG7fT+LKy6/zJefFRSc9BFHpl4Oqu6zZ82X7Gun9yfEV9iiWiSjugM35Xq9BAvvAkznfQS2u4wljEDkSTAqQx+LV0yr/y4SzjU9VAFXfYYqQqLkiWsSCnEXGDZKsddee8e+8+2fSmBtIT9hVg0g5BIX6w7vys1bdvg3Ko614HNmyhdG2K5tawmXQW6x0YmJF4H0svhfz7yLgYYmhDgh+LNa67CI8513PpQlu8zLfvvt6SoveOn5GjYRDlov89tHDhfIOmZDBqXlny40eaxKhqcRiHiFvvzim/aH3//V5sxeIGI9J+GW5p7iW7awATuW/AW755677OOPZ6hOweuQIfcmmU3tzjtvda9IhrMZVqEgGoWt8AKx8Y+5mwbOQPDwZagQiym1cUM7LIHy2qvvqSPOkqWdr058RErBAbtKVjYOEukiTtZ7v/DC6/bKa2/a/V+6xwUwXpwsXdm0aaOYXp599/vfsEcffcAG9u8lxYPlPhdsrRhBeXmVlIjZNnvmYnvv3Q9t2jVXudc7oyM4V8GcHELlBw65M6yLlQjBwad1U5uE+aMLogsYDtbleVlEdDosFjoYuIptxjOBjkbber4IuaQ2ZVtGLNk6alel1AvRBWSgeGmNG9gdd14rZrbF/vmvN61SChRbCdLGqWkNLTMjw3H34ktvuPb7xftut2wpanQ8PEIFjXJUeapTgJWKUASwBDh4dqpz2gBO6qo6814w8CJYtsQFpsYuGPbtP+DKHWlh/MAL80coEC9cIZ1vmcifnsnbPToFC89kEPDB2bCnfM6P/GBeEUsBliBgcfrSj3CnLPCuOKdPV1pZKYfn078UTzQOzTm+1ScpgjxiCGWaaANL6ax17tTWBsjaTZMFCNZ8CM/bT7koD65QHxS2c+rTbZVvbYeZTVcYpmY54K6dB10xxO+Efmh21kcZfvq/35c1cZO1ap0txb3YBgzo4cps3oECp9UeYv4HDh4VQ2tkDz98nxSxn9ott051gZDRJFWCK0X9dJE1rI/gZNcscAI9UZc6Hq9P724+ArVrx1578nd/s/IyrEvVAdiFb/AecADOxMEc/+CV92bDhw6yzp3bKz/o+YKVFpc4/0qVIs3c4bJFS6yu+MXutZstTfxmrKz5IcP62559By0rM0u4a2xlUnC+fM8d9th3H7P6dS5Y44b1rUL0iMWGIr965Vp3UlorodlKRs+kW6balXfdYLvy8uzYkWO2dds2KSAv21tvvmXnTrP8qL4fxLFu/WbxhcNSkt9TOan2/R98wx7+2v1uFLm116GT7Tt42ApPnLQln6+1Z579p92hfMtLK0zk78eDsusiVi/HVnK2Mny6vtqI/a0b1JOSIlS1k7WMwnn46BEpEitd+WHZErQAT2N4Fg93lEJwydC/B+EPeoY/wEMIpHFFWPEClUL/xFPb6V4lowjHKUYKUTIwmjCS6BvQD8PyTAVwGtYo8TvW5OMHAO8hLwJKZLfuUpBUTGO1U9fO7ax9u9aC41xYdy7BWq9BPXe0PKA2VEtDMOrDjXy1gMOm30OH9LOxY4aKjs/Zvr159vFHsyTYD9kTv/6jT5fSjyI/i33nPwVfHtwwVU8qx/EDv4TmAn5IGmkw1iGGkHsitGrdSkR3yBP40EOiUP8d//RM4zBERENVf9cVyrzg86erV691BwlggrWEKwGEmB7zpUekefpcnv4HwFDZwLBiBbgDB9/icwzhmbTq8hI8x44X2Pvvz/DDz1EiCE4QutjNh+zLTlX50CzWAPUJ296BpJA/IOJ+n9q4ka5UJ9TIXFnegoVAUHL3OH/9tbdc2wYI1gaT16bNW9VpprszGWnIFEZdi3o5Hnin3/qD6VENCJCRhuf//oq99vq7li8i4pzmp5/+h6+RRhOcOHGsW4Est8IRbZ+UhbellOCMh8f17FkLXGjn5xfbZ5/Ot7VrN7rH5wcfzHKlAkeJt2TxPv/cy7Zh4xbfDxcFgmE8juV89dV3bItbzaqjgMKxjOUUjDiwDWlm03Qx3Mbulc5vlmw10e+s5k19n2e/muk5q4k1z85wZY/lEwjx5MDQls8f1uIK7ZdM6KGFQ/vHcKq02B79xoO2ZOky+2zmfEtNTVM+skD056eOSZijFKTUa+BnKP/jX6+7k9+oMQPcH4Ay4QR4isLEGeXx4hOlJdMVRUML8Y8oLuAEY6gJMCOkLljTzCbWslWOLV++WrSBUqMYdFxPo3pxJYQhZXitVDCb9fj+0ILblRVPxnOibMWFEcFU+K7CSOh0EoP3B9390jOZs5yMow7HjRthD331i7LeGgrXZ5Q8MAKvtGCEDmOdwQFMrarqlBTAyfbNb37NOnVqY48+8mVr0zLH8/fsgVUX5aBsA+ypslNSfs7Ims3x4cFjx497W3JoA3HmL1hgxScL7N57b1O7zba66pfgDf+BDz/8yBW9emzDW6eeb9JzNH+vL8EaMWKYff75agnZEsuTorl/314xZxkOgh+BACYrKo+pjVOsrZgvo104DxFg2PiI/PqJn9rESZcZ25r2lKDmjGBX1IRLF8aqh9ObSA+jAkUPZlrrQh3lfUpK7xf0m2M4K62S1SIFBVI+iiT42qtu9YyDRHr36KG+tMmqpAwxPIxySv+HqcMzMho1sp/88lf24Vvv2SQZBzIN/T1TRwR22mKYs6jwhJ2qqLT0lMY2YvBA98Xp0bmTHwUqMWj9B/Z24Xj2bLnDyBA4SgPOczhxsTR05sw5VqB8pOr50qjTVeesWVa6rV8vBaCg0LZu2ekewyid8CyOjWR5KMs2cbxjaROrSfAPgrfjpU1f57meLPs+vXuJ/s7ofdgoBNzBq3FKYwjY6Vs4ZdSBqSusaacFxaFv0kehT2FG+BFt6wqe0bXc2s9unu2rbOBxeI0XFZW6hUt70Q9Y9sYSNrxHpky5zHr06Kb3lT7Kl5LCVspM/QVva7y3d+7Z47x+QN9e1gA+LNKlremPjRrVs5tuvNId2xDufXr39W1t6bAHDx8V7y73kdjOnTvCotzowYhjxNMdFYU/5wHwlKR7wIESKHAvr6iQdZ5v6Y2b+Dcyoz4Epz0ASgQ+J4c6uckOYdKcdmzf6wXjFKbcee0ITi40OSS/i3EgPkKsQHJa8mK8vvAEm7IDXM0VvxPib0Lyt0thqMkX6xSkhR1ceO/LT9SQbH03eFB/X/O7Yf0216qdawpJIX0NfMmwJN/5Hn+HvOvZ9u3bfZjXrWExDbRC1lZu28ah7GdEZHhaIvxr0urx/wnkx0U+1JGhW3AHccPgsOZvvPEaKU4H3FuTTV8Al/qdqbrgWjgnxvi2mkI9xIN1vGP7Ltuxc5evmYQGIATyJB75Y/2TB+vNcZTBKQRvWYgbD83LL59oV4hZ9x/Q07p27Wi33XadXXfdNH2vsDYi6ptuvk6WyRQJqDQbOXKE9evf2/oP6meDpHUOGNDPOA82nOld14m3OggVyfgk8AjdJOOcJw6nOH26wpfH8Yl1iKo58sXnpcAV7c3wPWlC24CzKi/7LlkLm7fsVQcp9LjgzZFBQyi/2DfUAp4/T9y5EGiRHgk8x3qASxxUWrVu6d6+b0ihgtkF2iePmC5RT13B8aqWMwSGE3EeQ2GCFInDpghERf6pNEsTvbKL05ZtakMxP4AH/EgvpHGlI74jMcWLaf/s59+zm26aZu3atbGFC5fIgoYJ+seQJgEfdQQPzlx0b9iAbRn3W+s2OW7xLli4wuctiYRiQJnMufaVsBs1arAsjEG2YcMGn5fF8lyzdpPao76YbYVdeeUU9bViu1o0wl77zz7zD8XBe/mklMmVvqf+efFstgFmmoY5wQH9+9iUKyZJyf5QAmdnoOMdu32J2rq1W/wEMWh2zNgRUlav9NEwPKFnz16oOghKwcdITnaLZu49/JkEVklZiQ0cNMBuvnmaNU5raDt27VQcR7LH52L49huPfsVOsh/AoSPWvn0r+/Hj3/GRLCzRoqIiZ+IInfz8fPt82UqrrQJZdXLwyFEJlmaW26K5lMZGUo4qXWFFlWusdj6wfbflZDbTcwMrEi6Bs0Jx8IfAQhRhCQYpFcLZlk0b7bOPP7Osxuk2uF9va9W+g73y6hs27bqrbPjwIco/XYr0WscxPA8hiwMZfi0csXtKSgqbEd137932zjvv25hRw+yLX7zLykpKRKMfuRCk6aFPNn5pI4Osg2i4oYS080vBAX9geNuXEIkGUXryZN2nZWTYts2bbdyYEdYyt4X4OHRBCDTInuOQlitPZKR/9Bk2rMG5l9/EZDkYAd7I0iVGMVBs2J/i+PGjPo2Q1by5LNZ9dlqWN+dW+9RjWblwW67ncinErX1JKiOl5MpIGcohK1PSGqcZx53S34qLSywtLdP27GNePvQh+tyVk8fZNVdP8lPgWOo79crxPsVw9Hihj8Js3bJZMmOAbd+x1wryj3sbkdbrlQj0uRgiHXHx3nmF7jgu4ofE8Dj+TDF5TVyeuS5IyahnacJDIhRdJJxPiuiKT5Z6I8EAfd6spnwvMN4jYBRAiN9ioYTIQC6NC/NkCPA/fftPIX6jjFg275LTxHwugkN/MEuWaN1x5y3SzI/6ongV79XyGIk8kvNLfk6uKyG+p3OjDPDbi3RmF+NJQcCVn6B4XlYiHUyQ51gHAs9c4CW+q/7m/FTWUFmpd0CcnGDRDEGFvLBiONSDctBO+cd/wdmFTfcFjluwyeV5fN3R4gJegyIVA4wWzZV1z0tllfeX1pzepLG9+toHNl3W9pZNu22zFAXq2b5dB/u7LP59e/bbVsG4TcKE67CEI0OeAYc1miUhlh+eEzCHT/wI8YijGxbyF75wp73++ttWUlwh2oF+gsLIsNcBKS04GSYy8nyxbA7sPyQBMtxOS5lgO0osUPgC7R6s10SBfgMCvfMXoT3iRUiGl4Cg5+CD1i1b2OCh/e2ttz5yJ50wZB/iVLc1heol5fKOs4F379nn1h7etQhsvsf8JUb1fy0fUmaJyiZvd1kmNOUl7eQWcyKEEQGGDs09el/896t+zjVzbNAAuHEcKY5Ko4hw6ZHfHBxSkF8gfB6yLz9wj73xxlu2czc+JQG2iC9GzW6/9Vrf6Id2YGkJVgyQr1q9QTRRX5ZGA9uyZZv17NrF567feO1dWZqyfBkyFjM+caJI+EpVnqq/LJKDB8KaWSyleXMXuz8GzA3FDrg4KxkLE2W19FSl6GurC3ms1pXL1vp++viPgF/oray0wjIzGktxGmkd2ne25culDKxd68skUQgKC05W14e64eTXuUs735OfU8P+75f/Y4OH9FF+Z9zCOyvGTzxgYN3xMlaC9Otr5TI0qkTjOFSlNmxgeO6zeyBwsi0mu3FRYHZWM+Mkqpx27XzDmpPFpVI6dkkQnHXLjF29WDet2lrzJs0sRRbsAFnLr73xnq3bsN2OHjtqB/Yd8s1/WMITWj3Bp8SvETzwVNqzTr3aDuPho/l2suik7ZTBtXTpat/dEIHrhoSMC+aY8Q/q1rmdZahN4fc4HuJ81UjWtM85l5bo3tC2SEES2tyZbcr4y3wNNEYOCht4Z4UKygZGC0oDARhR/hDATK/4/TSOdWFjFCxRnAXZ8IRd5Tiso2u3Lv79pJRpRhIOHD3m0xtHjp2QRXvc13dv37XPPdkxItpI+WSev7WEdUZ6hvM838dcOPbTCCWsOb96z27Bf0a0R/9U92Kkdfnq1bZr70EfTZ129UT7dOZ8P2o4XYpPPxkX6rn2/kczvU8RIg9IppsYeJfM251u/YNZbm5z8c4M8e/t/j7GJwTey/M53xHtgnCSCBcLZ4YO0cLErvWrOpKHZMDiPV6EZMDincAzAFwaj5CcD4H7f0qfHHjPRT6EwPiDgEnOy4PnEeZ72V2GXcpY3uAaJ0wu0ZFjmVwRPt7znAwHV4wL6dV8Y0kN6SK8AYaL4+q78BrTRPSG7yFuDBe90yPK0klZxizpSp5uiAE4Qz2C4kN5fikaxAjzh8AiPNxjefyOuCPEOKyRPFF8wg4fOmbNmzexvn162osvvWNLly+XdVFux48dt8OHj9imTVu9k44ePdhee/1DPZd5Jy0oKFRH5BzaQNjkG8vhOcIcQ/JzMvzsKXzrLde6krBj+36lDQLKP+pCuWD0wqWPazKUEeoFw8g7kmc33nS1rVuzwZfJhPn0QDuECI+HxI13XPE5hoDjBA4FP8PlbTu0sPS0pr5dKtMBHj9RfrwIXn/mfQUj68lLxfSwtBFOsVyCWkb/kX8td/BplJpiO3fsVz3POI2JIhPWrvJN4NHh558uJZNSVWzTpl1uM2bMlUDa6POzfEM7xyGqTl1yEWz6i/UB/fzm5Ko7br/RnYeWLV/rNCcTUV+CYnxWTJbpimuvnay0tSU4NrjAYGkkVuCOrbvdkYlao9wdOnjYRzXwwUCZjYzb6VTw8EdVWKVw9KiY754Dfo8jDyjB/qw4LOUjNTAXnSzx5Xx5okEUNOazE0m8DIZRj8nYWL9+o+IdsLFjx9iIkUPtxRdes+IirFeVm4CF+kMXLK287747faTpS1++0+c+TYrhGVmEjNLQJkyDbd622xYt/NymXXm5rwk+VVnly6uapDX2TT5q169tDeqlWIraF38IP2axUarlnzxpbbt3s9LTVfbum+9Z0YliKWcAHdqxmwQTDkeNG6VZHcnQnaL5V9/4wPsu63Gx8JhDdt6lv0iPpPf+zZ9og/c4roKHUikPeYePumczw9auCSgwNJ6R0cS6dWprHdu1lAAO240i5Jljrle3lu09dEj0s8E6dWhjq9dttYLjJ9TXKm3iZaMsVW3MCChKP+loJ/a9ZtoP+gwtG6xw1m/7rmCi38aNGrnS0iwzM9Cd4jRu1FC/m1hWs0xfrsqIG1tsniwqEjyB7nG8TDSX44oNW+qJhlAwcL5jU5WmSo+TYXspQB3at7ce3TvZIAlZFKNOHTv6jo8dOrZzxWCXhPVxeJQUQnxf2inN5s1B4WOHy91SAmbNnq/+IGNAbZTMn4C7pt/U8ITkbwS+gaOWuWxQ1M9mzprr062xD3jwx4A/luClZaT5a4WLHcI4/hFEsJVmjdNLKCgWHpnBpVcQCiEecS4NxOEb8XgmAHzMN95j4Hd8F8sgkDfpXDNJShufL4IvfPR5Y5YToa2HuKq2OieBeOQX4eeZgEYY4SNOzDf+joHffEsWQnrFky7wEC6HT/+SO1bMi7t/TwqxPAL3MGQfNlUgxPj8Do0d8olDjx6PdIn6xJBcDwLPXMnlEcAR81NVVZX2xfu+4JYHTn4sQ2nSJKy5ZkgN6w+vY06rueXWq8PQkurI0BbDRzH/CBPMnZBML+ACuKvhAHeAJ0ZC+f369fG1gShW1BMGFJzVaKOAO6rjOEWQQLuqNptfrBNzyc5q4fPmBPc6VlzKuTQkt0kMyfAn/8abHidBNvtnRIN5OuK44FQg/3jF9FzUu3fvrr6lJfAjTUkCk2NXCZyZEhm4kw5ziJRMvtAOvFWx/E6+7u8AzIrk+12L1lCssMgaSIgiKKmN7wNAeuqhyKAh0ooHX+7CSoUyWZtDpFhVWZEYlUwpq2NB6fC4umAwsg3shRdetdRG+BaENbEnJWyYFmH5CrAh0HAwZU6UeUvayufPFfxZcUJDh00jooUVRqSwMGpbvdr1vK4MgYb2hZ5DvRHIWG3coRnqwzcC+OI0rv37D0sx2+yw/vWvz/tcIkOj0EFyG9EWleVnbemSVfajH31bFnSOM3EOIlHreRn40OCUtFfWVof27WTtVjnOgYuRGnw0imW1sVNaPSlAjNg0yVI+wr075gkfhyTM586cKyvurAsc4Pb19coD1CBkOW2K/oeVyQ5jIX9WkjCaGYQwbQHcBPobv2voN9BywIe5NYkAxSJFKeG7Y139k1EQBCqKCoIUIBgdYHrjuKxWHMyYP2fXtEWLFxv7flNP8qYMsA0c+JCQnjv0h7LDvDdLwPBLaSOB10oXJwqyXSj9Gl6Sm9PcWrRoZmzByXpvNleBT+/evc+VO+b8m6vvst66qQRX0/TGbuWzuUmjRg18tKJZ0ya+9GzEsAF27dTJdu20iXb5pJG+M2R64xQpF61twmUjbPzYYTZuzFC76vLxvgEVbQ78yIe3331f+Akri+YuWCKlZL2VyFCFngnQKvX0PqDAPbYBeCAEeg64JwS6uqB6hcM+lEJpokIV4qPkAwc+DxXlp/x9DMqFiOFq27aNEgQA+KMJIxAxUDAMJvl9BJyLQJx4ERyIRBzul6b9T1f8RiAf4vObZ+6R8JID+RMvxo+BuMnwJecbQ3yXnC45JMPAPTnef3rPLV7KXd8p/6xoPzAZ4scyY4hpEWARV1yx7HjF9zE+z8m4jXjgdww8J+eTHGK8+M0vwQxDHzy4nzs0sDuRMGyVYrR/+etvrK6YLanojIWyYlat2mjjxw8PxJxQIiI8MVB+hCHiILZLpKn4njbDV2DUqKE+/MdwNh71fKdgyg75mTVMZQ1zGHYkkB8WDpsUMHy3cOFS3yud+UAYYjJ+kq9IJ8kwE4Atxonwg5v6KXWtVes26sjrXBmJIdYj1ol0BPImtG6bbb16dat+T4cNowGUof8R1urUMCaUnsBQaZfAKJLzrLkHJu13CYGiopMuMOvpOltVJSuuttUX/tIb1/edioiYXC8uVxYkCdkO8We/+KE9+9wfLKt5E+ElOC95Oyk/huW/911Wa2z3jXpwLFQO7gxWp14dtUUNfr29FCJuY5mEiEt+h++8h2bCdpat2uRY5elSGzqsr/Xs2d13uSKPmI7Ab9LzO16hLhISeHBL+cEH49jRAju4n/PqEfrhHXEjfASmaE4WYzk11zd8V2rZ839/2XbtOeSCjSJPynJlKdXwIQN9qB2YXVFV32AJHwKPLUUbSHBkZGXbL574gyzOkz5SIhFoVYUldqESz+Eiqydr1TFB+4t5o+CBB3Yjw9JMqc+wf01//m9XxAFpY+B9pEG+UQ7WMkE/9S3gidUAOLISA6cncBB8dsyH7VFqcQBumtnMRo0d45YqZ1jDo4iH3xBbNbM5E20nzFvz5s38kCHkycaN60XDpa4sFhWdsPLyMtWzkeXm5irfBr7EiU1FdsiS3bFrvx+5WVGpPoqPhHCOcxk7eDHUzpJUpo648HvAwmc0gLqyzr64QIrTrn12YO9+VwK7dGpvkyeMs6GDVY/MVFnsUhgaN7SRQ/vbnbfdqPr1Fsj0SVYcBCdFYdIVIuoHfgK+Aj0RwLHjU1fEd7wDR3IA/6RjigMa4XuQryEuF2nZn4GDoUaMHKZUlBmuGspU2L/vgE2dNkUdAwlOo9YIs2RA4z0+x84SgSEkAxoBSX5H2uS4/+0ixLKSy4zf429C/H3pFd9zh1gJlM3F+/gbREXkE+I9OX0M8Xd8l9zJ9VX5Ba9gLn5zxfikjVcsN/l+abwIJ99jiN/i86X5xhCf+Z6cN4HfMW9CTBvenbcKCYZhQwfb5o2bfJgMYcT3jCYNRThYRmyNx/xvLWmcx2z7tr129bRJ6oBhM/gYYnmkjc//qS7xikKN4XJ2MNu2dZtvDoG1iuexzxerG50+U2VsO/iNR77q6Zi3Uq3UFoqC9SwY0xqn2ycfz/Cd0lRSNa0SP8LCnYtvXBGO+C05LsG/6w/G0KVzFzt4IO8ioRNxyp0Q0/IulB88PoEnJKEMfgFHgAHlgsPuEbgM25MXOCMn5pn9Ur6xLNordnxGv2Cc7ikvlGRmptuLLz9jL7/yN/vHP5+yxx//lk2eNEaW4RnPI17kz3raP/7xGVuwYLEtXbbcShi6lLDke6wfdS8/VeVDpYWycjjPFzjyj59wC1K5uUUQ4Ap0G3FLiHlxd8UDAQpOVHcXc0pbUnLCT537n59+y5747U/FnOv7NAJpYoh5xDIijrjznpETEAbNMLzsHvIoxyoH3ER4SA/Njh0/zP73Z9+x7OwWEibQ2ln7dMY8e+2NN5UGT+DTPl2TdyjPunXpJBxggV/wDYp8XbSUmJyWObZn32Gb/uFC+9NT//ZRlWNlZdZtQF87V7eWbdi02ebMWSCGgRLjxQe6VpsxhArcWLksQ2P9s7ej6kOI90sDaZLxQoi/A70F2sYRi2eUMCxw8JMiy5NRDU5xAg9Y55TJlEu6rNne3Xu4xY9VCW2yKRM7HUZHRM9H8VkN061bNxs6ZLCvi0a4HTt21BWOjCaZVimF5FRZlWg622FhKRcbQh2R0sQpg4fyjtsx9XE2PVHPUTxWfWT6Ri5qXSnqle5Bz6EXlWcq7fTZKh+5OFPFXDU7Lp6zM+dP+9QHCnl5+Wnbv2e/8t4nxb7IVxMMGDzYaZnDRTq1a213336DDejbU4jlJK1KKUjQQuDX4AlaAifgPd6TQ8QtF98Jyc/c+Y2CjaMhii2feB/icKJYpQ0c1Mu6duugd2G1QQwXCeet23a7m/xtt92gxko0Op6xCjR1bc6zYxgO4MWQI3Ax8My75BB/JwPMxe5caMg+1JL0LeYXOxiBexSqMCCyDIzo4jxj+RGZ/I5XcjyuZNgvfRdhTs6HkPycfOfiWwwYIHWM5T08kyZoooTIRAmxjlyx7HgR4p14EZZIPMlD2VzV5avHO1q4J77FfKLQIy//jSBQy/KV/2vqoLSqAY4wbJhx7kJtX55k56QBIvxkffj0BzGVBs2Qvc2ZLxw9aqTiBu/eAG/MM4T4m3syfDXx1CkcL3V8aI05KJzgzp6rcsvZ44LYUCWQJOagNzBbMTWq5pfQRFzebZXS0LlTF9/6jzMZwT/QJ5fPRUiGKz7HdorfuRh6Zf6sTFYBy2LoyIQYL+ZBoG1r6qcgK1gflYYflEP+/qG6nfmGowzzqT6krTaQyPZ2TYaL59ieWGBYDCyfaihrp7yy0sorTtnw4YPtxz/8hW+kM/2DT+wHP/yVbdq+XVae8ElfUr4IIqz3erpwzjpReMqWLF4jgVHp9IRV4UWoPOYOBYiYGTs8nbGsZpwCVMfnCskt1DrgQFJNdCa6S1TfYfY2kmUr61h8XQy4vg8Pt2yVZTfceJVlt8Bp67wY/UAJ/2L7fMkyxa20K6+cYKcqKmj96npzD/iqEcrxNwoOIPCbAFxgEWuP7oNQ5Dsw15Pwvvfe22Wh93S4wPmSxWttq/A0/f3P/FCLE/my8HYdcic9hv1pPuqSmZ6uOjSUQKgUbs7Z7Pmf24YtO30jnGEDe9voyydZQ+Y0t++1eQs/l8WcIkEZ4OaCaYO/FStX28Iln9sS1Xfi5Am2ZvMGz8/rBJgKsX4E6qEfoT6qXTX/4puuOigjugMndaWMFtmZ1qlj64RSLeGs/lUfh1L9oWxyqhNTEWSAc5da2FffnSoutcMHDilPle/FhvbDom3VsrXP9bbKzXbFIu/wIfe6Zh/szMwMCdNz6r+V1qRppm3Zsc9Wr9si+tttW3bt9e1H8VxnSWK7drnWrk0r36O9tLRI8NRxQc9QeosW2ZbTIseaZjT1dcMcDYnHOsdequIgQ0JauBJwYXnsOT8ekqkwNnvZs3OPVRSdtN49u1uVaGuj2odlaLfffJ14gwQjKXxFg9pEFQ7TKDW4JoDbZPzHZ+7JIchM4tC+UmgEB0tc4ZkoiDg4ks63u05p7AfAvPzKu7Z8+UZPHwNtWB0Yenjv/emuSf3i/35qHTq2kWQPh44jRNt2yLXsHBWCya8G8wIuuQjckztK8vv4jkYEgS1yMoWkeso/OA8xhOZDRQmGFgUlnS3gAMGAAA7v+B7jxM5KGRFh8R1xonXDtwhffMf3/5Qm5s1vQowT77xP/ubpVDcYHgKmQ6dWibl84lAGDRc6UlQ4ksvgirDFMiJsoRx2xAnr/pijjGUTvLOSBKLSPX6L9yhAqvNTHE738XkslYmwppPCwEjSsmULXyPKXCLLrGI4WRy2rot4IlA224KyDpRTv5LhuhSOWD4h3mPgF3lRv4ED+8liP+SetTATFB3yoFwuj6+4ngewo2wkcElATJw9d8aH0dg+1vc9V30JWHjkdelFiHfHkZ65x7qG37UtpX4Da6/+sWLFat9MJtYjxknGTfKdaBymcOECwi4w3qhoUW/PRv95Gl0cnn9OTJBAlVnWQ95RGBHIgznNjm1b2bhRA+xbjz5ss2Yt9NN42Bv+w49n26bNO/1YxkULl9rOrYfs0IHDbpU7Tp2OErgU/oCHYVXf/QlYVE7EayzT07BVqdLxifQItFhXAs/+W9+dZk8LbvEYljORD0sC+/fvb9ddf5X3kQkTx9oPf/yo9enTzerVbWgffTTT/vWv1+39D2bYPffeZ7t273L4qDswJYeL+0iNIspvvnEXdMEBi/6Beqao9Ev20L7mmqtdibkgpnxOFjKK4GuvvekWdGZGlu/Hf1bW/Zp162z0mBESPvnOs8jEt7sUPSEIoI2RA3vYZSP6WXZGqvXs2tneeeEVe+X5F+zjD2daYWGJC+PQ1mp7xQcXPBPYnpMz51n7K7XT86PO4RCLJPxTHz2Tj37oX8376rZS++ini4pO7VvZ4z98xP72l9/ab375Y7tm6kQZYIlVD7qwfBkBaZLexNteBes929Oi5NSyPQf3SDCmW252jt4Fv5F0xWWdNHP4LMVk+eLWrdstJyfXlcq0tCbqt/UsTdYvp23R9hs3brHDxwoluMutsRTI9m1yrGP7ln6sZF04j+qL0G3UiCF9loqetlJZvuWlZVL6pZjJODldWW6nK8rdWZQLj/my4hLf3OWUFNLTajP26aavs9c6u/HBT3bu3i0rtsSuvmK8b4XKHtusdLnmqim+nl9YVL2FQxei0M7F9ExI/s0z8bwdwGPimVE7fdVzbfdTYMkq/g+8DaM2oS3Be11dbF3LHDzr7JNDaMVEQKigIL/51nu2bNkyX4BNISxvaN+htX3lK/dbjx49qofDYuA5EgQh/gb4WIHk4POSghSHi2uvvcbPdsXzjmU3DJEQ/VIkhPzohAwnSqDqj8aLxBrLxArnmc7LPZbt7/QtGSauiNjk8uK3GNcRrt+EWB4h1jn5G+/4iVLTo1dXu/vuO61NmzauldHdYFIEZzCJMpOfY9mEWHb8FnHQogVzYmEYN8Yl+AiEfpMmjkbE9FzEjc8EfmOlckGUMC93JtLFZg2cdsUSlRMSzqEchktT7FdP/MFOM+IRMpGQF+7r1/f9rAsKC8Vce3nbEpLLI5APMIX8aurOOw+J91h8gwb3tjwJZzZkYXME7F3ikpYr5uuetPpDOMS8vR2cvHFgamDz5i200WOH6Se0hIITyov4iYHf8SIkf4uBYUE8s4cNG+Sbv7DzW3Kg7Egbl6YnXzbtoA85vBckDBAIXHoOS7yoo9Q7lQP+3XImP3faYl00/Qc8UUbIH4uZen796w/7spEZn80TE+A83AaW0YQlRcN9f/esrKbCIvspp4khNnRF25cKiT4RNsDHFrEnTrLHvpiByhHG9F6PlOkWvJgeZ+4mSkcQsrTMrQ69oM7J9YaeoH5gGTS4l/3P/3zXOJQBGmrUOFX4q28MPx7Yf9A2bdhid955i3Xs0t5+9rMnrOLUaVnOq+3BBx71E7p8Y6NEoAzg5e50pfs5ytVzXEubHBiyBSroPSoS1BtfhGuvvdLaSLnBC1gffdfBhQsWS1hl+LbDK1eudd+KQ6LHLh07ShAF+mazIpQzRhZwlOMIxgapabZXFuHMBUvtt3/5u61cstJefu5F99IP3tkB9uR77A/MPXP0I1iGiSMg3FM5QU+E6rh6Ry29pnoX8RAD3zlCdcrE0fbMU0/Y1VMuU2NUWh3R2bAh/a1fn56uZIJ/zifYL/yzTTDniLN9qHITzjdaSVmpjR0z2Fq2yLDOHdq6Ze0b/xCjNn3lgq8m2btvv7FlKQft4AyG5zfrw/GOXyuhXCbh2kaWcZO0VOvcvq0s7RaiG9HK+bB+HHiZyqJv4FzGb2w49vtmKJ1NflCamsoCb5Gd5csYsbQ7tGvrJ8LhxNesWYavFwYNKBbwIfCCkprWuIkPcR/JO2BDBvTx+fbDh49Z25at7NGvPeDnQIcd9aAhaDhgN9DYxW3FM5fjOPG7+ptwDvlhfXft3tH69u1jC+Yv8b0j4HcARzwurHwcb8+dqbJbb7/R84ihpsUVyB4znN1McHRZvXqTCq/rWtVNN10jK2G5zZgxzx0f4jiVQPTCYohAJ3eaCDiBR989R0yIBv778y/6PtuZTRs70zmHxqgKJ2J7PlQoEH8DGzKkn91401QbMriv0td0VA/KHEZNxyMPNDwfSkBTBlsKvnxCsINU8g+g18DJPQT91iOQk1esQfwe6xfrxp15M0Hvgph5K85yXrNqgy1ZvMLXCsLc0Jxi/HiPz+RNvoSYP3DyGcZDLBbbf/e7j/nQXxh+qYHD46l8Lo+t/Gh8lpVUX8IHcUkHA+Mi77O88zTkccEqpT23b9/GhS3LVcBbICyz9epo5BEFuw95CuxjsibYoKFt25ZuRVyqeSY/w3guUkr8f4VEGtort1W2OmuFceIRAtH7Ct/8u9pKcNL52IyA9zDV+D3gUXdg1uvFi5b5cjBxJ7eGeOk04XFDWmBwSyUBTYQt5ucwOHwmWqxnnGPLelwf/vLvYF7xE8/cQ1rhSrgnX45S3bn9gC1futotV0ec4kS6YpiYXZhYOiUVPli3Su9LUchbcUPNA86ABVywq9IyCZDn//6i95OsrCwXrpzt/eUv3Wn333erPf7j//O+NmBgZ7vtluv8vPCspuli0LXENFuISac43NADHrW0zznBEPoKuAn0mZrWyK6cOkHtUiJe0Vgw4xmNAkV/DJDV9KPQLFh4vfp0t//92Y9897E7br9FglDWk3hLo1T2dc6wnBYt7VuPPa461ZaAyFB+jcIcogRWo8ZpzosI3i6J/CknMsjINxwC/XYFVXfi8zsIZfDnWCeWw3DFVZdJeRmk+oZNKsDfm29Mt/LyM5aTm6v3p61Xzy4S0KtsYN++stoqqvtNMwkKvJtpHw6K2Ctr7JnnX7Wnn3vZlixf4wrrISmXpSWyqhmlUn0cfgWnlwT8jnddBGrG/HZoZeEOYyYRiE+IbeIWONE8KnlRT9Gp/s5KOLBb35NP/NzqXqiy3b63v1lxSbkrbhyywdQHa43ZUCRHPAvPYvh7ecUZdxDjUJecFs3s4fvvsUe/+iX1oa6uzDCXjADNzGgqHGXLEOku5aaNKytsAsIyS7ytS0srbfP2fbbv4BE7ePiwe0936dBKOKa9pOzXT/GLOpJfIyk2oQ/WdryykQw01rpVK+vSuZP17N7VzxFgKJrDKzhkqbPoiVPqenbrbD26dLTe3bvIIm/lS6tQHNlKFsUThQdFGno8e6bCenTtKBiLLf9ksbVonmU9undzz3aQ6f02MBxdgaMS/L3aiXt8ju+5/Fmx6QvdunWy8eNHuoMlOzAyFaZKe5tVt5/uyAT4SkcpLMkhxEgEB0CRGF5u0zrX8g4eVCVO+ybgEAVDZZyhSQCQsHQjaKLxXTLx8JyAV4FvgejKK6qcgBh24NguGMrtd9wiZIhyFN8rTFzdQWqfvr18J6bxl42wa6ZdaYMG9rPrb7hGDcwOXKFsGAnENHniONfYYFZ9e/e0Fjm5bvn7wQJevcDoSOdMOREC7MGbFLS4QNZ3hkW9fjVRLwo1SBYzk2IhmhfsF3zTfoYM2U4U5QaLSLVRNhcPxdfgKTQuz/G74xKYFQ9QFUP1qG0zZ35m93zh9tAxE2kJnodHFGNS2awdbdEiyyZNHuO7I2XrGYGBlppIoCv8xtcA70fmkNgZCm26TetWPiSMJpnKWkJpvHS+FOE2eE8Gr0nSNm7UwGkFq6pD+9buaMI3rArW2bJNIXk1cE09RekbeyeHETRKifcwx8w0R48enXzoixPNUlVuSsNEfOD0vJSH4MRR5N13P/Xf4exZMQ7lz8485MO7xmII4AaG06ljKx+GTGlY1ztqyE/wEV+WD+W7R6jDhGdozJcTzxhuQwNvrI7X3pUWGAs7z7n3KHCRXwJG9y6lDOXldSd/vT96ON92797r+6TjCRvjMU/MHVgcX3rfvHmmBBh4F16AWXCI2kUfKIOiFxQ+XXpl6anptmHDVp+PY3kJesnRI8dVbqo9+9y/7bNPF7kycdWVl6v8/b7z2L333GmTJ4yyRx+53wUQS+HoS8x31xcN0EdQ95j+oBip+X5a0oD+/ayHmGG6LF/2dmZP7boszlVwuoVWE3TJfs0oNjg4/e73f7WHHvq+Pf3Mc+75i1MfG2xgSa9et8aaSxCwYUz+sUJREvWjO+k/0S16NZTr+UP7lALN64p8gMCz9ws9n1G5fFHXrIYn3IOwZlOSK64YL6urrStO56S4sSPW+x98ZE0ys+ig4iflNnn8GPts1jy7bPRIO3L0mOMIKy4nu5n62lnRQT3fNOOJ3z9tu/fu85EVvKPpx8zjO7zUBcGj5+r+DSSJ3/7OkVzbhzkvMDyqd7FuEX6vG/X2d7p0V3f3vg1S4HXna8mgEVyDBwyw/Xv32AlZjHUEI17wbA7EAR75hSctT/SBd7LvYS1cpYl22cCjRYumLjw7dWZtcHtrKeHYVDTB3CnH2rK07JxoA34HyyksKJCyVuaKdIqEKtZuudp2w7Ztvp6YPe67SaDmSAjWlTmMpzbbIxMPXxD6K20MThupnzXLbOwH2vi67/RUX1K4aes2W7ZijS1ZtsrmSdmePXexfTprvs1buNQV081bd9nx/BO+p0Xl6SrhTkprw+Doxlrzo/kFvoGLsG0N6ta3jrK420rOFZeU+oYtbMsKzUnXvCgIm6pjVMzBdgjeBrqCLAmjW/ymjRnpu/GGq1WH1vbs3/7hvAp44qE+sU2Ji1RAmBedPOHvYqg1cMT4vbq358fOTRtFoOelpbS0nzz+A7v3vgetTas2dsNNV9vhIwX21pvvBw3HOxsdgD1H2bs3aPgBsBqBUU1EqhST5OxnPWLkADHITjZ//mI7cIDF5mf9kO3XXn/Bbrr5bsMjE4Fx9mwtZ0bjxgyz0eoQ7384wyZPvswWzp9vs+fMkFXXy04WnXLKCHNkZ3ybtL/8+Td23Y13SDO/wb5w9y22dOla+80Tf7XTqIwKCJBBA/vbnj17fCMD19qUHksF5IZhPjoeGynUlkWfps55xodb9NnrREiuK2XXZj0mHULp0fCunjrR5s1ZYqtWbvAOg7JwVt9Yl1lfVklsHMoMjRvqkZw/nZS5SbbcQ/CnNGKT+QZ2ovCYvf32S/ad7/yPa6c1Dc1cLUNCda1Ll67ugTpm7DBpmp1lGeXYiy+9aYsWL1MdBTtWiMpkDidVwmvkiBFeDzgIAp7j4O644wYXQPPnLxGjbuRz0ihXbLO4Z+8BkZRgdVoV7HquEEMZN3aEn6P8z3++IdpQx4AgFccFCP9CtaoDLNZphB/glHykVEyaPNY9VufPW2Klwj1ORcSB8RACmpRWeIG+whpwaDKRFyGRn2vAeh44qK86YFvh7hM/qB7c8z7E5V9o05hBUk6eT6BlRmfq2gMP3m0zZswSHR1yJRMrSjG88zlt6C+ERJ488V7PCGU2ecgv4CAF2o4yVZan1bP+nRHDvPrqCXbkyGHbJssDr06ZXi6o1q5Zb2wPS7W8vQBT6ejoTbNSberUybZo4UrbvWs/xVqFhEuK2g8BW1lV5pYu1inrrX/208ds+7Y9zpzXrd9iH348RynO25//9At75pkXbMcuCRoxDq+R4IPW4AFDB/e2CZeNtuefe9WuuHKM6Hyz7ynNznWhOjW4Y0QMXDLMh4ct87PgHoY0cGAf9a8KV1zYEQsFbM7sxbZh/Xa3WMFJMv6U0DEb86++w4/0jV/J8UPfQPjVtB+fmR5gy04Y6J///ITvQc08Zr3aKfaBeM33f/gLy5Ilz8BxYwmLH37vG/bN7/zAnv79b2znzh1uYAArU3+F+YV+CMvHM+faex/P8v7ltBUDMKpQlGmHx/HjrwI8xPF6OQVZeWmpvfPuv+z+L35TystZ1Suki/UihHqE3/GZXwhpnLYYERg4oK999cG7pIym+iEZbdvmWIFgLSst9+H1T8Wf6tWpZ3fcdrVlZWZ4vyMfYM/KZuTlrGi7rtMryyPZ8e3woSPWr39f0We5D13DM9i2E34BThk527P7gCuVhG07dlrnLp2tiYQT+1wDI8P2WMkoofArRtkY4WIklBUK7GJ25Nhx27V7nxWcOOn7ZO/dd8AO5OVJkFZK2cZAlOCVICc+8LGxSU7zHGstg4IyoCn2WCce9Qmb1NQR7SlNZjOf1qH96kt+cTY0zqf5J4rsyaf+ov7CMHvArePVcRv6puflBlzivS5CdRt43BAwMNji+Jf/9wf1X7V7gt1w6p3zi0R89ShLbVjHHn/8O/b8S68nUtu+i3YIKxRCMLGbCPAOHTrY3HlzbNiw4W6e//vfb1jPXt3t7jtuUkb1pGV3c+2Q9XrMQ4GEWBiAUgmeCeTJcOzYcSNkUY62QQN625Ah/W358lVCdomU8Xo25fLx9sknn6piQWvMyc2y2yVgWez/oTrLkiVLBEdX69e3r/XpMyCxlWWVygnlIdxooPETR6nzbFenu0FWwka3APbs2a8OdNIFBUxu6NCBNmH8KB8yY4vH4ByEQiBBldbQT8QpKMi34cMH2oMP3ifBXG67du12QlU19S90ci4aKicnR8yljhMoy1769u1pPYWff/7rBdVzgN12241e/+7du/kw7KlyHKrAFdgBb9xD53Phkmg4iAsrbdKkscI9S3YOS3nCa5mDHM74OdVbpS1CDaRhGJ/6Xn/DVe5lnZuTJdybPf+Pl+ytdz5WfuoIlVXVzENJPC1lNW/eXAym3DtbhQg7WxZBZtMMZ9wcIRo2qb9gJcUn7Sc/+Z4fgQYsjEKQL0PFtAdzWAyJ5h3Os9IS5SdhzoVSxB3nJleAeKc7z+DEf6ts2gA8jhgx0L0s2eGJjsIGBZ5e+A1Dv9zDWbKss4St4UHLPDwwkS9WEMyNNmGqYeeOPfaFL9xhMz+bo7rKrJRCFsqMZQNbeIeFEX9TFrjFJ8KtLVl5Q0RDL7/4jhiNFCK9ZytP4p4nvpdXU1dwitMHsNLevXp19r3K16xar3YMGxBwEY8hbeAnz7S0FO9jBw/i0ap3KptRoAJZB1hu1FXN6PQDSwB3HH7P0YN7ZBmfKisLFly9sPsTsKJEs6830xtt2+RKeRtu//rn686YUbJ3yqIn31tuvEb9c407srjTkPowNIaA8dPJlL5L1w6ik+D/sHGj+qMEAgzQoUnQFQFFAH4GveGzEHgDSuk5X37Fgf+cx33k8FFbIctol2AnH+KQhZdLRRXIM/YPAqLXI0HPegQ+QoQ10Lli6TcMMfxmmuG8NWmSZvfff7uNGzfGnYxoN5j4//3yt1Zayrp6WYenK23aVZf7PvpMFbRTvyoRP8AUz23ZwhWMo+Kb8xYtt48+m+dWaJiuCMHh0AUO3bKFd7jCKmgFqqrIG68CT7Bq2nji+NE2a+Yin1aIdY6B37H+5BFvXndlyCEcwwf3t0e/dr81Ey1s3LTF8k+W+XGejHCkp6Xb7j27ZVWmWHe1IXO1LXNbKk88/dMdThQwNgZhRAB4Tp4slrK30zcX6d+3n8piJKpcNIfjF4ftFPhOcYckvLGc8fpm7rVj+/beX1DMGOlkVK6phDqjW/TbSvF6fJBaZGe7Jb15+06bv2ipzZg1zz78ZKbNW7DQLeajovlSWb0IV5ZrTbyM9cv9bMyIoTZMde3Vo6sMyWw/TauRymEEjE2CGIHCI915twL9t7jslI9+5J8IS//Yrx2DhFGBnbt2ieZPetyI44j/iHdvusS3+D7QdIzPiOt5322TESE2SNmwfrPvAaCv1W0Z8lJ61amj+u0N119tcxYs8W8KF2/fWSgEo+W2bpUrJp/lnZNtxzIymqqBN9ntt91gnP151ZWTLbd1jg0aFA6MZ+9S4HKtX4WXlBYFa0+dHKsCptGufWtZzYP9mLQX/v2yffObj/o5y5QpNc6GDR9gny/5XOmqXBDdeuv17ljwzjsfqNH3isk0lKY+RoKzmzsZbNywxYU49aSC3Bnyu+vOG0TQF/w4yvnzl/pQDMNmbELA0gAaaY+sARbBs2wCJokDDYwxLB1qaZMmjhXhlNo111xuzaVBsj5v+bKVXhfmeWvrz4/gU3VB8OTJ43U/L8I8Li07Tcy3o4RYuQvCa66dYu06tLfRY4ZY/wFshFHXtkmgQtRgC6vO+6x+4ahERwWZdBC215syZZyUmpE2fsJIpW1oW7ftEGNUW50osFtvvta3hGNpE/vSdu7W1u6773YJpHM249N5tn9/ns+zcpoMDBmNtqIc4R5GOWBWlIVWt2/fQdt/4IgE4iEpM4f9TGzmPD9TPjsk1A4eOmqHDh5RHnvs5puusd/87lnFPSLBoffqkFxsp4jXZpoUnP37DtmSxavUCY4r7WE7yFpGj3vM8jyvkJ+nP5hnh/OO+7u9uw/58DnDv7NmLhTT326HD+f7N47py0uk5079YBq5uS1s6ZLVUgiUl2Dim8eXcOeENOLzzFptjqQ7f6HKZn66yM/BJc/DajeWDwELcFKvGhh16Znj5Tg1ieP66EQvv/yWrVy53rX6A4KDMsmH+lEv0lAe25+y6xEWB8rVsSP5xpac587WsvfemWFHRZehPpQVyuUgksN5x1ww5rRobvPmLPe9uIElT9YDSkIIdPIEs5ACUynLZMIECRrdfW9qReMbggGh70tjxIQIMMtmsjoapjS2l6StDxjQ3/vpjp37fGjyrjtvshWrOAigwIdnxW88rSjfaZ79ixGXDz10j23asNnP1XZFWe+iwkxw5pN4F0O0AvnmPhG6CDgVlVdgKZKzhJLSRB8N4kfBGvOM+fjlsUK86m+6R2Htaf2JOBymclqKfk/70pfulGBoKpxJ4VA/4D08YsSwgTa4f08ZIZ1s0MC+9tRfnpeFeaNVSrHGGYypjpyc5mqjYpu9YLl9MnOeFRWf8r4VYY1tQzsh7MLoWFA4gBIB592dZ49PVPVLKc/wFIZtg+MaH8At9QV+olFvBAMfA05YSsRBET26d7SvP3iPZWWk2o5de+2AaJBJtc0s75K12E7WZXbzphJsw2yI6lYvJThQMa2CcN++XfxJ+YUjJOtJeTopej4iPtJT/KS3fh9xb3WmzuBdWMvHjh4V7qqsVcuW1lXGHPTGFBDCEV6HpYyFi3CmjJLiEuf1rKXOaJplGzZvs48kjN/XNWveAtuzVzxZ+der0yBW2P0n2P1rUL+e1l+GYo54M/51fvKfiB1FGEHPFBf8AyeyhjIUOLEKgY2fCOu56+rO9BND26ekrLCxEnQC31RD2KbNmyQL9Cger5K9fbwF/EZbgfsgjJ0Ww4eLAt+Ri0zrXXnFRPtg+gyVHyx+dSSP403ubSvcK9627Tt8K9hEuHj7TgKZIuTYH7lpZpbVrV/XvfAYgsCp5te/eVKNVsdWSnCX4OQgqxchxfAo2jHHCP76V/9rv/7lD+yOW2+w0+WVbgW0kDDE8v36I19WHj/3xeR473lHlGBjPRtEOG7CWH1/3Nq1ayvmPN8ZEo07beoUMe1G9qtf/dk12yNHj6jQOgliB1kCQv/S0lN9OcDCRQstu0ULH3I5Lu2c9XB0doZHOUTglVdft9Wr1vhc7M9+9kNnYBANy8nYDJ4dWxYvWe4bBrBE6Iwv8eL7OT/lhmFHhnEQcEUnC+3666aKOCt8XV+OhAWbnLN+cN7cRfb0X/7mThcIgPMXRCDqBHRAmtRHFWQF4ZhxShZrlSw0Wi0MSY9QXs2Fyz/ac8++YN26dJbgawx5WGlxmWvuDAedrjrlwvtOMVSWDL3w0lu+QXxZeZl1697FuvdoJxoI3qXgC6srEpT/rzpA1BA5Thi8Y4cf7mylR8di2QU7JvnxbD7nJJVA76APhqHq6KJDcO4rw1a9pRBAE2jL4IEj7rjqqMPjdBEvNkJAG8fCI2/Z535oA5CxnzZzvUwJVF94bKpcDvSA4TVt2tTP7GU3La7qcvyZ/Os4rPXUSRtJMHOU53XXX+NWKTs5IXiwKjnjFWbkd4dJ75WH56OLzRfA3eDBva158wz7/PNVYjzMK9bzDoiFAUxeJ9WFemJVoS3jYFRHTIF2rwueGkn5EOPyOifgpWxw5QzR46T4yEEfCRDmujlrnGE85uzjVrGh9QLto9RB6xw0X1JUZsePsmlLQviJcUGrMC8CDIXplYP7D9vbb31kqekZEsTrbIuURqFCSvRA9+rGmqdP+NpmtQztyZ3+Sj/ZJUHOyFm/AX3tZHFRNbdBMHIRXOhIgFSvi08IVGDw3/AqXTD6OuIltGEQ7vFbjBcEkOei9H738mrieKBc/QYzvA/lhu+R5vlFv0FwsBWln7Gr34yWYO1dO+0Ku1b85qopl9kkGQTucKi0WbJCGcGAj7j/hrJbsWaDzZQQLSwqUbvV7IxHCDgAd7QPAUbu6HD4qATKjrLTs74xMa5APzhzHj+ZMMcJT8b6p7qu5Hj6EJf68nxW1m3nzh2sWdPGdu+dt1lLKQ6scmghYcnGKzlZmXbLDVPtsgmjrGefrjZ+0jhr376tD4O7saE7wgml+oDoYuPmne6XwHnybEzD3CyOWRxNuXHT1qB0S+ncK2W9pLjYreGuXTuJ33QS70JJYcezRqITHMvY8reJBHOq16egsMB5XnaLHCuSdfnvV1+zp579u732zoeuhLL+Gj8Jpo8qxVMZDfrFz35sv/n1T+3bj33dRslaPl1VrrzOeV8hT0Y8EPycbtW0Kft0ZwimNCkhWQ5bAwls4qGUgmtG42gvDJ7G+HOITzRQHxs8oI+vfW7biiVjp10hDQpSaNeQx8U0zh2eGt/xnfaClhiNYdSUEdbQ5tA/dMtURaAO4tHXFy1eQYzqEKg7EcJkfIqEU2s1bL4EXZqfz4tbPRbVgoXz7bJx49wLbou0sN/97k9+ADlDebVrN5C2get6lRp2izShrbb/UJ6dFxLYNxftGqF+771f8BOimH/AcQtdnHnVlhLerHtkaOvll96WpvGx3SjB+dVHHnCG3L9/P9fWC/KP2U03XW/feOyrzuACIgLpwwhKJLSYI61Vq4Hv4wotH9zP9ntV6oBnjYMZbrhRlt9vf2FdunaxZ57+h737/oeycoPwAoMdOrRzp5rVqzYpnzq2c9d2GzF8kGUqvy7qAD95/NtuBTtLVNmtha8OHTv6sCtMnF67Z+8eaaD7fI534vgxdk5a1PvvfWIvv/Kecc5zssU8fFBf+6bq+ZX77/Ida05Le2LILyenmbTFPvaFe273q1gMEKaIRkdvKikpE9NPse9+/xv20Ffvk2Bea++++4kVnSixxiLGG669yufWn/jdMzZr7lJXKrwXKkBE3vjgzi8REz1VsDMki0YLAw/7WQu3METBhOPbzFnzRYyQFUkD8VIZ8F8pJlF4olSML0UdsrGX4xZ6Ii5EzD22GXeYJsOk5eWl1rdfN1/KsUqWGPiJHSGm8XQJJks6mJVvS6hnfvuXRJ56mbj4HITMyZOl9sbrH9i3v/OwLMRSvWeFgOw04NIfdQlpQ/7xDo2zJvLBh++xp5/+pwtR0pB/jEdwGAWvl6z3Dq+/p7FD/Tdu2OYbTcBQKNNTE9djhMB7lrCwTrNBCi2lq5qrh5CcP8KtbbtW1qF9K7vq6kn2zW89ZINEVyjVxCFu8oWAr6w4LUv8sAv8w0eOy8raZVdeNd7+9Mdf+t7CnGZFyV4n4FfZwpCnR6nILyiwvz33bz/pDUWEekd4oAXiEbhXt2GihjVtSr11EUdlhH6BhcnRpWJ4ipN8hTTh0n+eF898o33j71A2sOqbynJP+8RvleTtV3As3/bvlTCABkQEoWxOYyuyAlmGHDt4VPd5Cxa4lXnixEkfFs1skm4ZmU39xK658xdL+T8elHuFWOdQP4bJ9U5Gi49ciFYDnQlGcElcXYku6fiFHrE4GTmgfmFb10TwhMpb7y/UQuHip5R7WfwdO3WwK64cbzddf5WxVzXz5lt27hGvKXWntcvGjLbRowbbwIE9Lbd5pp0Xv0NBASfQSMMGjexUGYePFKjMulYsng/vZCvOFq1k5Jw5b0///UX7+7/fsmUrNtqu3Qec/6CgouAwR92ufTs7ciTPeSBCk5FNDklhJIwpMqaYjgundVRhllytEL/64zMSym99YPvFo/Flol1ceJ1jWq/Srr9+qv31L0/ag1++24YM7ufpmmRkiH5ZGQNfCmctM0yOjwsKrqPVm6OW6l/mO4/ly/pntzumHbCUOcJx38HDasMD4jvnXFEH1qbi8ddcOcm+9sDddvn4iZIbgSZoV/6c7rwhaN/QpwnVNKngcQFCgWF7VjL48q7aF1SGYHWn0eA8iqLOaoXUxmlSEtI8TQwXDWvnCsG9e/X2dbRsx0jFevbsIkHFuZ+tZb1ebrlqqI7tO9rajRtsgrQvtrLr17eXhNF+Cdhsyz9e6POU27buUUPHI8pqeUMxXDJr5lxbtGixDx+tXLHePRwHS9A1yWhi8+Z/7kN5WzfvVsfIt+NSEA4dOixEctLRMRfgg4cM9vmxbVu3K/+jQlxEjqx2WZUTJ4yxPz/1nA9LdOzY1q6RFtyvf0//fkQMiIZH0HDm8s7tOy1N2ty4y0bb+PFjbdHnyyxLnW5g/7728stv24niUlnEl9tXv/olF/oMtdz9hVuUdqfdcceNNnce9TivTnvClixc6sNyTAd06tjeGRtz2xz2jgMVnZJ56+uuu9IO5+X5fE6RhC1evTAyLDwakeHQolIpPGIWaHz33HOr3XTz9T5f/e47H1XPU/bv19fnaJYvX2vpqalSQPJcc7znC3e65cfWedOmTbF169b7ubk3Xn+1tGopWidPCObg/KaMnLaw3mEQ/k53vCV79OjizInzvXHWgRj5DPPguD52DINY1QCOz2Bdhc09YAgD+vf2HrJjx263xgmRYMP/yQEGyvFx+B5c5sOGn8yY4x0VpYEQ08YOQKDT4Ck8eHBfmz9vaXWHjHEJXqdEoJ5Ytwwz9+/bQwpWH1uwYInKxZseNkdc0lJGvMNY2TCjwn7968ftgw8+sbVrtrpwi50wGabk35d+Q3sGZtYug9vgKBUEfAzQCemIB2NmYwKWlB3Yd1SafKXqGIZ2Y97cY+CZfdCZAy2WNcMQOQyUeMlpCNxRbHzaSWXqoz+j6W9Yt8mnM1hyQxuDQqzosHEQ+RAdXF3wdaIcBAGek3FdzdASZfItwsEV4QYnWCco0lgwKAww87BlaRBkXqAClBCFYAyUk5wf/4NDf9Y7huqpF1/i/K0rk8oZvxOmKI4fOeLxsVjPnj3rRkOleAxbLmJNPvO3v9tdt97iymNKw1RrkZPlU2AfzpjrO36xXaTXIwEH9yDo8T1QfqoTfSjASI2gtQBvTSAdNFrHR6lGjOpv8+Z+7jHJj7ZyuC9ggSkiSoayqHUeJ9ZzNmbcSN+EpmV2tvh3tm0Xr2FqMV2WIadxpYo3YpzgO3E6pbFVNM5wy/fcqVPWNKup6LtKtFPgdYceECSDBgywjRs32zvvTbcjecesTP0Sodivd1dZ0i19WJ/lY3hcY8QdOHDAfWTCmnfwzpByio9ukT8GHlZxXQnCGTPn2T9fft12yVKGc0DX1MdHeVRnaO2bjz5sjz3yoM8n8x68MZ9fVlJqJwoKhfcamvO2Vv1QAJAtnAaFQMahjINXKvHnAJuCzYfTU9Od/RWcLLZy/UYOsWSPFR71RS/t2ra2Pr27OezbOU9d/R9lGtTTVmopHqoDcIT2VZQEHUBLGLIoTsuWr3YHOqZMx102ynr37h7Ov5ds6tevp/Xt213KTRt3hEuEojq5rWuEM1rkCQnHLl07WWHBCQFeZJ07dfSN7pkHY4gMZrZs6WobNHiA72azdu1a+9Uvf2otmjexLz/wJT92jU4tWnWCoiK1awdGg+DlcGuE7MmiAtu965Dv/vLE735qT/7+L7JkzvhcLhWlYsCQf5wj0mq74Nq394A7umzZssM1LfXLakQQIIShwwbb229Pl4aS6kOyHWXRZufk2JzZ8yTkOTWnrh06eMgmSbG45dYbZI2XSUlYI+1/rbTFYi93m4Q2igQOTzCfDRu22Nw5S6R1DnCt+r13P5X1Pc1mz56vOGdd4EEIEBTDzh2kFDD001gaJc4UH3www3EyZMgQ5bVJQnqfXX/DFTZ12uX2xfvvtBdfesPnZffuPeTaHUKEE1vYEGD1mvX2ySefWbGIbPbchXbg8FEpJ6fs0UcftHfemu6n5OBMs2PnbssTrDt27BDMR30Egr1prxPz4QSkIuFi7dp1brWDM9qF4TkCzJE/3gVHoVbWrl1L4UBKEvsl11M8ffZkYg7FUlrCRjLCvf68Dfjz7C6o45w0NjBp2y7bdu7YZ1WnZXHXUWJ1eKtVD3aj2HhQSpskicK5s1U2+fIx7vD33LMvOdOF4TmbRaiKBrDMCJTHBRNmg40hwwbYnDnz1XHZh7eGWUe6IB//rTxgGuS9Y9tumzBxtA0fMUBK4SJp8ymqE8yR4sCGaFZMt0LMqmFqffvNb35uSz5f6vPgKCBkHYUtecfOyZ0Qy3a4E/DGd3or2BF24Xg9f5OUjou8uXaIDr/znUdsxiczlQfDZ/Sli8uIMKDlY/ns23fILzaLiIKKkAxDLIe0gQyC0xJrMhnaxBs5DJ/T6CGgmCmLRD4BBixfVijE+kdYYjnEvRQH8Rt3ysaSGTliiE+lVFWV2xVXTJZicbB6CJmQnF6F+DssSILPK+sZgcc2rx07tHdLqIHaqWPHVupHJ7xNvTDyUPI0Ca1rr73cRxfYQx5lGbRWlSOYK/2Q/pKiUtt9IE99a5eNHTHUSiRkEV5MXe0Vjl5740MrliLqviLAQsYSmuxOlZ6eaiOHD5HV9ysbNHCQ+MdcQVpXOKY+0GiiDfSLtORBPc6euyDlpLEr9CjVKBTBwQy8BQHmOPCqk1p0qNuxo8etSXpjV4RR6mHy5yS4OZqxpQyrsopTVlpeZefrp9qn4nfbjxTYjq07bcWSlcpF8AtvKGCMmNFHEPjwlbKychuuejCaiH/QuDFDrLcMthYSzJlNMy1FFiBOZPAhBHBjpWfkD0HGdE3TZs2k8J2XIbRD7SO+Lrinz5hlL78u4+cEfAROAB5QOUQ7rOpRnX7xsx/ZnXdeb80l9IEFGmIaixpzXO1J8TOcBoHVR2wlfFHo2Eq3XO2EYVkueHwZbCI4toVfhDp0ylnXZ9QPWUrF0s7CwkIrZb900TlLNNPSpdgMHeCbnWzYvEPxTnm9WDECHHG+n+aIIbRl4AP4MbHpyuD+fWzu3CX+rUAybad4Nc5zCH14LD49O3fuM7Y/5iS5RLhYOB85dEiIPS2Lorc0e3XyAwetdascCb1GEkQL3BJmOOA4nnnKcPuOvVZSetKHeQsLOOZrrx/ojTBPBhhCoglACloN1uyWzVsFzEH73vcelSVzyA+FdwsuiRkEpgoS+MXuMRViOCVe6eQOTgAZePR+vpR9eBPMSr83rN9kixctEVIKvaMHy0OMv24t37WF7eRwlKJeEaEFhScd+ZSPg9OuXXtdacESZvs3nIr69OttMz+d48zSNXN1SEDBmu3Tp6d7h2/ctFlM5rCs7lOy2jn7eIvnxZKrP//lSSkEq6TlZvnm+igCjAKEcoMgoj550ljXrt1o48aNUnrll3fUWrXMtalXX26vvvq2NzgOcMANQeJpyJaP1P/A/iO2VJ1v2dKVtnHDDn1nU/mAXzq6MzeA1j/qDvHCaLt372LNWzS1FVJY8Owm8J3Og9U9ddokJyTS0qbOmBRIzx/DzNu2bLdrrr3aMjIa2eZN2/WxvpfMWcLwsGrGr7LB4cRJo6VVTrbf/fbPfgate1eSQG1G/jyCG4eD34kyWVaBMrlyxVrFZ84vWEcE7nRC4sZn7igjrOddJ5ywGuBrX7lPitFOO3Qo330KqMPZKjqZ2dVXT7aHHvqSvf3W+6KXpYjsCFZ1voQIU3zHFWHlzkX50ArDjgzd02dQ6EJNQoj5Eah1+alK69a9g9KetcOCTxE8Tsw3lhcDv8EnQjnGuTTE9Mn3GIjPPDulc8VvURjznXc1Qjjkx5WcV3xOfs89fqsOeoahDhjUmx/G8YWMJu3csVtCO+xPEKLV3L0E5edsl996Bi7W2X7lofvskUe+Yg88eLvddPNVUsCvt/nzlzljDdamaFxMHEdPhCcHLLAvtIjCRw0qyst9Hv3EyZOu4L/42hs2oM8AY50/w9q1xTc6d+5i73/wqS1assqnBJQxkHhfoA5VguOtt/9lHUVbFRKKV189RYrdCvefwSfBhVDEB0n17PXxEYTGUo6zLTMj09au36jXohumkBQ1bMISaV+4VXEkraqssKHDh9mwEcNUNwkkCZzTUnhwcuNMa9YIl0qhb9uujS1ZsNh2rl1vLZo2s/Xr1tnyJctkJbayPr26+TIk1twTcDpEERk6dJC1atXCioQ/Ri/HjRlujVIZim3ka5WDs+E5GUv7fcUHwpAhbQLDz0x3MGLoKxpUj8/mzrdXX3/HhSmHkbCSgG0+CfBl5v5/9Yuf2HXXXO4OWzhcHjl2xGFhF8lKKRh5svjxryBQdphOPe0wh3vY6S5QDPkGnHmf0O9Iw/gYsHvjoUN5UhJq+y5jlWqvo5JvpcXlKkPCXuUMHzFCRmo78bEtQU4k2jnmSyOEZgz5hm+MNrF6op370EAv+FNwWAoKMCNabPxSXMxV4hdD4JkyqBLhPziEOTMMjY7rOh0ETZQlSBTmY/0CgqHmM6fZCStHluxWCZt/2ElZVFSeuZbkQAVS0+r5mD7WN8xfOBTCK9RpTtjLL72lRg6nr8QKc4HMGGg4GBtMG+TGOLFjenzBV1ggAeTvgSScCMIZru5JrjzU+k4weEzv35cnwYmVHzTfeOk/zxd4CHxnHuXd96bboCGD7Stf/ZL9/sk/+3wseKJToS3B9MtExAxbs/yMBmAenW8wIDo39yFDB9vMmbN9v1520FGBXi71oJUpFwKgXDRqmtstCBWGdvu/P/2xPf3M89LwQgdH4yZuiC9BoPahTDZTyDt83IfzWeYShtpC3WJdKYslOnQqvVH+Zy1HzIpd4rDchVVdwoMXj2VdZfd/+S6VFQkxhPhMnjyfkVD/w5PPyGofLYZ5h9WvK228Su15Fs1YTCZkqQ5ez77y8D02YdJY+/nPfyFttsTbx0OkRdWJPWhD+YEmqCe0gCb61788r/eCUnRH+QTiJtMT6bz+IbHX98TJ4/bvf71qf/zTM3bLzdfJEnranvjdj+z+L91mT/7+cXvxxaeseVaa/d/Pfu3OkHQenETYajPmyZ1yKM9xryuWGd9zJ/COuvXs1dlGjx0upnJGb4MAI3CPaQkoaI0aNbannnpWwuaLwkOY/+I7cSk/OS2Bb7Q9tHDxuwBXMk6Sn7kIpIlwx/SE5Gfikh+B9/E5OZ9LQ3L+FweVp2/4jxSeOOHDiMxlozwx0gIsXDEkw8X/WMRcLD8bJasOJ59vfvN79uennrfNm3fZP//5umU2S/e8UGDJC4HCLlaMNG3bvtfqScig1JEHjpiMOMBvOM+XkatuEsZYaUyhDOjf1w7lHbY5soRwAlTPoQayXoUDFPUEg2bE8amnnrHHHvtfe+2115UePNF/2XIiYfXrtxsL9DDBxXnWQ4YMsptumqbya9mtt9xogwcN8rqSNrSL/4RqPJ8q1SmndUtr076VOzxmyKovKiyQwtHc2kio1pGAy5dF2Ll9a/vXX5+y1tlN7dvf+7qVFB63z9770Nq0a23de3S1DFnBWLlZ2c2lgOA0W2Fjxo60ZlkZotPztnvXHvH6LDc+nM+onsHpq6GMst36lu31hhawmBk1TG3YSLxQxonwef5Cbft8xWp74eXX3ZggHn9UAgMAHx9q9dhXv2LjRg+Vcr/JZs+cZyuWrrLtasd1KzfYKln8B/bt8z7IFETkc/C/SIM1oaYvcYG2yLPggWzQwpIyxES/3t0tPb2R+xR17tjeOrVraymNGlj+iUJbtnqdfSxLf+igAfaTHzxquVKscb7zEpQXlzuNJeg0mc5pc9qbDV/8ND3/gIGCE2qANxop+HuFFq0JF9XIK6hM0T7cfFehp2TFMHSAJkfOVMwZfG2GKs/7Lk5fe+i73rHefusddYitHi8ihaGOHj262bvvvmL333+H5cgiY66D4dUGKXV9rSiL4ukYIJq03nC6khlMvEcExN88g4D4mzx4dDmsuiLcWIfNHC4MPFYZ4me4FiFORyQ9eccQy4jvsAbR/n7/27/aN7/xI1/2goVCWcTznAUvQ/doRn379xbR0RHBF/AhPFlvWttWyMr7+c9/Jy3qrO8fzAYn5BHzQ3IBF67/MA3wh8d4cVGVde/W3ebMmWlbt+x1oRrrHfFdgx/hUCYq07bA7qi9JDhRc8VnRcLRhHYBbkYgECbgEEFQO3G6Fk6D0EAsDxi4qtsMgtN1Qtrg93/wC2nj6fbCC0/bV796hxSzNtahU0vrP6CHfevbD9tf/vqEmOQR+/GPn7CyUygldVyAgk/uDjaCVeVAvpSRXE+BKAYluPX+rDoAcPAtfr/oUlbVDFo4ufWmm+zPf37Svvr1h8WUZD2dr2VjRo+yu+663fr06+mb6A8ZOtwe/+kPpQz93p55+kl3TqkvGMkvlkVILo9QXeYl8fjMkibm3gLdXRyfuPG3D5faaas8Vcs+nP6p3XvfbdXfaI+oxMQ0BO/DSYF48U682KeS+xYhPsd6xN88R9gJ5JMch+dYBr+T8yTE78S/NC+CUrhjUsucHGfQrOioOFXpzknOeFUfLvKNbc+VSBwu/YTPdJJAZHpqm/oGfX3rlh32wr/ftOUrlnu5CBP6BdYumycxOvjKS28LtzPFPDkTuErKeokzf4yS9Ru2yoptI/qt56tAevfs5sUtWbrCDh895keopqXh6Uu+4D4oTG0l8GbNmu/TAy1bZlmL7Na2fOkawQ3QanPdnZbJTf3IL32sr866YvkKu3rqFPGvs3bXnTfa+vUsUYv1h6+SB0nUBkqXkdnM6jZItXYdOlhFcZGdKy+TsOkjuNvbiaKTVkuw3X77zVZ28rDddfdtNnnqVbZh8077m5R7PLCnTbvKenXtbKkpKVZeVWHLVD6jZyzfzMhIDVbwhTo+uomjsFu3CRiACWc4dsQjHr+5I9yZXy0rLbXDskrZ+4CpgedfeNnOywij2vDBenU5qrKBD21zZOPUaVfY5MljhHus31qWd/SovtW34pMlbmAUHC90fyMvm8uZmuhHAAV69E8Oh98TfcH7hN4Bd6BBFCpoU7SsulI++zr4JilS8LMy0qXQNbXCoiI7ojJ3yYj78NO57pf0ja8/4FMW8GpoKtBzQEikzUiftA/w+aoHWlsw+OiwwxL6cOcuba1121yHj6Nkk8NFw9qFQjQZpjfJ8N2Zdmzf43OmEBtectu27nBtkcwdASqbO3MsBN+kQQUyJwdCABxrm0XYeJBefsVldsstN9irr75r69ZuEoNi+KwGgRFoAmnjb0euAs/JcRyGS0J4F957XEeQ8lADhDmzkAcX1hNCCUFDoJxL4eB3fKZDhC3raJQLIjAYbIQrlIfjAp7Krds09+F/hkdgsrERyQ+Pax8G12827gjDIQi2UDanvFx1FUO8/2t79+y1jh3bGVu7bdy8zfLVRr7WmTIT8JGG8P/gJQDlwz7+rEB8YKlWYlQn1970rKZSp0qX1t/WLe7de/ZLAIThZddxVDfa+O67b5YiNt1xEPHDkGDz7AzBPcF6dGtvvXp08aur2r5YRL5n9w5fJ/+1R+6X8LtR1sG1tnLFMluzbq3VkfLUU9o78Xt0Z//cDlJCOvh6zX79evgcN1MDwjoV8Ho4i1cFmMp2TAgGFBlwDUzhcxL9KJ74b+jQCZzgVPjZZ7N9Q5WZn87204/+9e9XpUi8Ya+8+o59/PFsfZ9jMz6dqfss3efazFkzlTbg/j+F0M6AE9oihggLoz9t27byNeyrV613eGJ7VbebQvIzXuIbNqy3L9x7h+WJSR47mq90CG6VpWKIGy/KiGmT30c64XuMwwW8Edb4PrZpfE+IcZO/E/5TvvE5/o7vUAhi/OqgR0bQhgwb6BYz2/Tu2LFLCvwRj+sWpgItSjpvWaXxuXqkHJ/1PqVeo7CD1ZEC9Z8ye/SxB3wabvXqDYpLfDE7pcNKw0rJzGxqubIucVidPWeBLVy03FLF4xjeZCj6s7kLbdnKlTZi2DArqyzzdbItW+ZaUUmZ/fulN6yWeBx+Nj/8wWP26KMP+Bwlu8UVy+i4/ZbrrHXr5jZq9GgbPHig/eQnvxTNsERS+KACoUqOE36AjoiXY+IZvgS16pQUjY22avVG/+YKkL7DauGatdQWDVJTrWXb9lJ221pjKRBd27W03t0laGXdLliy1JdnDhszys6frrLy0tN2+bSrbfXGnfY/P/mFHVP/vlm8+KrLx/sSPRyesJazmjfzjYxwjGLkpm69+raXPRD2H7QRQwa68K1TL9GfhNT9+sYyKRRF4EcBapyaJsFbz9uDxjpWcNKe+ecLMjBKXLEV9YifoNCoPvypnI6C/etfuUfCqp17XmNtc052aRmjt8FY9GVSGRkULdzVCEfnhcIL6ETeUGakP3i1ByJQlscNjQBevSlkxOCIR5x6GFB6j9XP3hEYdTiZlXEc6IUzapvrrTA/31avWaf4arOE0A206JCpgZSveCU/2X+fabfPZs5zhRBYWd8+9arLxUur7Ilf/6+UgnLbvnWP+xckD2tfJJxP5AdPMcz9bl27Sotb7V5vzbOa+lo3dmtiGIOQLNACkYWAwMKSDUgIjcWYPuumWRby9+f/Ja1ygWsegSCpU0BU7PzxSg78Jg4h5h2vmD5+Sw5Buwrp9c/vBM+Dv8Tv5PfxCmlqGjpYGzXlx/iEOIxOHOYPCNnNc2ynGA3OXYrpaS8NMR9CZJTsXnTZZSPtwYe+5EOg7dp1sE9nzJWw3BusYDFmkqFYRNiSYU2+xxAf4zc6e3z2wDsRB/NvHTu1c8c99qNFbgsyJ1JVTzCedU/1N998X890BJVDFAXKYJF/mZSL4tISY/c3HOjKyiotv7DY5s5dZO++9aG9/c5H9s47H7pTDXNZRSXMkxcrfrHuSlNc5p2zpLTMT7Rhrq6qCuamAgSn043KA194eLdpnSOcc3KW8KL31ThwmBICSM9orf6gy5/VZrWkGMDnq5f06Dek5B1Y8YJyJ8WpFs5rykuC2YflPaP/N0ScJ9+Bx4sF18qcrQLxn8Bpq25d4oW4BOInpwXHKLHAhT/F7373c5u3YH6YczsvPAAm+SfKiOUl53NpCPkGpgUuY99JTnPpe+g6prk03/g7pvd6JoUID+m5YpwYr0pMkC1fi6SE4QCHX4Xv/udGVmB+lBAdAvmB42hsAn22ppksR2koQX/Wl5Q98o0HXflZv3anGxj4iTDypUL174zn26oVh1qc9Xl99kL46KMZ9vGns6z01Bnr3qWnLZq/yMaMHmtpEjYcm7BHAgoy7DdgoI0eO9IG9B8oQdbct/Ckj3N8KPsv3HXXLb4Wng1jfvzDX6kM+HUYEaJ86oJVR71iH/Y6qjHpl6wXvv76GyT0vy/BQB+jjuBAf9BpyND6Dx5k3Xt2tUb169hoKTcd1Q+Yw52zcInyb2CpTZtav4njbNfq9bY976D16T/AnpP1iuLDWdnTZAC0bJ5pleLxCDEUcbZq5WQunNJwkEpt1NiWfL7cN8kY0L+PwwiloWQeO3Zc93oSOg28XaEX5EOjxo1l5bK5zmGrVNt+NmexLV+11jduYcUII0c0JauAqDv7xH/toS/7YUY45rHcCblD+5ZLYSBflh5x3gPTi5RFOmRIuMso9HeRrmvoyw0p3fXDvyG3eB9okNfUBtjrSjGr4xc8tmH9utaqZY517tjBLWqctvBI79+3r3Xr1s03DIEfU39vUC+VNoQ4eaKJpFBkpPmmQytXbfR8+YbjXncZILfedpPkw04fol+/fosPtV8inNtfbDkL2ObZ2eos7e3zz1cKKam2d+8+WRnb3DGM71QSIAIiKC8ABRJ5x514BO5oJXhAv/XWe772F4Ed80iOS+Cdp9H7+D2G5PLiPcIT48U737hiGuLFdLHsGHgOgrfmHSHmFeHhis/xfQwkDZYkZZp7t+/bt9+FFeXFuJRD4DdXLDM+cxGfc5Gt9ll1ikb27DN/t6VLV0ubDY4WMS/uEaaYLuYR4/Acg2vfChF+At/DbxHy2dOuBeule6u7kqU6sUyKZQY+b6d3WNc4qcVyCTgRwWRZ+nbgALtcHbdDB46JQeXbwbwjdkDvWdqzb7/uRwp15dv+A3mKc9QO5RXYwf3H9Y1duo6HNOystf+ocXQfHTxsGC84KEzlUjYXy1q+9vCXbc7c+bAMl9+ECFc1TnhOwBu/kT62WVrjBtZMHYMD8xGIdFl99gB+2I+6XYdsKyupFB6DT0VyXh5Zz8k4IXgZ3KGBxHfwsHffHjGCMNcZA99iII/w2yHxjo5wwYJ+9LGv2yZWRUhxoWLAl9ymyc+ECGcybPGeXCbPyXGSv0U8knfye0JyfGgsfufuz7qShxh5V51Gf1hn23fKWpYSf2Bfntqgyi6oTfCZ0GdvI1cOVdmYN/UmC1oWxezrj3zF7r7zNgmMI3b77bfYxx9/bP369vB+lNOymQ0Y0Nct50apDWz8hDHuMVtH9NysSaro87DyPS9BUOrCAEtx8dKVdkE0vWrtOlu+eq1Nl+Ces2CRffTxZ74c9NMZc+yTjz+x9IyGtmbtJvvVr/7oS+RYWvngg3fZ3575p11/47W2YN4yCZoKH6nBOPPRQsFBPUQRqkjERWgjpr5Ky0p8zfm6DZtdGazGl6Izt82oQWZWlvXo3d1PFRsxsJ9169DaD6RZtGy1pWY0d2Ukt107CeXD1lv38VMv9x3r6Nec7DTxslE2UPipPHVKZQR6x8EL4XzyxEnfoCW1YaoE0xmbM2+h5EE735eeKcIAbi07euSoW4N+sI8CfJ0Dcdi3foesZpZyHVDff+eDGdYiO9fKpGyrNa19+w4y1MKcMU5Rt99yrY0eOdiaSHBv3bbLHVvZM7tSFiXObSgELNninHiHVfgIgjnQZRjJDJcL6oTQpr/zRwB/DrfjOfDgiPNoWDGiUlftE4U0vgwNG9bz06Iy0xtZs8w0a902xzepSpFlvXLVOtEefdAz9jzCTXQqGFjb3JJ5fxW3fUcYhYQOGJm8WwocK5Dmzl1offv1dn8W9j1v3KRxyOP/Ec4y19X9fFgDTXbx4mUCjlOJgvCiwiCEDsY77rHTEsL3mivGAWZ35qpeDxjS8AwykzssF88Ensk/+Xd8JvAcYQnpYQA132OI+cZnwqVpY74hn/8Xjhh4B0zJwevo5Yb6hvg1+SRfyflzxbrHOxdDRCwDgwG8/ur7tn9/nu84peje6DzEtITYBvE3gXwIEdZYXnxOvsdyWWbGEDI7wjF8L4hCnoqnGK5k1a2dYosWfu4dkY7GkHhoz3AnPsM2ECRbmrKMzssWs6W4MWOGuoXD3uWUJ/r3ITA/EUxpmf+pUwdhJLw6DtURyR9A9Z28IrwIO7y1OUZ09pz5KrC+FAkYTaiTz6NTqCdVhuBJ7wGEtz4do3o2TkuxHz/+TbtTHQbGy564wKZiBTfRLxjLfZ588me2ZNEyMaS6stDwkQj49volleOUkPhNoF78BhYOJcAjl00ZfBMZx18NTRD4HUOgae6w8guy8Irt2NHD9sUv3i1me1C/C5Ug4Bd27/VSPX3ZCXnqd8w/whuDw5ooi+dYfnKIcMW48XfyM+VFOoPhAik5xXT6T79pj8AvsGSZ2oFeGK5kqBTrC8/p3BYt/GQqvNk5wrBlq2wfzcnVb4Zc8UBmFUMoi7qFC6usfbs2NnzEMHvzzXfsvfc/shuuu8ZuuOkan0Z4990Z9qMff8Mduvr06W0rJMQQCKNHDfeVGGkNZSm1yHQGfeEC1hAM/LyfyHRIijbTCOCUkUE2y2B+mDXPKBTrN2wJ9KC2ZC30vffdLsG9yA4c3Kfyp+p+wLKzm1pRSbHzO3ceA3/giP+97VBAvFp+qtWGjduEv1C32G5BnJ9XXevbwMH9VNeh1r9HN8ttlm6NU+vbqnXbrF6jpqLdOpbe8IJ169JJCkZd69qzm507xYZPykv4z22WZkMG9rZT7HQoxRcfEaYrfX5ZgTnkgvwC1a+B6Oukbdq01ZcrNs2UmBBA7BXAd+iOjapwkKSt4VssZz1VWmr79+y3UxLsL735thWeKJHFmyIY0903qbyizPvX8fxj1r1bJxs9YoCNHDlcdd5h7ArI9rF9evf2nRfBCx7kLEmCXlyXVVmh3QMfqJn/DcTAN4IL5wQSEeBRiDv9gg3dne4VF8uZqAhQlrvR75BP/IaHtW/TVjC0c8UIhaH/gP6+5/fmzds9P9I6gkPOTpvgr3OH9g7frj0HXPGhDuwg2V3t9tJLb9pKKX53feFWGzZ8mM2dN993MkuEojo5ScLZh7WlGXESU5fOXSScl3uD+QS6M4kAAcAQYgf9T8+xs0fA3Vs6kZa8gnNDTZoYl3eX/r7026WMQv+qn/kWGQW/Ccl5xhDziM/xinGS48ZnvsdwaTyyivnVhJpy+RavGHhfTSyJ9xEGLA13HFLn8jlhvvFeuItxY34xPff4PsIa6xVDjEOIz15e4oLBwET5EqwdnnRXkW79na9lbdq39g6UAEMhOrOF/NyRCYERxLvnwFzQ4EF97V///JMPcy8Xc2xQP8WaZjGvhEMc8AfY6WNeplIidBwe4NO3UGR4D+7YeGbo0P42Z/bCwEATdMXlMRMwOX5Un0gb3OlAWOV9evewn//82/bxJ7N98424mYHjzWEyS09v7NuE0nFPlVdYfn5Yf08+lESujj8l8N8kSsAQ8Q8MMLDRY4fYoEED3RMYpfVSWL2uSc+hPhFmWSxH88XkCtWpb5GQO2NHjuS7nwJLNbydFNkZU6KuhFhGvBN4jmVxeV30Dnjjuxji9xiSn0OepIFOavnwHOvZz50/rW98Ek3h1Xxe8Ekb69Wzu3Xt3tmXp/To3sU6dmgjwZprfft2k4Xbxy2LoYP7+77PA3WxoU3ffj2tW48uPiLFBjveJ5Q3cDUQTnft3mOfzpxn7733sW+3mZKSah99NFOW7ix77bX3RX9n7Nabphn7xi/6fKE1rNdQ1mYr27lnn109eYgN7NHMOrVJtzat0kRnZ30JDKfLsTxo47pNfhZzMr4ct0IPpnYZFgAA//RJREFUOwueZYRJf9AkS4R69+lhs2ct8HXKl00YaYMlCDt16mSrVq1VP1F6x1oM6juOpHBwz+Qp48Vz67qPBe+IDUM/L4FAnaFLNn166MF7rVVOljWWdZbZOMV27Nxj+VVm9cUz0iRjx44b7nPTy+fOtTMVVcJb2Pe+kXTqsRKEZcUn7YwUHdqa4VbftjdRN670dOZ2z8uS3e0W3qjhg4xtdmHjKObHjh/zeeOmmU18NA26jo5hLKNkffS+A3n29nsfCeZKd47FF4dlclSXaQC24Z125WRr0TzDuvXsYa+9+q4UVwnillLGWrbw9eeMyCHMXHFQQhfQKOB69hEVySa/xH/8PX+gU3VgDTPOzfRxNl+BB+ERj+FBI7A0C0uZHeLge1jlzv/AiYQydaK/4/OBYcJ2qox88B2nsNwWObZg/udWoL7oI6KJhoXaaTmO3UXJLCgscefDsFe3aET9Y9aseWqTY4aD6scfz7SXX3rdVxZltWgeMrnUckY4CxRrLi2PIwcXuZXQwIEBGX66D5abQmzE+BxD7NzxHkIgMH9y5gkCwtA2zDSG5Hxq0oY8Y37xPWmJD/JxZGA7QRgX7RJDch7JecdwKdz8jgwq+Vt85j0h+RtlXPo+vgtCKuQVYeE5XjHdpXlwhWe+hXjhe3xfk0fy7+Q8kp+Tw6Xf4vcaZhvKSf4WgnCjNqSj/egH37AFC5d6R/C4CbhiPUiXrHyx5Ku0tMCe/N0v7ezpCvvtk0+7dQqBDxk2yLeCRZOWXalLeIImAojepl62K4jkGaxDIjCKwMlCI0YMsXnzFiuayq+uRwghTcTfxW3IkCHHd4a9uevZT378WystKfGjFC+7bLQs22Jp78Xq0LXshmunWJu2ubIwGtmMGZ+pH4Q8CJ4/efJD/7lgjr8TAdyAYxhb587tLCMj01avWudWTqKqHifmGe+EWAfujlfhiNUCu3fvshtuvNqtS5YRcngIgsLXKZP+kjqH/hboML4jxHch/wBnLDMGf9K76v4R8/H/wjvaBsWGo1sZwkRpQqlhbWhgfHWsX/8evkteu3atXfA1kkAqlgXHFMfq1Zt8j2+OeZ07d7EL108/m++7stG+83UdF49CYXV6FTxhJCRMF7m1o2+UQ6D/sY8+jB2B16tPdymHb9pICZqy4mJrmdPCunVrZQN717bCw6utoFiCv/CodWxVz+68+QobNXKSvf7WB3ZcwskZukKsO8wauqZs6D/0dSyverZk8Qo/GYrnOXMW+WEsc+ctlMVY6QhD2XTYXelEBHLE42m77vrL7Tvf/or1lFX1wfSZdpYlqWcv+OlyTZqk+zJDlDlGEtq0zLVGMvA7tM6xgpOltmbzLh9SbpxyziaNH6F0EoCyVk9LKcGarSeh07VDW2uVm20nCwucXqAw2jlYiMGhiwCNUk+6IXvI46nerw+7LDLXXNdXl8BzOcPAa6944JihaoQNfjYcu/j2+x/5sDjL4vCmD0PUtXzrU1Z84Czas2sXX5XSvmM7X8HTs1c3Hw1jXpby2LeeqTafFlBpvAshWsxh9QB35w1qG5arnhJ8TFFxpj1H/jLlBv5ZXcRpeSyvrawIp/DRe+vXV5sob7YwBjfofghXH93z0TzuancuRlfUar379LVVq9f5jpH0+Yg/2pXfOLZxRgTOdGWCg77rO6QpDw7rYdOdNq1aWsf2HaxXjx7iL62trLLc81D4f4Vz7Vp11bmyLTOzma1du8EbjQ6LEGzVqpWQ11PIrvAGEoT+zR8Ukjs0d9IQItDEZUiLZVPQpw9vna0R0MSLcUkf84rvueJ7iARlge3Qhg0b5uvw/GxfSD2RRwwx7aWBfGKe5FVZied0IFbuzgAUYtpYNr+T3xHib0/Dq0RxkfERYrrkNMm/L80r/ibEuJeG/xaX38ll88y75HxivBjC7/Ac08b4CGbpVG6B/PB7j9qrr78bvlFRv4cQ84zpuOjIA2U9XH/9NHvyD89IKLG5AgxNloc6TOGJYuMkJaX0eRo2HKDDcGAFnQ6EwsQ8X89b5egtzmn4RLBd6rLlq9wC8SFDUiRgSIYl1pW710//rrpyot1ww9X21F/+IeGw0QYN7uvOeNdfzxnmR3zFAp64v/6/H9vmLVvsRz/+lcquUboI3BmuZgiN9k9+n3wnQLftO7Q2jtlj3SZw8J0rGb54j2mJF+mR2mO1FOQXuXXWuXN792pnVYRYi28EVFXF0reQb2x7rzN5J5UV5ohDnv5/orx4j4GSiRZHH+gjMCCesWDOqp2wmLHgr7/+SgmUDLv33tsttVEDW7d2m1uUMO97773V3nn3E3v11Xf8rG5GULZt3+UOo2yryHp89H+E4dDhA/wIwIGD+vt6WeB2uAQIdQv1C3XzSsBH9A7aCRZW/B0+H8rL833nr5k63po1yfD1quPH9rKsxkXWLjfFsrPS3PKcOLGfHdy9SUqPmO+GfX7Ig6+7VvD2Av+UC79JFM07YOEre11z4Amwcm56fkE4chUFkICcd5j8Fzit4yMg2VJWKiQ8pkyZYOs3bLS8Q4esU/t29shjX7bLL59oixd+7mnbt2ltfXt1tkEDenqZHJhwquKMNctoZBMuG+F2Gw6M+EawtSYezs2aqr6iYyxY5t4df6oLl1uIas/4O+CTPm9SipZYz55dXZjEuJxCBb/MlRLmvFx5YTVD2zjBHT1yzE4Wl9vrb7/3/xH2FgB+Fsf//8Tuope7uLu7GyEQILg7xQu0WCmUtlSo0lKltLi0paVIcXdPSEJCXIi7u97l4r/3a/Yz93ly5fv/z+f2nudZnZ2d3Z1ZFSbUR0XE1BBzyOIXOuxdu3fYUUMGSshoKc12j3Xu2skGDR6Y65iLRMUUrJYEDqcj5Si8WAPDEy0Y3oN/eWIHHbdt36X2ZLsEQgnV+w6pnyq31WtZ47HK1m7Y5PPZtGFMj6Cpbt+1y7ZKAPdFvMqzXzoivigt4/rZQ1azdrp32stc8afp2TSayX3Q9UTf96QFI1jEKBiL9ujgONeDfdNLly53YYU8YTp3be/Hd3LjHCMPLVq38INeuIRj1dp0lKyg0iEkIgbzY1zksGAh26aYg6ji0geN1nHHH2WNxMAXXnCGDR6UltWnypk6JRCLwkXi4UYkznvmm3iQnpjv+da3r7TLLr3AvvWtq9WgtK4IEwUA8A4Ew4RbkpBY4bnXT965/Qc32MWXnG1nSRr3C+kFERdR8I5/nggBNAAUKPikJFI63bp38n3YzVs0dqGCMCmO5A7Ed4rzSHzDzvOC35wWCG0ijWzYMAERt/uhVngsCbAD2LtJpTh8OGkG2EP3gPAHeDyKP9mlTi7siLsiLN/6o7IGPuEWZep2MnR8ND5p6wG5E745N/xVjptvKsBJY46xv0hr/u9zL9iHn3whJmbfaC07+ugRfnpYSXF9O+/80+2CC0+zm264yk4+8VhpVyeLD5srv5JsPW5F7bEnlImfholK9cqrb6W8gLN3Npgc3rl88QSCl/CPFEsjxmrwiRO5EeaghIh+frbupC8mW5kaSioZmilDZLtL99j111/jjR57wankkU9PjWfO8B7f+MlK1hAsKXepHLEQWvkyYIg/58I3+x8pdzR97wA8Hm7kqWE7S3fZE//6rw/fFtSs4XN313/7m3bllRdayzYtXNIHN+9UwYWQ3qAxxF5graR51anDalvOI97tIwfsT+VIw90qO4bw/SnD9AONXhkn9YnurOqlvWjYqL6Eg24ugNWvX8f6q9NgTnzp0mW+ojflBYG6irVTZzNV2ganb3GFINpezRq11CnWVL7QVGrJqzTe0t126y3fsmuvvcRuv+1mpzU0Ii7y75znRJcd33Kkb04L7KBTcgMocxrz2XMWWeeOLW3k0EHWrlVLpXXY6quBlTxom7dvscYlBXbymC7eSTeoX2LV0xSsFXAHNWmQHsWjd2gZ5URaUe7iBgmVeqcOywFhyW8sAwfRPfmPjlFfKk+ARVWsMenSrYt9OXWaXXzxueqk6kmbPlWd4QYradDAF8nRmR0zcpj179vDV0XPVP1Zo86nQf3aduyoodLW2E2jtkc9sN+IpLbsgLT4fdISnd+VLlgnvkrzxHSqdM5ZoL1gHn3f/j3WUsoafvFDOE4J9AVdwocOK+5PgDe5SpKFi1OmTVfWWMSYznggDfymkc5SaYwtrZHyxHaiA/sOCNeD3pnR4XEcKAfDcMIYw+1RZ72Mxc8AwhGjr7gJKQk+herYNtqS5at9GLlMwsq8BQtt+owZ4usd1rhRiTVSR1pH2nCdWgVWXFTHt2bVk3DP+eN1atWSv1Kbp35vw7btViZ8VkrIWLZyrR976vQRb3ldVtkyjM7I2ujRI6UctHX+kDzoeMoHFHRaoTHvEi87eVEwVOQc7jTus4n25hvv+wjJk/9+zu6773F76qnnPW8BR2rOLI1XYV100bm+spqN+QzfsNR9lBrSMhUW9wdz8wdbXaioVHTfwgLXCSAWBcDQ4K9//WNbsmSpn9HqQ1Hyy1VrDGNwrR3XIV5++fn2zjsf5zrMlDkyRTw8K4MXkkypGqWf/ewHvt/2jdfe9UMLWNnLsDnuAETkPTRzjsgcMmSwMwdzEHgjCW7Luvqbl4m5R1inzp1s9sw58sN8TAoXaQZDZ6GCcXL2FU9VAX58+vyr26dCg0n5Jr7IozMZkMtyejCXmxbMYZA6+/TtKel/l5xC4/m/8Uv4k1baouEdkpg7+VFgj0DvuSDZ8P8bp771nyGfQUP6+xwvbtE5ZcPxHUCjyNm0p59+st1//+N+gD5a46hjBvvVblOnzLLBQ/ravffebQvmz7fWrZtKaLtSlfCwD3Myt8v8T8Qf9KYRhI7sW928ZYs3OhVU81YUwC6fD4D3MPv9XPQt6lT6WndpBzSUrHg9ccxxfun/F5Omic9KXStg+IotN7VqVzeuSrz4kgts5oxZiifxvgsFih/jQ6058LTxQJr6hv7wPY3OzJnzfN4Ne/cn9qC+AT6nKvCFLGoI2CrUQNoPHSRbzhi+Z089e65pOOD98Z9/4RU/XYNX2xcVcuYxnbpScO5TbZBJfNexU2u75trLrWmTxn7r2tFHD7N+/Xrb8BGDbeTIoTZwYG91tL1skJ4DRaNjRo7w25kGDerrd7OPVCcxYGAfvyi+pcqYoepNSv/KKy7yq1LnzF3oHTir92nsuV/32GOOthdffMO1EY7mZPQDXBg2RIPiJiJWb3PK4C9/8WO/vYtVsxMnfukaDfhTr4Ao06g7NHxJ/EgQq3JxxysXnIw5dqidccoJfk40W326dGljNaptsjlfLbWxUzbY7PlrrLG0/UNWZAeqtLBX3/nUh5MRSDwuYUB98jLNQfATdZuHv+edxQ+p7AkDzqmNEkKpWNzOp1hqFFpxgyJ7/LGnbOjQAb6i/NLLLrA7fvhLmz6VoyO32SknjrYxxwy3tu1b+aUR06bN8oVH3BXQRJoYcYEjdGdIO9HIU5chLf/vNEnD/RyMlO+Y8e/4qLzolBYunO9XNHK9KWWGMMzxpkxdpLgkvKgj9fqo32LhjJb48mtv+eiNb28SY9NOeF8hoQHcBvTpbb2lPSJ0MffbRDyoFsrr2oHcHH4IqxjC+jsJ5vCjfWeHCfjPW7zM765mypQDm+bNm+0CRJvWbZzeCDfVqhZIe9/v9xfsVH+xG0VNuLFNrGmTJt7OIGjQf3ExDdvCmJJBg6b+pdvCqJtqj9T2VJX/ksaNvH+bMmWGcBR2UlxEXPXjB1QP61rz5i39kiWEkwAuBmJOnvUDLuSJRrRlxFvc0Lti4H9Xazdt0tA6duzkE9YFBbXFNAekOTSzLl072aKFy4TIKluxbJUazc0EEUBA8FEhqAAApLFjjz3KG2SulNu9q9yZlgZno9KYM3u+Om0x1tSpdvfdv7TH//4f1wwSgytGPeMd4D0KydNReoWF1e14SS0PPPBPW7Zspd+IApNQfPiLcPHE7FaHfufPfujnW3PrFoUaC5kY7hg7boIP+fTq1cO+mDzZNbyAiAuIDiJrF3lPdolRiZvjAKmcaIAQCinc59/lDb/gekRceoC9eM8PE0AQinn+onq17ZRTjvPLLbjlixO7CBZxABEnAHNTfuV79qhTqSmJlGvhOK40rUykkQk8sIhGDoh4svH5OdCHqvklG9u2b0/hMsB35TjQ7ubO+8rOOOM0NbQTxBdH+0ElXbt0VWe8wG644WoxcBNv/B5/7Elr1aaNlzHzpjRmnNcO7VIDm/AA4h0NRdVe5UYnR7mQbiqfREkg8YRb6T09E30Om/hO+WIo7as5C23R4sXO45MnzfRFVwUF1SSIltr69Rtt2dKVNn/BAoVkSPegbViX6oAPuSdC+ndANOCBBV/gwd5vLm6h44cHyQH2DOXil7LlKFLXDBSqqKiW/e53P5PLITvhxONdWh9x1DBfwdy0cYl17tTO6XrKKafYUHWyq1et8BvTmC9Hc6ERozM/IC0lnTqXLonp3bubBKX6NnbsBNuhRmjTpq1+DjOXfeyRIEudQJvgu5TDIMqlBeze5Q3XenXCGzdssnXSVrgAp0aNqoqrrty2+G4P7s0uadBQPFzb2w3Kr0f3DiJRdZs6Ix2swUKiBg1KrEQNEvQ964yTbPSxI2zFylV++l15+W6/meksaY9oh9x+pUJzWqlKeaMb/AvdsMOCb+9Ag/AC6hxbhc4/92TfGsNugU0b16thLrJ167fY8qWLbO+uUju0lzGJ6tawxSBp02bTZs0V/0nbkQDoFx54ncnXCaCC55V+4gRHJOEp40PgeMc6eELfjrcqOk+EMuSxaRJIoe+1111mb7z6vg0/aqC9+/bHfqXnyKMG2yljRvn8LwLadNGRveGsj+goHiAt4qLz821ogugUKtIDH+EbHXPUK9qvrDtngFPG27Zutb59e7kdPMPBLvAEIyCMhNKm06Hhn4uDOGN7+6499ibrMqTcHZJwTtYZbULzRYiuKf+DB/W3ti1b+Agodc/7hi2braXsvN0CHwUM3CJvvKfRMUUq2jG9M0NC4Iw5861enSLx/ipbs2aF9ezZQ9pwXXW+UjqlCHLJRrnSYj1CdfEBeUcRVaQ+F711206/mYopXRbfsR5iydIlEnzqukBMuk3VEZNP1onQPjHyRF7YVvXqa2/4HDfsQZzkAXq1a9tObcZ870vAH5M64iSUA7JK9rRD/1fnvFNaBGcMP/fsS6rICiCCEUFsU2AZ/No165zJ0/BCtiKkxSZIOCxeOP/802zc2En2thiLDLG9hkYMJmR1IMMQ5eVldtJJx0lL57SpJF1FBigMIAqFJ1YuceqbxQXHHzfKxkpbSBk7ch4wD/lvJLIrrrxAHe80FeAG4ZuGdcCZBSkbNm4RQxyQdj3E3n3/Y5/Q97iVr8pxYxcQ9v7013QKGFdVXnLJecLtsJ188gli1v22QQ2BNyqCiDMMePgwpN45zP6UU0b76WBccA59Bw3u59rm3K84WGGfCyne0SdSVeDhoHdwaN2qhQ0e1s++//3v2He+e53t3b/P9zoiqXuXTxDhw4/Sdpz4zsWVfSKtkjeGcyIl7AkDPeI97CMsGuqw4QPtpBNPUCOzxiZ8McVKy3a6xsbme+buGNrZskUdxOYt9uabH7iEvmnDRt/G4p1LLo3gEYB3zv4999wzRKN5+iZdd6rwA0TYIFQaUUj558Ysyp5jZ+kgOPyCw0EYumOVJtpHm3bsVWQRkuJQp8y6DFa/sniSuIiaCkc6nlYu76TiAkCufHjBvVRS+45tZRImsUr1COG0S1cOs6hqY8Yc6wdkwKNs9+JQjf6D+thLL75tq1av8MYb4Yj7vbnAHr7hwAgO+2nZqrmVqQOdN2+xeOSgzB4/ma187277zW9+5luAuGWNM/GHDevri6xmzpjn1/lxmcmKlWv9yXGLmGXSCrhBZ+XKddKE59us2V/ZWtFpkXiIW+JWqiNdr46DtSN07CxUmzZ1lsqRA2V22Dq1FzTmVavWsFNPG+2HMfjFOMo16w2OG320D4dPnDjBz1c477zT/bIaTvpauGChaFVuS5ctk5a4SkLCbpEKYit0jsY8fcrAyxeai965N8CFnxzduX7zMtXHGjWq+Na49evWWY2adWzthnJr3rKn9e/X1zp07GKHarW3F1//UmFrK66Dwn+/LV2+zBtlJADS9SIlfQFxux11Mfcd4Hwn44JDzvAIP2iVCJbU1VNOHm0jhveVIHu6rd+41j75VAqCGuxzxN/qC+zoEcNt9KjB3kYsWbxCgusK6zegr/Xp09PzCbAgj7n0wCnhlfIPgA8dE+1euAXwjnsMcy9V+TIt2Uq8CN9A581st1UZsOeYkQz8MSrK2ejr16yX0rPWFi1b7WtAqI+5wnAlgbiZo6YvGT5kkNVVGEaQEOA59KRr9y4+vJ9WXqd6FLgHnuFG3adDn7dwuU2aMssKaxTaGvHips3r7dhjjrF95aoT23f5KWlcQVpUv57VVdxoyXWkndf0ThYhpEbqz7xXFU9KmWJYntvuGjVq6qMTEnH8YCXuyOeaTNL1Vd4qFGjVSvn517+eci2bvIryjjsdcuNGjWzZCoTXNEUcNNdDzxx/5IByzXbOeRfBMceMtE8//VwS0xYlLKnCG8KqkjK3ufRcXFxXEi0rtpk7gcWUnFIhISKmMFgVedFFZ9iIEUPt7XfeFVJS/3OI4M6T9qh8X7ldeun59sYb7ykzifCBaEI+xQ9EwbjWzFC7GIKhkzZt2gkLKp/s8S9cs+FA0a3VmDL82aVTB9d+dmzbJbzSUHE09uxBowD79u3p13jV8juMU9rZDiFwwy6A97Cni+NEmSHD+/m8EVLn44/fa9d/+wpfEFXSsL78pyEaAOZGuiNvTZs2MPZwEgtzZzRavaTdYMcVfkOHDvSL+mlYyBydqMhhVXz1YI5+3kCA62GfhjjuhNHeMY//fIIaxU0+NMklEo5DjvIMjzK8wwlhlA2VELv/BSoJx7QeEL+K7tCB9BSfX54hd1JPz7xhbuzevz1if7znAXvltXdsxrRZ9t47n0jafN/ef3+szxmvXLFWgkO5zZM2zZWXH3843g9eYYjJ2UK4UTGhcaI1llV8awaHTYAvc3KR5kFIkCuzCBNlFIBvxHMOAECbTVIx+245cIX8HPDFPRdddKFfpbdvP5e9pPDs2a9aHYEUodKtPO5sx+zzexBMH2khW3IrKamjzqChwikP2FVNOLB69Sc//o5dddUFxt3oaOc0+CxGWk3nqY5y5vQFvs/8/Xc/U0c3xz4f/6VNmjTDJk+e7ec5k4+du8vUqUlzUtzlEox69Ohmf733d9J014rva4o61a1m7epqJNv4HlauqeP0vtp6FqheiFqit5AWEQ/uO+TC1S23XCuNuNAeuP9uu/aqS9QGcMhCodoJNa6qK2jQXCazQ9o2Qu4hCTUI8mvXbnXeoFQGD+7vi0z5gpfSnnbRSXgyGrFLQl+J6uBppx5nxZz2JT5jFIErajes2+AjUNCPUQBCRL0DoBOvidzwxpHCIkBD2qN3V3UAdaxUdeOLqfPshVfesXc++sKeenms/e3f4+z3j35s9z74un3w8ST7QHSuX1RsTRpTVipkaOK9bEqbN8qbekdatD+0Rb41Rz813/6EouznDwOS5NkbcB/xAdtDLvzAb/Pmz1eb8ZQ6if1+RekXX0y2Ht06S6GhLtUUH+63baIV+8K5WpLOljZZEbumCgRO2Ht7rXcM2ly2YyYfbvTOQUNsGaPBrqKCYeqygzQ/2otqSoN2h4NFuHufehnpEI564yM+Sp42FmGW/c8s8PS7BeSPdBgFa8uCtl5drboE0Zp1C6xHn27WX4pH82bNhVfCO9rmqLMYB57CDy1zo5TJaTPnqTDMdu/kToPNduKJY3xx1obNW61AGi2XeTA6AW8hLDIdynoGcFUCVl9tE0ICAgLD4MqM4i6w1WvVHqkdH9Svj5Xt2ukLzRYoXxu5SU5+APDj5sM6detJiWrnnbZPpQrnoDkjp2kNUQLc07Rm4lG4NfJWkccc4FoB7MNbMH+JI0llcqLojQVhSBvFxdxQwjCgkFB6UbguMSpe/FNwHATAWcTMd9HpeDxCJiHFezXP+MWXXOhnG+/bG4t+jjRAMFkY/fOGmDg4GQiCuEaudGCGAMIRh2uB3hzst9tvv1mErWZbt2115pFlRTp8FKlBOGrkcHvrzXed4cPN081BFp/A09PJ+YEeDRs19CMwmYf4wQ9+6ttAHn7kH36GM50gcdApE8YrVZVDkn6721/UgFIBaPiaN29mXbt2dgmNBoGD8DtLuOBIyzKW25NfukEOp1D+qQB7uS5OuaV60l8cOrTH2rZrZmM/G28vPP+23f+3x1xr8nNtc/TBxN49/YMkbrysiEPugDd+smBO8MqrL01h9SMdnu4ZyD29MsoPQ5dsPeCe4VkSLHbuLFfczP0cto3sFVZjwO0/tUR7hpRaqIIifHGrlbc3DCHLHFR5k2foC67gR2I0hs5/oABNyQdlobR9rku+EGAQJKKMIt+Ep6Hr2rWTXXXlFerYtindfdaguMjq1astgW6/N5r/efIZaVmb7LjjjrHRx41UGgesVesG8rs/NWpqccGLNEkhJP6ooL6S29NLUz6DBg+wk085XtpmToyRE4arQBs3buo7D5YvWyVBgP3CZmtXs1JZjYboyJm/DGMOHT7EG5g9ZTIS3DwtaKCOFwGWnCP0AfDiiy++pgZqj82fz6lTXOtX6AuySqXFHzrErgnlRZ0x00WcnOUdoPBG+medAYLt737zG5s0cbJVkxYg7y7w+hxbFXGiytnn3PRH+VC/zzj9FKtXVNMOqBzgStoV2hKfK5Qd2zQpkq1bGYmpJmH9Yl95PGbM8faNS8+z2hIY4C3X5FT2jLo5nQU8wS9vEj9jz5P2AODdv+WnROXavGVLa9KyhfXp38+u/uaVLvC2b9/K6tevLZz3264de6x1y9Z20pjR3olzwl/TJo2UqcSHCMKp/Um8mE1DWKQfHYx+2EFredSXF6XjkdZHyFpl5mFxE1+sXL3OR40+/OBj27md0QaznaVltm3Ldl+AW7smq6HXyX8VaySc2nds52e001E6DZQUi8AAr885SPWlqtOfJ2kC6X/Ci0OO3KgOYU/dadq0iQtg5Jk5VrYoMUXG/G2cA0B98yFe8UmM5q3fuNHDe8SKrUYBAgGXjdSWlZQg8d2A/n3sxJNOsOPHHGcdxFv16hd53xI0BciTp5F7+rvsoRtC5oxZi2z5ilVWULOarduwwcYcf5zvjV6/aYvV8W1eZsul+W5U3V2+ZJnNn/OVhNuZNmHCeAm2U2zLtu3S9Nd7Xjg2lA6acqP9LSys6wetrN+wxnr37q7y2GnLV62xFeq04WfnYW+goNZh3xMPz9GWJn5M/EH7Aj+kfNFPJP/eSSszXk/17QaaZSBfgoJ0FJkkHnn0KEhAMbBFgobEpT3vmFNDjaHhw/9ehjikJW8SYe75833SNNI8kjB2/yTLVheeDOEcNXKwHx6+TWl6OsSntIjTO3/FiV/sw6AN+byn4qPRYAtGu/YtvYMmswxRkEHHjZwrba5Uq1dcz379m59bR0mZ4z4f53veaNRZgBD4k2Zx/WKrVauuCneTHSYdxYEb20ScJrl4eQ/c+GZhAG4UGukXSptjiHbiF1OdiTh0Y/6ClTbxy5mqbORX2mcuTpWmGsLq9tXchXbnT3+l9OupEuxVh9FFmkpDW7J0qRN62LBBtnTZctu+dbfKoVDlQQEnJKpagQ9TDhrUzzsOOmo6rwJVBhZlsLipectiu1Aa4IcffupzKN6UiO7RsESjFhXX6U/+9PO8y9oXP6nhPufsk/Tu3hwqKnsunngnfq/sogmVk2HBOtx4pW/HsTr8pDBS19k2xeriapShKodsZVIZ+Zy7GHw/+z5z9IeXIg+enkwa8srkAzfyoHcaVDAjXJSTnwok6rFd5+STj7Err7jAfnrnrfbcC0/Ydddd5YtTvv+D7/oUTKl4Bk1w5NH97aFH/mqPPnafdevaVelWVXzCSGlF/CziikYQemDAEzugoGaB1a1T17UI/JIP8oU996bPm7dEbge980dKJ0/e4SPHif49pXUw/C2SWA1pJt4Jy76uGrhn/vuCtOnJvtqVoTpOvHr2v1zk8bLc69g3LjvHzr/wFGtQUmQzZs4Wb++1Y0YdbRdfdI6fZX33739pjz3+F2smzX2f6jwHJkBHbqDjApBpM+aoY2hoP7jj29Z/QHcf/k8jAJ41z2cSxGVUtqefcbzVVX3o3LWDT2EgYFBatGtMf7Hohm0uI48ebosXL7J//+d5+/sT/1acaoCr1XD6KveirzpF5VPWXmbKsKLBiC5iVGe7xIaOg5d/DvimbejTp5eeXGwgPqxT0wYO7OnXM377usvslhuvteuuusyuuvxCO2H0COsqTahf756+iA1OQ3CivFzQUJ2NNA6weEnPMF7uStON/Mgi8UTOsGKbp7sRBwa/ubCs7t0r7bmKBGhGHGrWKrBBA/pYq6YNra/wKSyoZatWrRTdalpHdQgoGYSjnqV2LcUDz9F58I1ACJ15BmCvf+6XIVc/hCTnBuDMvfTNWzYVXyRFBS0QYbuuhJbs6J/PayswaxLQEjnsRGRywYZ2llEn7k0uLinx1fmUO3uXGcLmQiWEIAfRIvFPvl5HuxTvwsxHy5atWGPzFiwXfs1s2bKl1rtHT+9/uAaUNpeRqHVrV/liM3YWNG/WzNq2aSsFoIV16dZNz5Z+3z7b69atXa+8lTp92A5Vo0B1Thlimyb0KSvdKfqpDZAgu3LlGil325zeADRmlIiFxCiC8Ar4Ov5CmzjDLtoBwNsp/VyZEGCfy2YFJJcc4JlK6LEKOZd+chAViWETP2dZEHERMczP/bQ0qtu377KtO3Z5ZXKJ1j3pT8jz3KNCPOmkY+0DdRQML7mb4nDEZVxb83cykTLmBSRDo4o7d4bOnTfPz8wlDa+kar1cI1RyFVqLcKVC3HPPX/3ihU2bd/pKbFbg4S8RJRGpphrHZcuWpXSVD7fPxeEMr+8KXHI48+6VoIIO7Gvc7AtymLvr3ae3cU45zMy8XBV1qhFvhGd4h8bplltuFJOIbof2iZGLbJs0ClYiM8x6wfln2cQJU23V2pVqnDvZkEG9bThmSF8b0K+bjRzR3x68/3c2fty7do002z17yqxNmzZiwsb2k5/cbjd/5yZ78MFHbeHCJcprqkwA+Qp8gHh65aZi5OzQZg+KxphaPlma90scWcjGlQyNxUFpIA3s7t/daU/++yEJG/3sjttvttNPPdH3EbPSd/CA/pJ0l1qDBvXUeahiqBs+49TjrWunttIKaKKTpA6+UWkxFaBk+Yx0cXE/PHPukW/iQejColGjBsZl+gOkTdEIX3HldeqI11rjhg18CBoNj3JF22QNwWuvvmGvv/ZO0q4lMBw8mOY1KwM4QBsM74DjowbM8dc3bvAnWsqePbtt6tTp1qRpU+OI02LRAWmcBgXtXP+80evVu5d9MXGide/e3W697Xova9eW5aVUmjSXJaDNHDpUrjpbz956+1PhWdUeeOBxadDv25eTplnffj3ti0kIj7WsYUmx0qpjJQ0b2fvvf2ArV6z0LS2UmWt5wr1Udea11963MjVQ3bp08INjuPHJL2Iha0qbvKVy4drRWvb22+/ZCScc7yQfLuGSs/o5xtHbAfkvKqonLazYO7h587/yk5I2bd7g5xZ8NXex2oYyL6fgIYQ07wgUY8Voj96DpkHvgCiT1CiadRXe+PeOUgjw5NQqFpPOnj1T5bDPV7mz+rlWYTWrXuWg+LC+N8znn3OqDejbzQ7v3+tpAaQXjXRAdIjJR4LAw8Hzkngh2ip3FU3gCDozhGBwxvTr1cP6ShhjhX9ddWScAcBuh+7du4k3i11rDrqzG4W4Iz3eoRcm/ATwDa1wSwpXFuNc3hCeZXCBDzkVkHagRmHqyIWplyU0IN8AAgyX13DmNqdxoWhwvvnGjettx/Zt4s29Xp983lbG40K5UTzKegWQPvgRN0/wdaFPYbCbp3aMxcXlUnaaNGhqvXq0sSXLl/vFJPDspg2rbISEL9oQlIyxX4y3jz//zL6YMtk+//xzmzVntpSfRn76GWupuBMA/krCDgu2WN1fYLt27lanXGq9enZWv7ZDgtFGtck7HA8IA17Qp1nz5hV0xkAdFAJwbdWylecp8Qp0T0qmOFN0T/2ZMuc8kAXE0sQdGP1Lh4LA4InZ3VrP7ZI+dkuCqI547R1bvkFPjCRk1BuzWGbt2o3253v+pgavlnHWMX0npSn28PhYHNCre2/bsH6zOvskeQKpAFKc2XcgCouI+JEPNNMevbqowDkfVmFUaYI4jrui1ZvtEIHXb9xi4ydO86sQIQgaCJL3YUn91aqlzgZNheFs4vc0+Ske8kecwSTulsEtuR/wBgOG6yoNvY0kujq1atiIYQOsWbNG0kLKfc6MYUMvWNHCmZPKIXxYMMP8K8NDzZs0FQPXsI8/Ha9GssjOOPN421W6y7it55DKp6Wkvi5dOQJRpgvXMnZVp15u7737oW1SPidM+ML2lR/whRfbxMBbNm/xQx9mz1koOtVIeVf6eZomekMLF3K8lFIeK/IpKzpH71jANzef5vOAXqtSWCDCBd2YOy0rLbNTTh3jW2/GjvvEHn/0Hjv5xFG+ar9NuxZ2qTq9feKFvSqDH3z/FrvumsvsissvUmf+Czv/grNcwkagYiEbw5sVuOmPthIt0UeMMuDY4E8PX8yTA8I5jyggq50HDOhtb7z5nn21YKHNms195CrHnLbAtpErr7jY775t366ljf30C3vr3Y+kUe63O+/8nv3w+9+R/5TPiJs0afipWmg/B5QvAHrgzj3bnJXtF/MLB0qguuwnTZqt9Bf4CMCxo4f6dYQN1IDUrVfoPMwpTw2bFKsRKDTuG27TsonH4SthlT14iFxT8bGD9xmf8fwq7a1by5TGVFXfw37E5NRps/2QioOH98ltty1cwM05Naz/wP52w7eutFbNG/ke1BpqTG/77p2KO01PXHzxt2zs2C+UjtJT3PrzjgZeomEkPdYllJcd8K1VHM3ZX4LPzFlzHa+q1DvxEB0jQ6WzZs+xM08/xf74h1/Yf554yFYsW+G3ojG6RFyOv+iZrX+Aay1B01z64c5IGuO8pEODS6fHyWzG6Ivzt/DUj8MoOnXsYD26dfe5VeikwGJl8Zji2rO3TAJJqRWobnPCFmXJnDJAWqQPkDZ4AIFv4BK4AbgRJgwhUpoqLXl3XPXOAAMC2uB+vaXh91P4w6LnLq+b7Tu09xXSHPhCfAxXwzOupeVw4sk3JnUKCY8KoMwkwDGt5NVWKNABE3ZP+V7HB/oyYoM2ybQF0yyp7aIDJGzKc4xW0dBTZqruPhXCMAe1gKkiBEiGxKvKX011yKTLULmYz+kctHJFK0e/Q7kKzTvpeMescCxIXCLFp2GD+rZt2w7r3q2NrVu/zXaU7rUC8erSxQvtwtNPsM1SxBAql6nTZuqU/KNE8uR0MBa3DRavc/AL/MHhKp6u8IY/qqmeoe2zjWyPNGv6Bqbgtm/b5WuwhJLIqPon2viiMi/NRGdowoE6XHAzYsQQV0IuvfBc+/Mff2OjjjnK+xpfDArdyS88AA3IMgZ7jy0HMKs3wCpoknFhXQHwtFXSBUzA1gcCe98mfyKxm6qH9lvL5g2tbevG0hRbScrsa4NUIQeIufr37S2tqK/1VIdSt7C2GKbQpRWXGCC8HjRSdPre0gpRz2iOYUnLC1DMwpNvBI8t6ogaM+EPQjAk/mUcH1kVquNrIOm8kSTMtq1a2aJFC9XY7HNNIZ2aU6RwB9TASSiRxMfdyxypxmEJVQ4x5JnyyFyOE0ppED/GtwjgJnyo1HRW+8TUbAu6/Xs3q0AG2k03f9tWr12nTvdTu/Tic+2o4b3sV7+6044ddZTo0stu85t0zvULxDkS8l11rmjJHPjCkNXTTz3nqyRvuulbNnHiJFskaZFhoQ8++Nie++9Lcn/RnvrPi/bvfz+jvC2XJNjczj37UluyeJlr+3WlDR6Q0DRt+lzr1qO9JO16zkhVECWl7YE7NHcaK7diEad5VTEq1RkakmcXxvCLnSpPhZStBzRK/KAwcoP2qaxSGTp/UJGrHbJTTzvRrv/298XwDe2FF96wDz/+zFq3aWy/+PkPpLX2tkkTJtslF10ozam/jyQggT94/2MSNib5wgs02QJ1Hr6yUml4+ZC+XkCJHPiWKuFCHukEuCva86tsYI87P945AIHh3Z49evi1eNu37bZZs+apDGrbosVLJGRKe27STHxfYFs3bbW6derbk08+L5JUtWeeftl+9rPf2sMPPe70cw0TWsEjjpvoqGR9Kgg3AQ1fAjRt4ZNzQ0Bj8c3cOfNcUkd73rRxu/313kckvCz2vfms2Gcq4FvXXm4fvPeenXnmSXatBJiJohk3CKUI2SlR0zUeft6Q0sGRb5CBYPpXty6NOXeJSwsrqusNHodHVLECFwZ/+pPf2tyv5lpPaW3MOTofQFPhS9mzZsGnCYibKHHmBw6885ADN6o9/+JLfsBMvaK075p4YvoBDYVOlO+xn00Qj0+zZ/77ij366L+NfaAqaadZdDaVDQBOGCDoixtW3h7ohfl0NLW27dpWxJXcWdDDXHvqyOjEDqh+gBPrV9CEEAhplA8oDDcjIbzQaVHGXrZKj9SjbaItUATuhnFekHEOkD3vWYh8BPANjdFAe3Tp5EPvHNjDNAdrAmgXKBO0ZPCgnosa/q1HBS3IC3injiKlwTPlnS2OaK9pfhnBSsTwcqhTu554+yVfKR+04mATOk2GzaEjfj3PubD5HEgYVLvI1kQFVNrMYTOywtoCBBS1EwofI6j88/KTA3i6gE3dFjgdlD7G3WR4Z+Rl9TpuslvrdblE7Tj7/9es3+Tzu5xG2LFdK1/gyxkCjIYSlu1OdevWl8CDKZbGXttXYHMb3dmnHCOZbZ805DLnFRQt8CJfDL/vLi21vfLbtlUL3/K5QXWFbbn4oR4IVQlLSTAO3AHSZWfF66+/aZ+Pn2jvffCh/fTOX9pHH30mZYFFefKDP3kPk4VEiQwQAKYmRS9I/WgQy/dIKhECbMR2qVRAjw/BQJJtCrfffqvd9r3v2lnnnCXJ/yg/qKBn767Wo3tH69unm3Xv3knh0xJ2GrTUEaQseSFhePdfLqsZPMCLBp90YQIqeFNpmRABemBPHACVrEPHdvad71xnv7nrp3b3b39uP//Zj4TjLfaDH3zXzbXXXqHC4/QlMZ3Cbdm2U5rFl+rgTlNhcLm2GMPjSw2I00VAGmhi7oaV50GVUXbrpN0+8/QLNmzYcN+j++hjT9irr70rJipRp32r/f0f/xINatrdd//cmjSp79u1aAQIi1bRtFlT69u3j82cOdc2blqrfBy099772ObPX+zanMgt/zWED2nSuLEdrNCWr1htt37vxyIpS/apEKqginfDxq324EP/sD69ettxo0f66k7Oo2YuM4UnHqeq8pfKEraEnj7EJj9UMvcFndXL8QQSE8q3l1FqcN2+Ik5oJ79SVrp16WpffjnVFi9eY9u27rI///lhMe5Ou+iCi+zDDz71k3zuuedX1qxZkY0bN8HKyvb56mPm71msM2JEP/vVL38o7aejL3pJpZzwTBiTrrA7AB6yIx9edrwLB3DKdQzOs/qhKaC5cWznzOlf2XvSiCdPmmbLpM1PHD9V7rXFM3eLV36lRvyQPS+BYtKk6YqripWXHrQ5c5ZIe9knjRZtJ9GFNJ0e8ApICfgmTYAy5qYftm+lb+m2MgB+atWpbW+99aH95Z5H5G+HdxKdOndUxz1fPH/INm6QQNqoqQ0bOtTWrF1pY8d94Y0wK1LrqW5edulF1rdXTzugxpoOg8vjuRiCQ0UoO+Ysu3btaBM+n+z85BfYlzSwtWs2+CLEF1983WbPlhBYt57wSZ0vDRY4gp836NAPHpChI0l8cCQgDIjc9vm4L23E8OESdNaJELIgQkm77LeGp595+nnFWUN53W6PP/Yfe/+Dz23fAep7pm2Qoa4hAMF5Xs+VJu/ghAGD0Hx9YZLqP6N8aURFna+kzfbtmF5K+BKGhpyh2tR5M5QpoS3HN96BKAWGNFl0hfZFOKb2cPE09e1+8ZkreyCegZs8+nfE7XkIo2/PF/YyLPzUQ51HdRfge3bv7HkQ21qL1q19GBgeYt0ObRBthx+J7MPbeZxi8ZfX2Vz64IIbHRd5JaHAkeFq7NAIOcSDPfjhRngWa6X40pA7U14uWPEEucij/ACxaI7RnDTcCx7Uv4MueFAnyafjy08fGCCFk2CdwykA+pDmps1b1T7scQ2/ZcvG4vUDvpsFIq3fuMGOHtbPFki4PnWMOl3RBAEBAYPjUTu2bWXtRMcS8TxbJdGWjx893Dq3a+Hz09yzzgiB0ySHE7StLY28kQQBFo9t277D11p4vuBT8Yov7sy1fwDhyBv04kTHHTvLbMOmHeI54qVjzrcVpPV1UK15y3a3ija+uWrrxo1iDggcHQ/IuT/fI9ZWEglX1LHoC8ZIRJWjygVkX33tLXvjzXfVuH5pE9S4TZgw1aZNm2szpLlNnzpHlXGJkGN7xF674Pwz7dNPx0tC3q2OkQJNheSgAkiEceuKTPhnhVtqWC+66Cw/JSx1CPLs/hNTMpQ6a/Zce+vt99TgvWPvvM3WnQ/to48/sQ/f/9gmffGliEqknFBUTQXMsYSldsUVF9vSpUt8SPOgGmVnSnkLhkKwoCACXwXXGwTWtxruReqUX5G0tFSNfKEkVPY2v/bq2/bccy/Z2vVb7SgJLZyU9s8nnrTi+o19YQ75IR2OSRz/+URbuni5pNgS38DOyU97y9OFBvhTIqQqMiHd00CCIx2EsJT2hB8qTD01sJu3bnMpc8G8xXbhRefaiWOO9xNtuIsVWoK7cuV08zLXC3nzHHu55Nz1H0ZEg73yyovsv/99Vf4UKAcpDieMvigfp5iHxOwVw0+bNsMXGU2eOFn1qIo662n26itvqMNe6cPyS5eutmeeeVGScCO/0m/i5ElWu1Yd3x7RoEFju++vD9qK5as9DeJkjqi+NF+GjT784BPhn+aL0rBpyltFvmTQ4B3jHJoIKBziMFFac5069RxbwvkCQ3kiT3RoaRid+ORDcShl2enbGYH4crwr90TDlO/07p9eJl4uovlqdcwLFixQpymNl2EZt08LeBh2a9G8ub5VpyTNHz64367+5hV++QPHKX7xxRTfJ75o0SIbNeoo8dTrPkwI/3F5wpzZs23dOtVj2Ugnd77Ye6BcwuCd9tzzL4sfa9u5551ib775sc+hMdfftGlje/ONd/w88cGD+0kAamPNWzb3kRy2HdL4gLvTjuyQF57xjpsTOwd6p42mQaZ7ryY6scht+QoEEuiqcKLxYWmCzK9SZkSezkOQf2le0Js93lHviRNDWvFOInxTbwAa/XbKDwuZGEbdI8GJhoG6zYjfD75/s6iUGlH2s26gDige16DVENDAMqdLzvaWc4KTOnrRv1btOnZA5dZUjfuM2fP8WFcvW4Xl6a9ydzxzAIWgG8A2o3B3OqluJPQT7fwDcCdpweID7lweqbLo16+7dyKF7AlWB8GOBJQJOmQftpZgxje7PIiF+GIUAJ7y/OXiR2tlkRZxuL1o7OkL+E9nw3ajEtGqm7R21vWE4sANVpukndIGIcTtVxuOABM4IBhxUxWLgFk06FuIlKwv0mUtEuWgskbD79O7m50wepTSVudLmVPf8Cx8k/Ak5qcCCKBb1A1wpM2fPHWm0tlCA2BdO7dRfa9i67dyrGy5d87nn3S0rVE/1b9PDxsnYXvjlu3WvHEjG9Svh/Xu2VmddInHu3PXHtW1RjZagiu3R838aoGxNqMGQp14ECGGrcCMMDVpVOK4LV251po1bWg9JOBy2A5+6tQv9raNOsT6Ee8vZKAx9AVv/+ZNNFd2yRn/xD9eUeSSeKFY6eSg0tnacqRRinfi8i89N0uaQgri0AMkaggoMrqbh1EiRfXqq1Dbi2DtnGlVrq6ZFtQqUCGooqnjsCr7lYH9Pr/IbSesBie8F46nB9N4H+eZwy6MS2W4yQ8Z4UQirjTzyqlALmXJ3hlOf3S2HGfILSTlEgpYFQyBuZMYrcEriRrHxMiSrtXRccPIP//1tH3r21fbMccOtybSZCG4b1dSnsEzl/OEZ64AaHIoUFxqqkOuV6ue8l/DmYA5m4LCWlZTdoVKF4Hk0Yf/ZfWLGlujJsXOfI6zgLyk69RYtAWdWWSWzq71VczM4Xse6VxSBUxBwQhvFGmSnGfOnGNfTPzSw7Ei9nu33WnXXnuzcY40zA7+VDDPD3HQWCh9Ko0QIRo37uav5MVs3OeTvPwDUv6jrHgHG/2gF0/ZoaVQDofVgLK1gjA+tFa9UP7Mxo6dZP/613NqIKv48Y7vvPexCy7jx39pN930Q/vFL36niretAkd/Kr195ftt8aIVTje+nS9D5XIswIFKzypZNFSVl9whE3mnY2DIC0k/pH1nOxnmyp0Wisv5U/H4HdUkpAioWKnSESt+vOn3PIMfdAs6RUUFaLDYV6wuwdPyhlIGPuQmnAsvOMVOOvEob7S6d+9qs2fNUEdGkRxyzYmwtWoX2vadu4g5ZZUuT/GXlx90LR9tjDzvO5i2WuHOiEnVqgetY8cOtnDhYnUapjLZaSvVaRLLVxLgiopKvAH8/e/vc0GSxjPlnCwjtKhNFK7R8AOBf7w7HcT3dLAc9vD00y/7DVNwRtAOoRd3gMabA3rSCIL48SD28qf0UrmmOh3083fZB6RYVN+lTf34x9+1V175t91401VWu454S3WIEaRWrZp7fOBHuR2SBrRb9GMolJOj2BWRDkshXviF0bm9aiuq+7WkLRqpIWZ6Q+2gehmQcANvMczP4ifaiANq11jR7OWvmKi/zgf6xi7VrxQ8IPnTf2indFn8OLBvb6ul9LZt3elbRveq/oAZGrOvu1CeUsen/Ck/jGpS3uBPh5ktD6cbfzUUg9o48HEe1R9ulAl8SzvHNieu6CyolfZDA2i74EZcaNBuR7tDFHqmbXQHfBSwUDzMoR/kkxERFoCxVc9TFBMf1JPRJu44OOT9gUftcYOHH1Yl32Dv9rILHHlSxuxYQeBBeKA9Pax3VpsT6OBBCbTs41c9YhQKwYYDUnp162zHjRxkwwf0thEDellP9VPUoeL6RT6KU1xchzFCnx9HEKPNTFu7DvuujXrKE7xEPmsWkB5zzLQBEjCEMAtI5dUxD9oDvDr9Zc8jCWyp3cHe3XK8QWuVBZUW1Q1LGcUk7+krl4ATTYRG0+IUIiQpt/f/FFIqfAqL4bWjjhph/fr2laTRwC668EwfNju0j4IBJcWtZ2GN2vbCCy/ZaaeP8ZW/pEHDBGMHUOixzYC4K4C8iYwMv5wnDWDy5KnOoDRkDLV4Zt2PZ8ehffs21rhJQzFEqbSN4dagYX2PH/CKSgOaC4MUOHHCFPvjH/9mJ590gp9qxDJ7SBXEDAN4Zc6FhRapA0/xJVxwpMBoeFi0Uc3eeetD+3LSdJsmCRBNPfKH/2zBZtMhQn44458gpId9Asoh31ETD2UFEzPn6ovVmK9VY+NCg3zl44ZWOaYiTc9Tcguc6EhIqlZhXbvrrr942oGrx6M/mCvZJIgGNOuPNzosnHzY1JNhzi9VKPymkQ/1HALyQIPBcGJqOFM6AENxW7fsUKf+tHiAeGWZiy/5SrxJODpiz4fTLoUHQrvxLCRkcjikd4B3/85ZkY7nKSWTd8MkR3d3P7mwgTsAXnT2BPcn/gT4Yx/7x59+bqOPO8ZaNGto519whs/HMtpUpYq0HqWBZokWzbA/dS5pFXLIxXNk/GlP8zvvvG8jhg22LmqUVqxc7V4ZOViyeLm9+95HEhTr+9D573/3Z3VubypOhNU0bOeJEp9ohyGbAYE7EO/klU4JTDBpyFRx4a4/r6/uR0wsw/WAbdq0VDnXUYejskfIxStMTgyknYub8ot3UnBcwEl20IU5wn/+8ynbvmOvOuXE50wHcGd0gqDNYSkH9ZyvdqmTRiBh5TNAW4KhPQJv0vAjPzdt8I7Kh7z505Oh1cFD+tn5F55hp556gl16+Tl+eQ4kc/T1JJ7IC5DNS+yIALzTVKfQVrRoLWGCoe1ly1bY0iVLbaeEKOJg7z04BDe5nb79tiTll/pC/MTtfC9EeKcdYGsaibmb6hg84x2vQEk7ntCAEYTE06m+gjn+oRlulCdho1wwvvJdQiM4MHxMeqx6R7P00Sz4X1Hy3Jm7WIU0K9InLVk4LfROGjxBwwE7hWXEABzBhT4D/0paHSyH68ib2rptu0r99Dz2W9csqGUNpNn27dVZimM70bWxdWzf0po0aWK1JZR379zBuDBmoejMLhYEjhBASBvlCn8lJSWed4CpXReGoAx4iq4LFy6qoDkATZyGuXdw5Au6RZkASWFIflJmyQVGccVrGMAjyUUMkCAM4FoJkQjCHbdkh6RJ5T2sirHNrv3WZXbc8aOsVcsWqfEQI+MXU0ua9IcfjfehpjNOP9ERpXJUpB+ZymWA77BjWLF8b6mEgCE2oF9/++yTcR4+OaMt0PimcAxPYkYePcyH74YM7mP33vM7SdEtpLkz75EYLJ4wEZ0ojRlDg+PGjffFWlRQ8ocfTMQPZONIeORwz/lN30Fd7A76qU00cRzSct/9j6aCBu8cfaEXQOeVkqLAoQHSFjgmevhTgoprd4objTCVEZUrpQe9oX3CSjaKPyBw5Rnv8pCeOaigJbTxDlmSuejh8ebCJT+BU54pA+I7/AMkk39PaUbYrD0mcIg0sYt3+ZJ0rgYDIUv0irhwww8Q8VSGbHlFvJEWEOGyYSvHE+HDnu8w8R1u2bBZ93xeJByqojMdxKlbHdq18mvlVixf5xI94ZNgcViS+kb75KPPJdCw2ObINCrS0YN+hKHI99750M49+0y7+TvX+ZoIFhXBg+xhrSF+5+Q/GvbatYr0LBDHqSwUTxhf3ASuOQPwHWkH/kCyT7iEH4SgwM0bVd7ll+mwzp07e30eOmSAde3a3jWZJPyl8om4v+4Z+IiCajzZi77Bp4t++5vfqwPYLk8I/azIbqcCp9EVHipjRrfoOLZs3uyNMcdUZnnKOyPhCHBcbeNGxd5utG/fTh1KKBEckbtfuA+2448/2ho1bKT27FQ788xTvN0R5oov8WoA/BXxOgEApennJcgfo4r9+vaStl5bOMQlCdyfnA4nYhZEDYUvSGWoGW035nDZ+4y2SxrEFbzsQ88yFekKyCbz8sTBGo5oaykbOsZY1exhcIPG+maVsYO+oxy8LGU4yIMFcy1aNJff1PHXEO/hDxwDL04qZOeJ712XHfYI8i4wkE6u0yUNko9y9rRy/+mgnZbgBogm7HMuqF7TJk2bJZ6tbg889h8/06G4uMjqq3MtbtDImrVoaQ0bN7KyvXukQBa7Rs3I0rSZ820vnS904Ue84r90sNVh31pYVsbZ3CgRhV5XlBmrKgGKQAsXLFL5QIeEL0BewRvaYBf2US4OOf/4cb/Jyk2eawQEJTyePeP6pgpRURo1auSnhEFk7HCLxFLCvB2youJ6dvTIwWL2mvb6a2/6+cnOUQTIAVpY9Rq17KEH/6FOs619+9vftIEDellRPW79SBWSjAXSkQ7vDI9efOE5dsLxI+2/z74k5i2TXyp7CocfDPiDN0y2fds2vyVr1KhR6hj3+Lwp0nNeg8qnQTiG2dq1a+374BYvWpXmaeQM42ZxAfiOdMMt7PJuyX+E8RWPShMGRiqTjWgvO3V8SWvEVw4/j5JKkrZ6UUH372cxy17X6DmqjpW+bLT3iwpKudknScBc97ertMyPc9wp+x2Svtl+gT0LG9jugqQOXtDbU80xZQWocREmuUrAKlbu4s7TOJ4JyG8qNwwQfuIbIC3sscuHTXQDgk6VIYQW/FX4EW+Bm3OkgkccPMPglzQjTNYPgH24Bd8BETbcAOyy7tn3LES+MbhV0DdnF/mO7wAEDIAzii+/4kIbP36Sype7YtGI8sIHvEgnGnQEsvFgpaIQ54jWotvatRv8THWGsLl4Bh70Bk9heHoM1NOqik+vRBX58/hzfngnzchPQOQX4Bl05D2LF8C3460ffMhw+7795dJmGqbDHEBcbuQRf5Geh8nFGfFg3E6/KlbdNSYOQKonbalKVToq8D1sXbt09I5MXj0v1QsKpDkXWfPmzY3LCRjeZPQGwD/CEFo17QodCB14U7WBfXp0t/LyA4pbArHc6tYt8iMhaYvue+BB+9Mf7ve98hyT6R1Pjo5A4F1BOwQWdxP28ohrA3UiaOk11dGQf0ZG2DNM3tFsMYRnJIW2UJXCyw+71A7m6zJtHB0do4FopQmScERd8kNFcp0m7QUdNXPCh9VJUaeIh2C4E46FvAf3obVTl2QH/YU3i3PhsVrchlZU2y9kKS3d7duPmDZBAEtqsegu7XTN2rW2fOXKxNP8Ii4Sc5qoLJUW37CC0w8jPzWUR+KAb7iwAmGG0mdKCp7m/udxX3xpDRo2ttlfLZGZYxs2bbTX3/rIHv3nc/bMi2/bx59P9TOzmTfmHO1Px35pazdsV1ypz/BRH6VFX72LFdzqL1CgdnMrnQTHehLkEEJQehgp2Lhxgx9OklZuU4q5POUgyr8yRFkFX+QeFVCtWcu2typ0WhC2aZOQIzIKWgWDUcR+rvPg/n7G7JQpM31IOSSCALQ+hjJOP32MKkInu/vuv/q2JAqW7SlIGwBhCMYpLJs3bzUO1m/VqqmYstiOG32Up8WNUQBpY1KYVAmJr1u3TtapU3t78eXXnaABECQYE/9UjIYNS2zwoN5+S9YLL77p57d+Pv5z76AaNmjoC0DIL/EShvAwbPv2bX1xCQtw0p62fH6dNpXwiieQ9Rv2/2vcp6ebcI4GHMaoJuZj+Ga/8NsjJuWow+pWUlzXGjUudi2DvY+DBw+wMSeMsmOOGWEj0DyGDbIRwwfZSL2zUn7okH6y5yrAoRJMhtqQoQOtZ6/u6aJv9l6X75OWwlGae3wOiCE6L38JC5QnwoNvTVJl9I4xIe3DoZXzxTf+oSXvkX/cshB+gRQm+Q9/Wf9Z+/AHZP3mrI4IF1DZLsotDN+p4fm/w2OUG087OovAIwv/V/gspPLNQ7hHPsOdvcWU0cCB/e2JJ56zjZs25/JfmQ7/G0cWt+SE/0OuHU+dOtWmTJ3peaBMfU+yfLhwk6WjTMQbeBFv1kRamKy/sM8+A3gPfwBP9p8eNWKoD++xUnb3rj22eDGXDSTeCOAdvCmDgEg7AKG0X/9utmH9JtuwYbPi3ieNp8AalRTZ1ZdfbE1aNPP8soCKzkTYOF9zUQS8y3winRQjZczzerugNNCWSL9Jw4Yu7H61cLFPK1RT8rRr7EJZvnS1rVy12m665VqbK+Fn3lcLPW5R1tMM4N1pAn14YEN5qJ5xhvqg/r2tnxQJzkhgqBaNnvOp6ew5CIoQ0bESjy/MzdEVA00qeFTf7FFPAjbA/0R/1r0wV4zfxA8KqyftOnzBSX3QmhAelwzTmpwi2b5jB9E2XaHp6co/i8wQBHZs3+rnUM+cM1edc7pfn04seIHpAs4F79G1sw0bOsjpjsbMugBIQWfPtwuMejLyAP+CW1KoDvnaiKVcTrN/r3XuzJWflNcuP12Ns8kZ6WCPcdOmzeRvuW3etNW46WzG7Lk2eeosm8ctadVqKFxVW7J0hS1Zya6YRFemB1woqlHVCiQUMXLRoH4d9RUNbPL0ub4OYNjgfj7twOhT/QbFPu30/AuvOE8QJ/nwfCsPEBB6k08copzcLfwI8AOdjrgy8ojOefNmEYEASQrzvZAicJMmDezUU080rrmbOm2mT4YHROQQj4Uq3Cv62bjxfp50n3497ZprrvJwy5at8IxDXBChsJGc0PZmzJjtK6u/cemF9vbb74u4uz1ORzgXfwBDUTNmTrfjjz9BzLJZZntiLvmDASKMpyFisLLuqqsvtvnzl9oT/3zKjj/uGDvhuKOtT++eLhhs20Z4R0fhUpoMsXfv3kXacxufj0M6ividUYk5h1ekHd/ZdyDhQfz5cJXdUZbojMvKWOhgVrdegR8SwW00p516gp104mh1xAOtXfvWvtKQ8kdKLN1TqgYtza9wSxHXeG4WPVhRn6572y6NelfSqKV9cYk+ggeND9truvfoaP0H9LYzzjjJRqmDP/roERKoWqiiHFaYdOk+AoJXEiqR0xbm4z0JFtn8RAUM+Dr7yu7Zb+Dr/PIkLSDhEGH+N65smICsfRZIK8oFqBw+3GgsArAJf7hXLl8g4gjIppONN+8vHx/PKr5w8aALwosWL6vIe/h3Pzn/pB/h4hk4hX+A93RiExeJ4O45cTcg/PIME3hGOQORZrbsA4dwi7ARPvAB4h03eAoNcOjwgT4SxAIdtqksU4PJUHwA8WVxiPjjPQBB9vgTjvZpAPbCNm/WwO688zY7btQI66IOpVh1B9/UAR89Q7DP4XlAHRVDx/A7jTNzvJAdN5505twOJh3Nqqo9mDZttrFok8ty2rVvZR07tLcxJx6nOrnH3nj1Xe/EmQOnAxZFEoICL0nS5MF//dFuu59DB2z0McOtW+f2rqUyTLxu3TrXxOuok+ZENeiAAV+C+NnXoqkLLSRDlIofOrNgCvs87Ug1jUhs27rNtWQ6f9phNHQWkTL87esYyLTCpIWFHqm30du27bSGjRtIe1V8ypy3B3qnc6Xj3Ssacrf4lu07bdXqtUox12542sJL/sv3lVnjho1s2JABLnCwjxgNe5cEog1r19l24bZp40Ypi5u9/WIRHOmwpRftfIn6kukzvlKbuc/atm5pBUp3d9le0X6v7wYhjbUoeOrDyLcLIqKtsiC6HVR7udOHqDlQZB88UJUV72m4HlrQthb4olVQlqDco6utWLXWZn21wNq1bqHOua81ad5Ygk9Nq1fc2O6/70H7csp0Fx4Aby8VOO3y4JuIkuEd4/yfeQdI94grI4/onEUQaEjHzPwxm+6vufYSO/nk46T9zrXPxo6XdJGG1CLClDBhmD8wW7t2td8mxBwW24I4VQyVn7tfWWAS/r2gFIZ4GJ7buWubXXjR+fbQw//wYeS0MjmlkTLFk6JmrF8S2q4dNuroYTZj+hwneGQURiRenkiGLZs3l8ZZ39555xNfCMMKzUZN6tvnE6bYwoVLvTISf9L6EqGQoLupc+aqtA8/+ti382Cfx+fIfMcT97CPd34RFj8pjSS9s/IQ7xxrOeaEY+0bl11gp552gt9FyrYJJFWu8mM4ct78Ra5RLF+mb+HNoRQLZDd37kK9L5Lhir+lfr3fkqXLfY81p2/hl8tMCM8hJhxQslhu3IG9dasq0Kr1tmLZGi8jjtkDOS5KOO3Uk+zsc063gYM4neiAb7thIQf7MJFkfaGM5yXPB9A83vN5PZImAdiFe0A2roDwE3TOhgt/uAX9gbDPfsd7FiKO8B/+st9hR/zZ/AHZPIafcAuI+HAD4oldhE3f4Vd+VL82b9ri28ZoJCNOnvmGNkGEr4wL79m0EiRtWa6y45t/eRqFP56V0wGydt4ZZCDwCAgcwgCV4+ObIdGePbv4KmhG3DjxCX5mGBH3iCcg3kmfd/JIw0o95vjNSy46V8L+XPHzWl/8xtBvg+IG1qNbOytq0FDx0S6kveX+VBvBOxqzD+3m4vKhWoY4lWfaIujGiV10XlyLOX7SVO+Qmjdratdec4kEg72+5/z99z5z7VJNlAM34tGPpXe9QKdMfpQBbyOYQ+6iTpn7pulw2OrFMa7co922bRsrLkkXOQDQBFzpDOqqw0bL5SQ6KZkV7nSw4Md78AHvGPKwbdtWHy3DH50XdMIg7PMkbJyqF+XOCMOmzdukUVb3g5xSpynsc20nQEpMI+6RFsndCXRyLpLgoLTJK3fCI5R1krLRsFED79DZS0xnXCpFolwKIe00nfSOrbtsw/oNtnL1Gr9nnVvX2B66UG3Ynr3lqifb1H6y/Shd68iVuIymch4+a3pYxe1CivoUKI2ixYIudvowbclOjTR6iltMJSCgFHofU1jDrE/PbjZF/cx2KTgD+/Sw3j06WR0JZbX9ONUy+81v/myrV69z4aSiZCW4JB71jMskQcfpBM2cXom3o4y8c25QUc5Hds5b1DkrCr2xug4yVrE+fbvovZqvgGTYKL+wgAjppJE20pPkOO+USzBqqMNl6wxDPFtV4VSCOaTUyHn4imx4Jho1queXPbz7zqeS5upYy5ZNJVXV1XttlxI5IcczqsrFNgLO/735xm/a2+98rIJNi9W4TSfVhIQM+DFPMEOCBUeKcsA7R4ZyJ+3ChctUiEn6FMsKp4OSBokfZjzoWy9YsDZxwjQ/lQaAkImoxA3R5V15CXveITCVmkpJ5GwjIAi4U8nZi8oRnv3797Rrr7vCLrroHOvWo5tLyPPnL/RLKmb7sNgiP7+YDpYOmWsU0YS5M5TGIyQ94gUXystXa4qWSN1IgAhDDLOAUxI+UjlxRCvDiZzYhLbNvucVK1bZSnUG3GVMw0aHzjncmzZvtPbt29t5551p58s0adLYT4vbvHm754f0oZ90fxEjNZaUhRPW8cszX9Au8U8C7Kn84c4z7LP+eceE34iD7yxE+ICIA0CSBUfHh/hEk4g7gPeIO97TNx0bo0nKs9Myj1vWfxawxy7iyT4DAt+sX/9m7YXSq5yfbFqYoFOE9xEvkYQFj2Jq/6Y8ouGWp5zfRMOILyDoGXECpBENNO+RVjwBnmEXOAXu2fA8I5z7kXbZqXNbPxKxVYuWtl5CPDzP/C/1sMJfLs7AKb2z73W/DRjQ10aNGigePcsWL1rup6ZRTrvU6UybNs0uvuBca9emjdVVB8dhLbQnLIKiA/bOV98MgbtGLTs0aDotFnslHs+t4FWCrVu19rZn+kxpbqqHnTu1t+7dO/hq5ffe+cg2oYSoflfQSzwX+Qi8PUJ/F0/pnSf7lAcP6mOdO7RWnU3lTmPfpEkjq6X2sKi4WMXJASup3hM/c8lcGgGVyQdlTPxo0rhFOtAM//HOMP1OCdscUpPa1rRn2tsMPdGgfauS3gGEF5pV6LV+7QYP075je+Es5UI/DpwhH9CHTn2fOtdNah/QcNl94DtVcBY/kgZrZxo3KnGFpHXLFn5qI1NsDNUDjFIoKi8X1glwvTAjPnSiDF+DL7uBuCuZcmOKskAdLqe4sYAX/KAfq8XpEEmzZmFNq1O7yOrW415nzu5voHKSUCO/0Ix8EyZ1zhxMJdrs2W3DB/dX27vWps5aaI0aFNuoo4ZYh/ZtrabSa9i4sa81eOnltxw32gjafso71UNqsfKtvLugpxeVkvd/lAFCBLTFP1wNCbP7nI/onMtLd7kESCMENRmioaNs3KixTfpimk+CA6mCkFhikn37ylySY+gAhubEHRYbuVSqJ1oiE+9opOk97R+jsIM4HTq08sUZnNnboEGRdwbDhw8Rww72Dh+tN03Ck7JZmXC95urL7JXX3/LOuZo6w32+CprFDuClnCoP+/btVeGVedogDGE48MKzIAlOdJEv2FtSjkJTqamIXJHXpGljmzB+igq5ZkVeo5Id0cCoUPNuVA41HKIFlY75Y+aS2EI1YGBv++53v2UXXHiON750xJ98Ml7PyeqIF7pkyCZ+htphMm9UhRdaakhhSorUPU1MQOClAE6fykBn5HkGP/eqmFX5CUfcGMqEysAw+FZJp+wRX71qrc/XTJ8yWzjOEx332sWXnOe3GLFWgIVLdNZ2uNClVfIuSimtSCfRCiCtLN2AaDQC+A7/2XDZMEC8V6ZDxB9hAeL0MmIVuzoDDyoTXiKuwAW/leNAuEnfqcFN1S4fNvsMXsiayBfv8Yz3yunxHhB2AREOQ7isO/xBfWrcuL6NHDHY2qtObVi/LjVWaHAqbxp4wkZeK0PltOM70gx8A8IeyOYja08DFBB+MODACujuPTr7+QJt27URP220pUtXuPbi/J/zG3HFM/Kd0jps37zmG6o/S+3Zp1/1+nvoIAudqlmr1s3tlpuuVTtW02qrYSbOtFc4dc7eRuWeDIuz4hbNkQ5qr9oOkiFFFvvQoHJLFZT7asFiWytce/bqpnSXK52WVlvtBEI/x2widBAyCaoZ+umdNqgiP7LRl3d+o0YOtjYtmqsOpSMz6SQQEpo1a6YGXvRS2+RHJquuUqacnlezds3UYSvOoLsf5iI/fIdJ6fGk06/m2i0CQVNp53RMrmnLno4MIyR9URYdPR0/HSvAlloEmDbqoPaLPt5XKO5U71P5HhQ+W7ds99u15nw1V3ZJKUj+mM+tZlddeYmdduoYxZsEFzR5AF6hDSJ/lCPv3rGFm/NyFb+DuaRekTVt1sT3ITuOtN+KD83b74hQfkgPpayWNOQ6Kjvm7tGco+44vZTf4EtoAV+ymK1Jw9q+Leyr+cttu9rEfr2728B+Pa0xAlOd2vJf3X5656/9Hm7yWFRU3w8mada0mUwTX9nftXMn69W9q/Xp1d16SwPv07OzdevaViYJdd27d/Q1C127dbAWUkh37GbbrsP2Kv2GjFqmVNrxdVCSwiIxV0GNdEQnBO3UqZ0df/wodSAzbOrUGY58ZIpMdOna2a6/4WqfKKfwCScnf4erc0WmMGx1SJpq2PKfQv3g/fGSmJdLKm1jzz//mi9bZx6HeFSctk4d1pbN3N2MRMmqZaTbPfbCfx+3m2/9qZXuKrXefbtb29ZNJD3mhnIUGIbmxBePRyYxWGo8vLH1Qz5kJ9zIDzjC2Fs2b5UmX2zNmjS1e+99zOpIe/f88B//AvwDQQuXLkFOkDplEt3vV+9ddOG5NnDgQPv88/E2YeJENUBbpEEzx8xtQjRcacFVOhmJOFPcQC65CgBv6J5lrgC+cQs7nsF00UDyntyJJ19xMbxjEoQ9UxyqQEo3lz2fJ+LEOHjjzLNO85GAl1563cZ/Pkl5YtSEawzzWk/EyTsQ6fAd+QDCb3xnIeuPPMIL5CnizMYd8USYeAf2Sgp3PqrCugmG6PNphZ8sDQH8UDZI0/B/KqvU+AH4rUzfynEAWfvKbkDgCuAOPl8XD37CjmeE83OgJT/ff/8frG+vXvb3f/3Tjhp5tP3ut/fa0iVrpNXk08d/Nu6wi2cWsAtccOOd/PLERFzh9/+KI5s2TzQgFr6NOGqovfveh6onZ9mXk2f57XFpixjx5iLIAOEjDuoaQ6JnnTXGmjZvbK+9+rFv1Rk0pK/areHWr19f+/iD9+0Xv/iJNNAitQHqhNV2oK3tl7bGvCvaF8PIzDMjuLMIiHLmieCP4uEXNSg9ViIzjPzQ35+yV6UYXH3VlUKoqn3w0ft2z19+Z/+Q/YTxk8Uf8FKqe+AKnSpwTy/+jT106Na1o118zqnSJJtJG67lHQj7/utIOeJQk9bS/PdKOyM8vActOVOdIdu0B160UHw80ZqZDknzxWmOWgn6k/AM2a5dvcbpwJwz6ROOeHkimLCuqLo0TwCFi3ncQ3ouXbrcVq1eb73797GSojouLNCJ+5Bujh/27i6z2bPn2TgpNv969nnbtn2bx0Pc4HDayWPsZz++zc/6R+Bg8R04oLgdRGNVfskTT+qcrwVwJS8pfghQPpUJbghiuc67XG6sXSjdtddHGDcrXc7nJ/t0npRJ8A15jWF73gE6abaj7d69UwLGHjvqqP5Ks4oUqC+tTZtmdsYpo23YsP4uFLVs087+89Tz9sMf/dK2bNlmRbSJoiVTBNCKhbasj2KlffUaHIbCzhy099ytbA75dgC82CGwRUpnzmL5EZrzxnXrkvapzKQFGZJotm4XYzSTNtvQpk+f7QVHAbgqrgg5qH/8+Il+QThXQH744Sf24Udj9Rwno+cHMnx/MtYXiX362Xg/tvPTT8b59yeqiBzu31DqfD1VHpeg27ZQh3+Nr8hGsmOYlSNDke5cA1bmKMjLL73AXn/zPR8qbqTwnFBzQAVH580JZBQuJ8awcZ9CPXSI+Yh0Yg17H9HmXVOWP5hm/37uIz0oTXuHdzgFBbV8UQ4NRRQqEBUN4D0KN4AjNbn44vvfv8WGDhmkxmasPfnkM/bFF9Nsw4atVlq6108vQxBwiZzO3FktVWgqEkB6pAtEmthl7StDuGMA/KXKiVtKh6BJiMr7y/tJjOvRS0jwlZjyQvIcYMJahPI9+9SQldoqadVjx06wKV/OsD59ututt97kR7zOX7DAKwk4Z/EAIs1surzjjqnsnv0OP+GvMmAfgHvEDVDGHTo0s1/fdaffZrNo4SLnE9yztAWyeEQcnI4HXfYfKFfDTeeU7/yBCAtk8QsaEE/YR3pZfIGsezY+3nHLxht2UW6EQfvrP6CXDR7a3/78lwftrdffs4lqIDdtRCuR31z4LM2BiPPrINyy+GfxAFI84Jf3l4073v+XXoxs7fPjTNesXW8d2rex1as2GOdwU9dT3o5MJ5suafLNqNn6DRuU9z62SfWLodfyPaU2Zsxx9q9/Pm0lxQ3t2GOGGfebozHToDOkS0cQmjP8sXdvuXfOlDO4ogCQPulST/XiDSyN8PrNW+yLSZMkXPRRXAdsyqQZtmrlKvvhD2+xZi0aS1g4U3Xjc7UnlHXKcwVk6EE9LJSGfOyoEda9c3vX7LiMBDc6CoaW6RynTpliXTp3cZqAH/7wg/abbnhKHbGflKX3AHBPND+Sf+hEFMDjQdBKfgInCf9qKyrurfa2grJDAD1sa9aslb9qvhuH6149nPzJtw+tV+MkMrWrLLjaf6iKT9cxTM5UWpcuHe3GG660Xt062n59c5EEQgftsI8MCA86YXCiA2YENnXKaNBpGBhAgUEB8Pyh3Og/x26S/9q1C61BSV1rytB3w4Y+vI1m7fP0njfxjPJJ3jx/iiO1eYekwW/zhcY9pXRyfPInYydaveL6NnRQbxvUv6c6YfVT9eu7hvvru37nO5EUiTTsJrZh40YJc6z4T4sLuZqYPeo7dmz2kYqV4o++/Xqr7d9pLVo0k6bczO8RWLxoqd8rvVk8VfR/zTmvlzTFsXtpsQ/IVxWz7vHVaqjrX06a6p1zVHIMzIXkyZGB+1zKTMgxR3Bg/14/U3lPabnPMdSsVcO2bNpWMX8AsRhGpwI0bdrIuNFp1qz5ykypfaQOfexnE6Wtz9T3TscJgUCpSnCQtKjw3/rWVfbyS294oW/atNXnZhdJslu+bKUtX7HKli9fY8uWslJ8tS3Rc8WKdbZ0sd6XyE5uK1auFGFWSRLUN+7L19vixSts7ZrN1rhxYz+zeKbwYU7dmZuf8gsDU6Asx+dqOc7frVatQJW2lp188mj7wQ+/K+lV0vVD/7RXXnnbO7EyFZQzueKgj/SVnNAx1xmLlG7cLtv+CKAzAGMF3YHkN71XVKpcxcQt4sUuHVQScaUGHXcg+ckLGJEOWnoeeJd/98sn1GBh2wHbtXuPzZ61wN5+512fArjpxuusV88uYriVvsc67k2Os689rOOXpNZ4B74ub4FP2IWpDGGXfUYYKsnLr/zdNSm2VixeslQVcWeONnl/2XDxToPQpUsb+84t19gF559jV155scJuUaOzxHmDO8bhy/BPA3/WGSfY/ff93vaUl9qCBUsq4v+6dHiGka0MdmpsCqr4UYgcK3vggPDRH14i/P+E1d9+dRTNGjewmTPn28ZN21W/8of7BN/Gezashxd8nXvYhZ8szQDqce/e3X1lNPOwS5ak41QxlYEwYU90+GdeEuTnzhXOGzmFMI2KJD8pTXgAXuG7oh7ww12GIywHD+5jS1X310tzpgP+9NMvbJnq/CljRtnwowaneVjVQRZfJaGcZ+qg6ZzLpa2V7SnzfbTEyb3z7FjBjeFRcss2wuKSYu9Uxo6dKj5aYYvES9VrFPqU1DgJq/Xrldhrr73p7RYapVNJ8cVTRHC8oQNacZfOHWzYoF7WtHHqSNC60Nx5sqeWVdsb1fCj6dVn7ln5hz7wHethiIfOh2FcPzyEtJQGBr8JoKPslX+uGWW0Ae0aQSM6e/Z1IxRhSN81S9o7UBa9QJ0w6ziTXJ1ui5acAZ9oGOk4LoeZ5+V5wHaqjq1av8HXFHC4zJWXX2gXnnem7ZRmS/kxdUBYcPU8yUBv+hXKJ3WoabqNZ0om5Q0cUCCgawUvCNL6mqq+sJi7uEuKi7z/aaB6wYgENHehTHHGKCXH3tKHbFe9btmisfXo2cM+Ev/AM926trHhQ/pY+/YdfBqhROV03/2P2PPPv676RhxcwNRMiixCcOorlKO8hny4hrCTIFW+37e5joEfhw2SELBLyt8staHkX3kQ7eo3zHfOR9QeZx6euYJ1o1+t2rV9xbLI5oQEUsaoaDlG4Cck0xwLHXyuAuu3d1+ZfeMb59opp5yYI3wqDAzAN9eRNWvW1AuD8MSfCiOZmLtRLpOEpcYLwQGgAvgwktw8TQpMEisVK/BRlVacKhDOeVVYGj86dQrR86KCTqMBaNBsOq9ujRo3SlI2hNMvOmbw9XT0LKh22Fo0bWDnnH2c/fnPd1nDRg3txhu/64cRbNiwSWmTV7RjcANb/VN8qaMGshUoMVbQprKhEgG8AymveRoeCYlZoyGMOAJSx5voQJ45eAX//xsmlWl01NhRHtDNKyKZ8f+HvSP4+KPP7cabvmcffvyJ3fLdm+zmm662zh3aWU0JK1WqqrLtZyg/17jKBBAv34FnmGy+KrtnwwPQJ2gUAI7YKYTVqFbPzjjtIvvZnX+wpUuQ/lNZBj7ECfCejRt/KAhP/PNZ+973fmr/ffZlO/6EY50OaNDyUeGfuIqKatmll59vmzavl9DZWLyU1moAkSYQ6UbYlL7KWX7QFr57y83297/fZ//45/1qPBFq8sP4AHHxHfSgjFjYV79efWtYwkH9+XrGL76BeFZOn3fije/wB2T9YfCHoWHv0aObnXHmSdJee+qbKa4j08iGifdwozPxmKm3zoupYwbwl8UJoDzdLlfWtCkIMVwzyWJU6IB7iueQNZPgn5QNxZejQSqDhAPxiAv8HXeANFx7VCDnH3klXNLqDlnDBsVqHxq4vT6dvgyLsnr4tdffUgeWzoygMyMVz7OenlcZvsGPuNkVwmFNNQqZH8UgxFZxuhZK2KWjbNGihTroTT7cCy18jlgCA20fnSrzrtwpHPHyBPAb6fEUxb2N5UhcFC3Wi6AoMcUWK7UxPqysvNLxMkefyuWQ57FNm9a2Y7s0weXpIBGUtYBIl/OsmzVval2lgY4YNlT2B+yEE462q664xLdM+R3JEn4oO4BwWUNa5INyilHa1BbxTP49N9DTY8inndwT7aEv9amO6NikpL51bNfa+vXp4dMp7FXmvPod29kZMd927dpk3aTR9+nXx9569xPvLFu1aGID5J9rZcUO0prr2Sefjvcrb3dIqIS+lI/joXfwJb0CpVunZqG1a9tGykluH71o0LJVMwn6XaV0zrE5c2dL8OKKV/KkvCp/WchzPOAZrsiqR0gDlBBg9XEOhEhUkMTkecJgh3++ceKScPYeHnfcMT6HkzbPu1f3G08WILHpHivCZ8ELQg5u9FMdliTU0FauWuWFWNHoyJ4CJFtIbrXrsJArX7mJO+GdKicHs3NHLkMtyW9KLzFELk198ySeyFeKC1qp4jdrYnff/WtVkLrSGG+zxx590sr3sLAgbf6HjgHEkwXHWRD2Kd1Ez8p+A4f/Pwg/lB1QOY1sHFgletHxJ/riHnjwjsE+vp3ZZbIQccTNWFWq1rIvp8yz79x0h02aON1uu/VGu/Syc6x162aqlFycksujcIw0/Ptr8ohd0B0I3ojvrP/AMZVPPr8Y+Hfc2PGgKfyP3AYWfsKOeCI8QH6Xr1jp280YFerbr6c9+8yLaiDT0Zk0/Arofnn3RnrzDrv3b4/ZH//woBq7NCcITwHgRxrZvET6GBoVVt7/7nd/sV/98re2ePEy+Uq0DfyChvHt73AkAql+HFwB9wbtosGONMIOQwMZeQ638EtcYReA3/y30lcf+OILr9nDD//Dpk+bazt3oAnnAb//V7lFmgHxnTXhl3RZFQ19vNMT3yXh+pDfRMUq4B3bdnjjSBugoFal2iFrrM5Zb/7Lpo+AzJN4j+iI9eMPnIN+qc1gSHy/7Snb7aeasWrXb2fi53imMFQHyoJdJY4HDsQh4+mBgPyRl/rSipurY66r9qdunTreYcI/POlwPT7lg0VhNN5LlzBaU91HSJD44UEySq4wAUE3DBDv0Iw4yTNaM9OGdNTcE0963slLKADgC0zwDoZ42W/NwUWbNm9RXLSnKX7iRHjxDl1ab7G0/I4dW1ublk2lLZ9h1119udWsQf2o4QIAcRNfQOBMPM6TKldoyQI7yk9OFf55Uu38VDvaYvUzbpcz5BE6AVGGgLoFq1O70Bo1LPJFyMOHDrAhQwb4PvURw4cqbDX75KPxEi7qWrPGxTZsUF87SsIFeSLf6zZstoce/qctWLjMF+0JO79SFEHDV7grTaUOttaudUu74rKLfXEZ0yKFEtLZXvzww0/YuHGT7Pjjj7ef/vQOa948ncUOH2Uh1ZgcpIzFkwzl3nONKMEBlz7183kYQerwElEwaKgwMhJa586dbJgyN2fOPFuzeq38piRT/KnAKVD2Qbdu3drjpXCAKCieEbfeHGlutOIuVqQqiO/u+hUX1RcR64jg/ezqq77hQ+jEQcPI4g9ODEMrZuUuYRs2qme//OVPrLikrseRhZSeGpZIO4cHT/LOgjMu+b7hplvt8b8/owpTxRfGVc0xjHOWY5vwI1zEEZB9r8hHzvCNAQgHBG2y/jDZeMNvlCF5J1zluBhhoEOFIf0WnlwlBGisosGKd9wwxBV+A8cIx6KjqsaKSlac1vFLRL59/Xd969VNN11nxx83VFpAUy9z5vyBlIeUN+LK5iniBbDDT7iHHRB4ZXGLOCgrGrFZs2bb6ONGy17h/AjSPM0jDuwUu56JzgHUAejYvn1r3/8/edIs11w8HvG6/id/yveGjetUWcutpEG6nD/FixFeuQ4hCU9pP2rlPPDN8ClTBiefdIo9//xLtrt0tyo+uCacE83zvOCQIxV70mtI2EornhMdkpfQJhNQb4kn6i9A+oGvv6uzT/SEBqSV8Mz7ZTvTHhs1aoS0uCq+YCg0CdLjmaUxAH3hzWj406Ke0JJS2u5PYTCVv/2d/OsJDRiO5nIbVnqvWrlafsCNfIJsOhKTNTSKOYVXfP5MUVXE63yueHEPv+CmF8cNYFSNoW/ur+/csV2uDcxFJABXP1FMNPV6T96hMU/ZZOmLMMG5z5yfXsQ8s+gH7SgPNE9444DyR5gCaWEMqyJ8bNiw3jXPiiHtXH7CBB5ZE/Y8wy7CAvFOeZBe+APAJ+oUBr5Ce167Zp0PcbN4DAEp5oVpW/FHOKYrhw/ra2eecbINHtjXF6Exx09nR5r4J+7Kxu2dJ0gz0R50snl0AEV90kZ72jIJ75Rn0sDAb1xBqhYmxSlTXfWXDhPh6AQpjz27d7IGxfWsVauW1qp5IzvumKG+gp6jZemYueb2kYf/be+885GvBwAN8ty8eQtjpT/8TJ4PqQ0orFXb2khLnzF9hvMC24Lbt2tjjz76L/vg/XF+aMkDDzxmd/zoF6oza5RnZ7MjILXWGWCIwjPnGQT0FG0SsyvDnlEVnChSrIzU8gM6KEhlXEjtPcCwdCJggbTHpYtX2KOPPGEvv/SmrVuzyaWLRLwEQehq1Wtay+bNUmXIOeMWBqK7nQzBS+oX2eo1G2SRChjDwq2jRw6zU0891i677ELr2KmNOggxuDPOAZcSb7n5Orv80vOtTj2OwjM7+8zTjWv5Vq9ar3QSU6ZU0vCSD/v6L48PkDo0MbMKh5XXtZQ2HRISPbSCoWI+gwzBcNm8wDDuosxExQAin/HN8+ves0Cc2Ef8kUbgAGNGR5vC5+xc6k3MyjPilzf346goPEO3EX8KnypzQLhFOeCDjsRXbEsYKyiobS+99Lb97Oe/s67dutjll5/nR4q6BiD6kTZMBr7gEjTIV6yUJyBwCBMQfr4OL3xRFPsUd0Eh+ZSdkiD/pLf/ANoPjafKX0+FqkgPIB46YsrwppuudcmXy1vAl9O8aBgSTXN+qxTazOkzpf1UldBXL9UyubVv31Lu5hoT5dG/Xw9fpcu8a8KffCT84auunTtI0t5tCxct83oJX9EIprJSBnLZj7ynnIJ/rh47PpiDNmhgH2+QevbsZnWlObAdDJyizAifp7diyeHBugrmCtmKoqbS46irjqSCtiQm/5zbPmzoEPvGJWe74MwcIUTeu4c1JUkLwz9AnWL0onGTBuqEalotaY0nnDDSevToouqcpz30zpYxgIvjmLM/LDxrqyxatGhiXTp3tv4De/vQoQsc+tWuUdOKpZ0qQzlaiC6Eg3748DykuOLdh2n1R4fKNwuuXBDTjzU5LJpFa2rdsrl3oGi01HuAaVC/VUu4e0moPSP2Q8TtBpzTfGqLZk2td68u1rBBPd+yU8x54NQXdbzsXyYuRa5UzTvnpi2bWWt1iqtWrZZNGvYGHGevd6kOKSP6Tvbkyd30njXQkGfUNQC/2IddhK1cDuxl5m7rfRJS1q/bpHRJJ6XnU4fyHwb6dO/WVdrnINu5bZuPKLJeCD4OXIB4Rno8k+ZM7In35Sp/qW0FCAO/SMT0NQdoxZx1kUwqyzDkJe3F1p/i9tqSyxJxIAhgN3RwX/vGBafaWacdb0MGDnBcEKCUK3vw0X/aE/9+2ueZWczLASbE3Uz9CnzOu7AjCeOu9iFD+9ukyVNcTxs+fKCdfd7pfrQp7Q3xrlq51rgbgktYGktpVFaPgHxLloHkB5bg/bBLppzGgvfI6J5de+yCC86WBNVEBaqG64AaPmkJvjFcjQ13J8unMy2rqadOmWFr12+QptrIh4So8KkhgCQpJVa0MeSRs/hacEIqY23atPV5asLDGX6AvOLr2q2dTEdfvs/+4R49OvvWn72qUH369pTp5ZP9bNcinyzWWrpkuWty3tgqHhgD3FgMEHaBJeBpHibPCBIUNGQkNvkiT7l8+TdhcybL9FmmiSfu4RfIfgetvNHJuMcT+4gzD4TNvVJ2VHSPLyc9ym+EBSJuoiCcitUbEq/0/HJxR/pAxMEzhU10SIIJjUDCAWmbO7X/8Lu/2XvvfioBaoydedYJ1qplU0mdNOBpuBy/EX+kByS8kz20wABhHybwSPTCXU+V1Z7SPTagXy91dAtVPkHvAz4/yspJLudnd8DAgd19pS/0ysbLcHFJgyK/EGXiF1O8QSYNxaQnAmeUF6My1WynKl31amg2rMhPjcpNN1+vb2hq1rJ1E7vlluv9iFTij7ymd9ZglNvAwf1s5+4dtO8qO6WlcKyWL9td6qtCFW1F2QUvmLH4spEvUKJD9Lmug/vsjjtutQ4dOc3qCj8z2MtTPBC0JN0AaIbW7rSTv74SIvr27az+rcA1pmHDBnjcCefDomEtmzZtln3yyVjrP6CfLxTyelP1kI0YObBS3Oy0OGTNpJlc+o0LrFmzxnbsMSPsBz+4Rdr3EF/8FrSMvAEV+cNRxukk/GnAWTD11bxF1qBhkZ1z3qnWqUtHq6ZOmTyySJNFPOAaBpwTTrnvnH0qP5Wn8h2jZdDA3XPpExqBEvqAOwtlaY+cFyhc8CIu5d87EX0Tb4RPcVe1vdLGOO/+1FOO9+FsKE2HzSIs1vgguKJdknZVadPEwxauNh3bW+u2bby9AkfPjfx4fsiKvsGHp9Mo5+b51DMJeam+Vjb4IyyAn6w/IOuPufGOqi+LlyzylfaxYJd8Bm8QHrqwi4ZV3YwK+MUacqNsK+NB2pgKe3LhrJPKIgvESxyJf5MbfYPzsp4J4wQRP3FAM/eTiy/ciIOpPU4rY8dO06YlKgeuq62nOlhujz72lP31b4/48bJqPX0+3ueyVXYelwz4EFd1fTZh8VmdIluynDvS6/vFKps2bPQwgQv5YyfBWWefbLd9/3prrDBZSC1cJXC0SU8PGMkXCjBXnPPOcHW/ft3smmsuV8Oz3xuSHj06+grV22+9wY/hO3T4gPXs1dEuufgsO+/80yU1nGzDRvRVRe/qWx6acwi9okOCIiE6CwqOm68qQ5aYFJxy5xWSbQRJ64P5YH6GHTtY7dpFds89D6oBaGnf+e63rXefbuocqtoHH3xsv/r1n+zHP73L1jtDVbO3337PODJQGVX4fBoMW9SuleYUAiAqlQ4GZxXuccePFIO2A50cfiK38Am/fAOBezYPiSGOlFKzTw+vV2LAim8M7vEe/rImhRbIH+Eq4vNf3n9AuAPYU95uh7invCe+JwzPPGTDufQqWgZk43fQZ+BWs2Y9mzJ1jv3yV3dLc2huF15wpg0e0tuHhRSTewcCz6wJ+yxUxh/Azt/15ICGA5JUT5ckzILDSRNmiefypyw1btzILr74fAliVW30cSPVgXVwQdMhF7XHJ5mYA3nQaNi3jtYSqLA/kZEC9jCykKakpMg6d25v69au8y1ndNAIrA0bNhbfsBr4kH37W1dKu9xv02fNdcEl5SM15DzRMGbOmGsDBvS3K644344+eqBzIlcqnnfBKTbiqAHCNddIi48AzihmGokGYP16rkIknzS4ZgsWLrQf/vC79vobb/mqYjWDXi5A0BdDfWSOvHefHi5A0wkh1LaU1kY6F5x/mm9XSfjCL6nBR4AnzSeeeNKWLV+mTiZd3MB1rXglbKRRQ5rh0SOHWv3ierZ79y7V1xr22WdjbdGCZX6qIP4ryjAHKb0E2PONldpTF+6eeeZF++lP/mC/+uWf7YMPP/NTpVA9SxoWG5cY0HlEfkMwTXHIJCb3uh20TG7UhUx6Co8wAE046IJTqlhUREONHzpTnphoqCM+j8NpoFLUe5H4iMsjOCyFk6eYs0RD5wxt18bFB3RUVcRXaGlRvzgtrF3HjhJEGroG5x24wNuUyGAOwBkIPJLGmMoiOsFwx/AdprJdvCdIazi4DIIrIRdLudmn+Ig3LcLNd7TYUSfgQ3BllTh44SeexBv+I71IK5sucRGGJ/RI5XPkt/7JZ8p31h2jyHL21OcExA/gTKjatQp9lw4+sGN4+pn/vmL33PuIBG62v7KwlT6xzM8n79Chg21Up5vFl+mGS75xjitvxxw92i48/wy/mGjFyjVelpEP/LIFuFfvboqnjWvoWQBjPXKGjHjmAul03iiVNDKKodINGdLfE9+1Q42q/DJkd/LJJ8itwCsEcTHPV10SLFes7d61zzZt3GXr1233k6fYZ0eGHElVIt7Xr99UsQgi0sLgBj5hqERoPEsWL61gOCoOt/m89eaHdv99jymdbTZu7Je+NYtV0+SLoYbJk2a4BsexlorduDf3vvsfVoMG8+cYQRGmSgTBc4YEIIk0GASV888/1Y477mjhlxgi4UaRpjwFOL7EmXvHLfIXdmmoJrmRCD9ALCdDnNCAeKiEJKc0QZL/ChNx8cRdUek9hy+hZe/x6ysY1cPpCaT5c1UoguDJ44HmqdIjVboGDC6ObzKRL4ZIec/ikvXDE2s0Vuakkbr376tqDz7wuO9rR4s+5dTjxPA7FTKlAWpfF1fkJfseJusf2L+XM9I7289//n11bkPs3r88qIYCiqgxoHNSWhR7cXFdVaaz1XkWi3/e904YLYD8AqTFwsaVK9baxIlT7MorL/SOFp5g+LlJo4Z2++3X2/e+f5MfXjN86EBJ1IXiu40JL9DRs6RBPfvRHd+12793gwTU3vbiS6+p8tclBTwondTZAYxGzZ+32P7z5PN2krQrNPbqVQt9oVfrtq39BCKkc7QUOgzWUQxVnbzyiktds583f4FvJUFWZBHeJ59+bs2bN/X5MuqkmmoIfATdWJ/BsbnDh/e3m79ztY0cMUjuDM+i/RTaqJGD7OxzT1Ud+tI1OzgUroLXGM5s07qd8pAus4G2pdI42LampjaXTtLqwJub1FiHsn37Hvvog8+tXt169u0brrYu3dq7gJstW97jG4j3RCv50f/CmrUlHLGgqpY6jAKnN9NsdKCsaMavjwIpSAqX6lSKM8XPL3WCyd53nJBDufkcsuoAYRD4uKa1pKS+dWjfOo8X//SeYg88U/tEmvFUJNZAHRvTftypzPQgh43Ad2jN1E94jrgYSWQYmXlsH5HTO/Pnzv+5NIIeoBG0Iw8eR86P4+h+cri6n8TbKWzqUIF8fMngJ2tk5cJo7ToFEuJ62trVa23NitXeVtGi0C+AR4QnPsqgrLw85SEXf4ordcwAvIxwmEy+o/Z88p+EBbRFhKNOervkeVEaelLXwIOjmOWUcydPUCQg+SPOpIzA4aywru7z53TOHPdZKH4q3bvfPhs3UbjvkgAvnk9JeXwHDnFBUlfbvGWLj3p4PmX0astXrvZtfVxW1F51l1GD/O1yiS7UoZUrV6iOP2d/+P0DPoKbsEzG62je8C9BarilQQpJFi7EntAUaTV74833/MhJDvdgvP/LL2fbs/991f72t4ds5vQ5Uu2r2dQpM+2xx56Q/fP2yiuv2ZeTp9q06dNt+szZfqgIfZ8TDiqq1rANgUYpX3ApEwG8U2HQ3FlUxMksFCj2EAYN/8UXX7P5C8Brr6Txcfb73//F5s6Zr8I+7Lc4cYhEWeluXzXOfcicQPPFxOmiN/PLqbOiwEAsfQuXXAVjryM3R11xxcU2YGB/e+apF/0M6nQZBHhyP206xQeITjAg+x7gfpyuuWER2YmvE6Ppy+OSYR6vbZtWOaka+4QfcVak5/imNKgm3NrCwQrgD8QTIIwPkZbtce2LyiShTvGJlh438fKdz4NSzb9DE3DEn0+OpTiByHf4TSgRHy9UKCRdvUujfFudxWuvvWtDhg6wK6+6JGkTwkXF736z4GkpjUgHiPdwOwJkh5bM6TycCb5mjTRGOl3lCa/Qff26zTZr5lxpw+f44jVOouOIz+D1PDAXWMvu/u29Nm/efBcuE37gKmlZnSZ7KKEL0zfbd+y0w/Ay6xgk0NHIPiftrkfPLmo4qvtxtJ98MsEKVEH3SXhlcZyfABV55prQWjXts7Gf+v7L99//WJ3wAXWcQ1Xfqis/zax5ixZeT2jMaNivv/6bvur3EzUmbBMknbI9u107HTJogOrNAZ/vgh7VqqRzhcmj005JspCHPaHdunaQBlHDFykVFlTz057OPfcMG3P8SIWp4mtHCEedck1J6VO2fjwqhS1+gA67y3bYWWef4XmEToSJDo+DLLZs3u6nQx111HBrrPJh7/hVV17kRzKibQX7EK4Cz+w7jnpGo5zSQJhQackPmlqLZqyEVceKuzz5sG7OZON30DfxRjqpPiZe8CHTnHbGNAUjBTTWjCgwtIl/8AiT4hNN9ODbhzNzHQ1pM0LYSNpv7docalJHcbG/uabqIMPDqe2jQU9p0jZQZ4QHuOo7SwsM34QDSIf1L1lwN4z8hj8gwmffo2OM77BL79Rv6tUhW7potQSsr6xBcYlNmTrNdu0pw9HbEkYTwJ9w0JE2G+EIOhI39skkXNI76dAhpzTxly2PXAH5Ox2zXmXSM7UpMcwd7TilJ1owzuz+nDspAGUWq1RmlA1qECNCrFui3tWsU8tHMTjCmjMRqlVjAVhaR8W6KXCpX1SksGxNox4xxZQuC0E4+fvfn7J//es59Xtv2etvvWszZs6zHdvZSZD6twDqIGdrsN/ZrTPmyFupNm0S44GwUIUJJQGgTaB2M2TFHkoyTmPOMOTQYYPVsU3xYSXuAl4p9x07dyu61KkhGYBI965d/RKJkpK6duKYY23b1h3SPrkTOtfwCxEkq4H9+9isuXNdgk8FkBrIKKBk2Mxdbmefc6pNmjTNj2lDWMBfx44d7ZprrrARwwfbyaeMtmOPHWmjjz3aRh09wo4eNdyOHT3CRo8eaQMG9LNhauQ6d+5gtdQI0ZCw4hTGIE0EDoYHmzZrah999JkKrZYzBTds3Xzzt61tuxb27NMv26KFy7H2OfSrv3mpzZk90y699BIJKtOcMYHAH4hn5A3mc0Zift5xSBvuKYPOXdtLKu3qAghS+piTRlnr1i1s1ao13nARDAY5opOsSAshosz69+/t8+ucEMVwUpI4KfmES3FxTWl8t9hRI4ZY/759/ACVY489Rp3VV8YJN3l88/lwfB2oVPGueP37SAicAiJs2PGNMLZh3RZbuWqllxenDk2bOttHXeTTDWWO38CHZxggm6cAuYqnDrvmRqfLqtHu6hhnz57rdRPc6aj3lx+ytm2bu/b+wANPiG4MwaW8qonAY3qnXeOnBuTEE49xDdTxUmXcvXuPTZ0+2yZ/Od02bt5mq1etsrPPOt0P1Fi2dLkPhdGwzpn9lQTU6dK+pymvR9vTTz8tDbi5C11Nm5XYT37yPZVtuR9aAk+TBzA4//yz7M3X37P9ew9aUf26tmVrOsiH+S9WR7OACOw2bdqoOtDOhdy1azaIhlXFr9dY+7YtrW+vbhI6qluPXl1tzJhjvO4U1WOHgqkuIhBxoEWhtN0yW758rTdIsyXUMt/GyUVow5OkMbOo8s03PrCmzRtaA2mO1JuSkhLhst2GDBlopbt2KiwnAldxXI85doS9/daHTkdKhXRY79GxQxvfL1qnTl3Vxz6OzxP/fNqGjxzi18syVFitalqXkuUh4q0oZ8ql4pkadMrVtTPxOtuNLr3oXOvZq4tfwo8/Oux0CIkaN3nnSQPJSAntGJ0IoyHgins5ZyF4Z5Q6LM5sxonyKVLjvbt0j82U8LJzd6lfWAFudL6A/xezeScvOwzu7Btmn/TA/r2sbatmvvof/NmvjDudK8AiML8dCoPmLLeUd3BL8YVxyD0S5OePedIJ0WnS5v5POEG0Rdhl3wFPU6/wI6kX1jis8llmEydNMO7O3qc6IebykaJWbdoqnYO+55pyIB76C+hao5o6a+Wd+IOeaQEZbd9e95c66YxwQL3T03GIvDvQlqTvRBMAfPGbvqhz1HXKwzX5VPEFtL964E9W6AkM03PJElNSzDPXL66vzrnInnn2JXvjrTflnhbflZQUe+fNtcbDhw5V+7zFL1WiHaacoRB5psx4kq8S9X3F9Uu8/sT9FAHgjj/fqqz34v/rEBLPVa5AIA4MW1+SNBLBuvXrFUliPgzDR0899Zwq7R7lLxEFIiQ/uYZY1txT3KFTWzv73JPtvPPPVOc4SkSoK78iPj+lI/ZRJRHDNizxebJAOMscYYJxKEA6aTocKhfA3jsOoZ8xY6Z9/vkXfnzep5+OkwY93sZ9NtE+H/eFjZf9rFmzJGgs933X7dq1tfPOO83u/NntTlyAVGkkOVWK/aVI3txvfOON11qTpg3sqSdfUAOyKmlYksgwo0cfZX37dfdbamKLEADOwVyYsAuIPJL0SScdJ1q1U77KfC60UaNGaixLXQMePXq07RC+dNQJT+IlXMI5AXFxcH+pBKoudu75p6lSV/HTjEiygslzwKk4XDTy0cfjbPbcr9RgtlbDvt627UhDkQEEiXyESQJYHn/cKZcsPpXTC7/ZMDC1+NhPaHv8sSetgzqXq755oS/QoqwBvBPmyHCBR543suCjMSo35m7ZJvboo0/6Xd6+HUk0olPloPmi4houfHLF5mmnjbGDh8uNe4UZLYr0AfLm6eqX5ptT2jypiLt2ltqmDVt8WEy1R40qHYRQ0I92JNWNAlu9er060DZ+5nrffgOtRJXxl7+63U479Th1pof9IgjKm7gRWGnk5s5Z4HO4rH7/8P3P7N23P3IzSYIxuNDBsOrz/Q/G2qLFy617t06u9bKda6g6zOEjRtgDj/zL/vDHv1kN4fD5WPZx1nJhlVP5hg8b6IIfguFuCWWbNm+1yZNm2sb1nHhktlPa7QsvviOaHFQDvM55tXHDBnbBBafbvX+7y84860T5OuDHcBarcWORFMXBaNSf//Sw6oPquo+uIPge9JXODRo28ZP5mGt98eU37d13P1HZd7RVK7nKdLvKrUCUTvSPss2Wd85C2ljqDFOHLP5TuXva+oc+tHTZMtfcKTfCE4aOCnfsANqQaNvSMChljeCVOpeAcIcvaHP2lJb5DpPmzZr5N7HRnh1W+mjXaGasECZdwnia8sRqffwWq4z8rGXZM53nOOY0SZ+bpGIIvNEHL+Hiw+v4I6IMxDfp0DbyHW0o8Tsn5nAJv/Gd+DzZsf/Yw2GDX/1wJ1++CEp8WLpjjfhsgS1ev8+qF8rn4X0uSK1bvUFt6xwCqvzyWwhZS8S2JewjXuKMdFNnnOmQcyaLH08glU01L3MIHe0QfUhei2akIdGaf6lM88YFlEQS90cMdOTUJfo1ntynsEl8+ODDj6nupXVQ4IAwgRCFBszFSFulPLHYLWidwBPWt4SUmgW+5ezDDz9V2qJBDgcgnkA+bB7ynCdwfHOZJSASTVG9Iu/VV65Yo0YoGDit5ly4YLE3YomBEwEhMk/ioShYKdqyRTO76ILzVBnX2Jw5c51glIsPczojqBpLAGjWgvtLkxSfCi4PKW6lQZxKo0EDTv1JhReA5PbOOx/YuHGT7ZOPJ9jYzybb5+O/tPETv7Rx479QRz3BPhs70cbL7n01cp98Ml4d90R7Ww3d88+96pIVw5D1VWnqSdJmz2T1aoXqpHfaTTdd41LTk//+ry1XIyRWVfpKWzhwMhZD6Lfffps9/NATxtGdbPFImFEp/aUCV6TBNHSMnYQN+bzhxmusnyRphjCrViuwKmrMunXp4sLRmWecYl3U6a9Tw76P84Bdw4fZ01AQhU7UVayG7d1z0LfoXHHFJa6hccesVU35Ii1wCFpyvjc0mD59pjqorqLbFHv40X/7heUhbTruObyhd75cUsOVGCyXr1y8QLJPzygnLz89Ixzv/tSPe1/Xrdts/5T21LVbZwlMJ1uZhBSrwugLccITsMsRLFuRDkB8QMRN2w6vgJ/YVZ1OOoCfeAoKqtif/vhz+/e/H1B517e7f3OP0u1gL77wpA0fPlhxHPThSmi9W4JZnKBGQ8l58rm2RnbgRged1mcwnCpbaWeyd1qALzSvro5ot3Xq1Mp+cMdNPgwIv3KBCLflLFuyRsLjFGnbm12rIhz1grLdq3DsNqBTqV5Y0wpYiXyYIWppIUqudeumKvPuVrOgtnh+gh8ByTYlRmR+8fM/2n33PW7zFyy3+fOX2sOP/Nvefeczb2COlpZ6zrkn2dXXfENpNvRpDsiZhlCVF9XJvRKSfnv3r6xZs3ri0evsow8/U4NT23r07GqnnCaBcftOq608kOep02epvaiThGzxEJro/HmLlA8oQNx60x9zpk2aNFEbss8GDeprg2XQwLmlCK19nTSRaMiyZQpOfGPjjTPI8i3j/IodbjT2MpzM1Llje59ewCuAD0xwDfHSViGY8E69yqXgcTvOOaBzVCF4Whynyv3BbINq07KxSksxyi97aSl3OuYUN9/5jhJTQ3Stj3YmUyjhkV0nPiWlpFBa8MswN+XtQ9u5dInaO2/5I97IL+Dp5J4Y6lpFXeRfzm/gEHUx7OA32m5OJHv/w7G2e6d4XmV4WDzBMG1oswf0Xl6611aonBat2mqNSwrVVlbzs81btWxh69eukaCRRilIlxG7aipL8hBCA898fGmBHc/AC7egF+tUqFeA4ywcaTEQwrwsyCsE0TtlR7igDca/RQbqJTUKLZmtVk5SeFzhEK4RGNkeyXROPaYZatW1p596wfPlVRhQMhzN26RRUzvj9NN8SobpXucLnHNpZg3UJwwaNukQCfZRXkf6PRIiWQcvIphATwIjJTRqlK7A4pLrKPR85BAiJZBjAbcPf0DdOkVqPFrZhAmT7IP3PhXzHbQTpSEyt0X8zEMkgh622nXr+RBbPn7wyRWSvnlPsN81y+q5VY3Yp4Kj4FkcU8MFCuZn0TzYaM4m8Pr161uN6jWdSGmoZb+ItlUNwioJDfOdobiFpo3w7dylo2vfaATXX3+1NW3aRIX1vM9bwgxVDnFtWxqygmG5Jo157o0bN9iJY0b7XK58CZ+EMfg7nfRUkESfw1yfVtt+8tPbhPshaY5P+GIzVpdu2LTBV8y++ebzdsYZx9vaddIyyrgzmbA0PhIOYFNVZvJMY8bIQZ9+XewXv7xDDeNuCU/MtUsDFF5QLrSDgOrVOQ+8wG677UZ/f/I/zyv/Ju2qumtGxSUlajQZaid0rqERpPJOTzfe8ObdAyLP4T8geAhIYQibDjdg799zz75sw9RBHnvsCD+0IMWD78RTQKRHXCmOhE/+HcNWIn3IClqx5Qd7Dvjg/ti//uVhe+yx/3iHNX/BKnvkkSft/vsf9WtCTz/9ZOvXt5sdf/xIe/Sxe33bDPzK/NQGVdj27dp6Ws7DFEqOPuld/Cx/LqAqbTrqgwdK7cYbv2k33/wt2y6J/JWX3rAd23arsahh02fMsQmTJvsuhquv/oYNHtLP9h4ol2CR8O+oDqZ6DToNKJDWH/zoJ9/T20G/cu4v995t3xaPEn69Onz4nhOmgGXLV/q+WO74hjIcUFJF+afhh8eLGW6bPMXnO5EafZ5OHlM+VCbSYGfPnm0/+9nPbPLkqfbllFmu1dauXddPf3vzzXetV8/uEg4G2OJFi61lq5ZeV2hgoUcS6FN5UVaF0iQ4m3rl6hWKnwsDGtgdd9xijz/+N/tq3jy/2Qw8SZsyI1yYANdO9fS91AEqWMo/+ME7cr13bN/Wyz+0ZX7Bk2munA6V+Mh3al/cr7/wHe1TLrzePW2VTZmEDzoJRio46ARFhQ7aU8Gf4gZH/DsoPJo+WzRp/2oWqp2ijZL2DA7QDD90GggwkQ9v90gbN0UDflm+B7xOySjRnA1BckPbahddYMFPxp3vANoQhfDdCGiDCxYs9G1+jE6mHQ9pOHq/tMSaJa1VH9rZif1qWYH4YO3GPeI5Fq0dttHHjvIRRehJe8zlFoxARNrgEzhgx3wtghxW4BDu4Z88BJ7UPfLu+USYkh1c7dOjegv/QZfoL/jyeWWvA6nsCeO0lKFucVlG/eK6VqiyqFOvnm3ZusMefEhac3V27EBWhVFZ7FWZ07Zzc9iixYt9NDPmkSkrAD5KggL2ubBKP4dWBX5A4JtMzjIHVck2pHJyKRIiyr1KimK1dRVfXV0585gs4JYPC3HTN43E5+Mm2LPPvKQORtJV69Z+f2VBzZAiEhFbtmrqp6lUMOPXQEq/qhi7RFrWGhVq0toDnyAAhZnsUhgks8FDBrjhrtu//OW36hBvFW5JKqWzBk8qCCs9uQOWhnHp8kW++KtN25bSmJ+1Deu3epwer8QxDrR4/oWn1IkMs6FDh9rSxUvsHsXdpWtH7zw5iIC7qetJm4C5wYlKwkkzCCU1ax22++7/lc2aOdMeevCf0sgkQYvSBdULbfmyNfbzn99tP/zhnfbMMy+4lnHDTVf6ApQGDeur4+5uzVs09TlztQ+u9SBYsejglZdfc234kksusMce+av95Cc/VGfb2AWSoJPTSvS/UXFyR/N9f3vIhy8PHxLzle6yMRIwRo0abMdwSs6oQV75oCXhoiziGwPNoxKRRkC8e3pf804cgIeVFXPNs2fPtw8/GmdjTjhGHUg7F6JSOskfYeIJxJM4s25URnLJhRtslUJgIx4aAdynzVA6H0+wdRs2+ZaVpStW2cQvp9lGSbkcyfeNS85TYzNSDeU+69ChvWsxKWwVP82O6Qvi885C8QUewqji2xtSNT5//etdfm/xPfc+pAbvoIRBVlMX2ldfzbd7/vy46tgOP5P5oYf/7kdg+jD2wcO+ehkhMB0duc/qqRGpUeOw9erV3Xbu3GbNmjS2JYuW2Q9/8EtbsmS5z+dyVV3gQH3yuTfoK2p4pyUBmYVIHM7z1NPPO80bNanvq4aT9kzZpJEzOonXX3/T7v7tn+2/z74iW4SEwz5Md9/f/mm7d5f7XDWrlg8e2qGOpq7qxZG3uGXfeS5etEgC2CsS3Ovbu+9+LKHle/bne/6mjv5j27PngPNBgLdP0FBPHw4mLmiu72yc2Mc7QH6pDwzfMwJAmeHHTa68suGTifDkMBrUfH0BSIW4RRrbp/aHu9qZu/fDjlTOSSBL8fFMkSqM0ktG9BVe3G7FASxUXkYNY40KQHuUTTfw8DjlnsoyPeM98gaEX4Cw2FPuIXx4/mRHR0j45D/Vm3US5OpIg2RhE+tWmDMNfzwRQA7vq2JDhg6zo0afaQ2KOlg7CWTNmzSyTp06+Uif46n4aW9YD0HYwA0gHtrDNMdMp49mnp5A1i/voB35CTe+qFsYOt7kmqdDlmZAEpb1jn/6GEXjRvYIScw3Uw/qqixrF9W3D9/9yKf3PJ6cP+jGc/nyZfbW22/7CI/XJ/2IO2gZ+eWJSWHzuGVN1t7fc4ZSjdJyCA9kh0g5jJ1j6iZNmuqT4FkIv4EQ4BnRO05UDIC523HjvrA5sxcq4/XsT3+8337x899JOtvhxADQBM844xR7VhUWxgxkKxuASsY2hF27d7uWm+wSccIP7xgkF4jH8AwN8+HD++ynP/2BvfLqC9ZWHS5SfPhPB0WYHTW8v1180QV2718fsgsvvMD69u1u//z7f2zt2k2KC9/g4mXsHeZ7775r7Tt2tO//8BfSwJ6y99VoPfPsC771hAVZTz75sF18yfnKY8oDabHFY79q97nnnuvbW847/xz7699+Z+dfcKqktpreeIDzwoVLfQHOXXf90lfnfvrp574AbtjQQXbOOSdL0304dwFDOpAeSbVmzTo2cuQxduEFF9iWLZvU+T9g/33uedu5O81VBy0Jc+GFZ9pFyiMLAH/6kx/ZU8L1jh/danWkmbF14IwzT/RV1L0kCHBOLhUqS+OA4AFMuAORDvbBG+EnTPhLL/DeYQmEhT7VsHvXbht19BA/HN7nLVX27i0TjvgC4j2lA150xNx8U2Zni16fj//c3emsgCpqKEmTw3PUffmKzWpW3bUhIuCQ+yeeeEEdKQeXJLzJB9sFGbKNShcVP9xlI5qqUcVOX02aNLCTTjre7vvrY8733Xt0cVqy2Ic1Frt2lypsVZv65Rz7YsIMHzZv06aFde3eWlrlbeKxT/zQjn/96yF78IE/2R9+/2v78svJ1qt3XwmPFwrfw+oky2R2+XoOFmexACc1yPlGnmHuJNUz1Fbm6w24WYsDEq655kpr24590zSQib5+NKmeBw9UkSaxXTwhN9WpvQfLjatPt0q7YCvcjTd83z5j+sTq+IH/fhJTBqBL8AGdE/ldtnSNa+V7JagsW7reVq3c4n64jjPKESAsJiDoHD4q3GQf4eKJQFZPjS75xc6N3tNwZr7pI44oN3AgrgBoiJ2nI+Pamwx2zMHvKi2z2moj65ewRzXXQOfwQzgnDPHRMRMOFzriRg2L/fCRunW4FSrtQMGd9KLcopOuAEch5Tfs+Q4T3wGelxzQIUZUaiYcHB/5T/lLeWQ72lHDh7jwydQHOFTkPxdm/2GE/GrWuLiJtRHPdOnSyU+za9+hjeOFX9LDAPB6fEcbQpy80y6CZoo+HemKOwY6ZIG4g0bUOd4J6PRWeP/OAeHDf+CU/aYekDeUDqaV0vRSbbU1Rb7QcsXyVUqQK4rVtiq9hDOlxyE6+620rFzCl/hANPX1AIoz0s0+K+MEpPTzYf4vyIcUgHCSrpSokGpYUt9KShobd1b61hcHGDD55XAFFgjwTFHl3SIeTkziyfAOUnd52QHbXZruAEVaYj6AOZvmTZv5nZYMuVVGPptBGlTmCHE5XIXCJ8MUJq6J2QKIH2mWikFneeYZx/p1kqtXbbKlC1fKLTEqcbZv28xuufkaO+vcc+z2H9xpRx89wq+Z+/eTzwkvaVbCQakovypU8qaGjvnov6vj/sc/nva5B26ieeftD4RvgTq9s+2Ky8/3Ql6xfHmahyEtcZFYSwkf8JWx9/zxHrv5ljvs7t/d6xX0phuu87lEttXccMPV1r9fL/vH40/YRx+Ms2nTvrLyUoaQqtqoY0baY48+YW2k5RfUTFsW0FhWrFhjt3/vTrv99l/Y4sUr7drrrrM+ffp4QwI9oU+Yt95+Xx30VfbCC6/74RE/+/nvPS87tpf66AQa/5LFy3ylLsKNWDtH2SMhW4kijXjXfz2V9VzlV6G5fZioLOGfskLIqFVY2x568EkbPGigDejfT6575ZYarTBApJWthBVG+LKYkY73iksvtnGfTRJfwyMpnPOV3pM2DD/nKqG+27dvK03ufZs9Z5bf2btm9TorFN2LigptwIABNn78JCFMh0PeU3pAahBlT8eGncpy46ZNEgym2PU3XmWXX3GO70FmKIx7xqGPbwupCp8Kl0OcrndQda+BjR51gt1zzyP26ScfSku9x3591x/t+z/4qbVo1dzvhr3q6kts5qxpPqc6atTRqlfbrHOXDo7/zh1ljg984Y0rozXCC0GYbV2cjHff3x7zfD/wwN/tm1ffaHPnLvDFMOAE7qkeJ02DBoomAO3msDR51kxAL7KwR3Wag1tq1awtHMpsj+8mOJInAlRyiQec9DQWpEOjB92YJ5ZgShnoC83Ty8Npqm+9O01l2MdKrHxTjnSa2APhv3ZhugaROuvrFnDOxQFdPK4cpHhSh4jHxBuRbtoORD6Im2fS9A75NEHTJk2tRdPG3i4oCiGQ0iAMAlhFx6wnQ+n1pM23zN1Wtl/ljUBEnBgWgqVIUt1w7TsnTIJX4AD+HkZ+PW/4UxjSwB3jeYCp3CWFAxAagci/PyGPcCMMAh4jiS7EgrufepfqLyN/KiDFJRoK94LqnGhW0zp27liRB+ovw7/Qks7W7RSWd3DgiSEPKDjcre/Tb+ItcMM/bj4lILziYJMwFSBHxSy/OdxyeSY8kDTx1GZnBTSPQ38I0OxppmNmyqum8l1P7V6ZhOPVa9d43vFPfQQ8LAEpEhk4kDKHttiTttNc8D+4CiL9gCiPr/MLRKknUDg0SEoqDb+I6WtIUt7HtieYk4iQbDgRB0koDUvwntIkEZge5ggJ3LPjGSQLVEYWjHCIAkRp3KiB/fyXP7M//ukvzqwQLBDNPlPGeNdTWBegCR8CJyRbOogk4QE8Mfhn1SzJUgG6dettH388zjXm6gVVrEP7FmpwJUWLwc49/0L7csoMdWo/tC6d29sZp51ir7z4ps2ds9g7plTApJVwobDBy4eqxBwJN+VVKNDYjhg5xHbsLLM333pflbeBhA+Og6spykKFQ2L+mjZxwiTr2XuAGuDf2AnHD7cJEyepk/6rVwyuq+Ss4SuuvMhuvOlbtmTZUl8sRPgO7TvZX+55QN877IwzTpUQcLFxFaM3GEKAk4N27NhlYz/7wm75zh0+L0ijDKTGJ8H2baU+IrB+/RZbt36zbwNKJ1pB30J7951PvbMvLBDeoidnBgO8k08MJPd3lQsCi/OJftkykINMYkzoF+UZjBwMi39nQvlHey3bU26vvva2HTt6uHiGeUzObU+Q+IGU1AkoXcdFWUzbAJNRLyIJd6tdedWlPrf3q9/cYVd+8wKFVl4kFRPO04MtFVfkCWyrVqlhG0STQ4d3SRgssdLSHfazO++wu+76lf3pz/cKP0Zd0KDAgQoKn2HIf9qmVbeeKj1DhKLlTTfebk8//ZLNnb3IfvyjX6lRyG3tkb9sR8Y7c8azZ39l//j7v2z6tNl24kkn2jvvvGvrN2yxiy85z+ecF0rwelCd6pYtpfbgg4/bp5+NVViGlzuoY97lK/a5yxbSQmfw8Uac/AooB97hhz179kuTTmdgq2i8fBLEM8qGcsk1fuJxTgGkdu/dt8dOOvkYe0Ka/aLFS22BtGnqTIDzC3UjV+5JsM93Fh4fxUDdprFzP6l+uVsOouENt2gMI3404gD8oJlGaNKTp/Tu34n3gIgXIC5KlM4hOgrynMWFdzoE72Tkj+kxjl5kjzIQwqr7Iz6Fi/CkVUcCA2dp0wnWrpU/dCTy4CVDZyJ75mtl7X54RjwYpx/1yUNAX+JINOXb48zFS2B/5iD7DsS3h9HPBQvaPPYIu6Dpzv6k/XI6qY5h3aBhAxcqwMk7VWmW0I53DH6z7/HNk9iyEEJA0AzG4JH85iHSIryXbQ4iHdwTzVIaUcZhT79AH0IZcNokWjOLjBEs05qINT7d4PgpTB707ign/CroqEd8Rxo8wz3csibhly9PvR4B1Zq2bHurHHyf8zZJ+HQ0NBAEatigxIYO66+GaZetW7tFGUoXgNMpQqyEREJcr7lnSijeU04C6UTkNm2a2223fcdYHXv5FRfa/Q88Lk1gtSOXEExYVo6LOKha5Xu5H/oCmzxpmi/owr9rBBIkAlLYlHkKiBXjkyZNtxkz56oh2m2XfuMiO/mkk+2jDz9SJ7BPms0XtmLlWuvVs7NdetmF9txzL9vkyTMlUaX9tsEceTzANU9YTPJTxc9gbiQB5JOPJtgG0ZQhQ+w5zAHNAE0OYYKOcPLkKfbhe+OsTbtWauBOtA8+HJu0FFWMrl072bDhQ2zegkX20kuv2+ZNW+RWw+bOm29ffbXAtR9uWuJY0mqc4+wNW8IJQOJlVCN9Bk0TA7OlKMoZSZf09Oa0Ytht9uw5NnPmVy4wcanB+nUbfDiHeFwwoYkj3/wUZ6Tp8emHv5yVINIGv1RhUrkke4B3mBUgLr5ZTDRr1lwful0tzXXtuvWeHm6RHk/eSBPypziwSf6qVSvwfbNvv/O+Dw9P+XKmcS41q6uZ001aRIoh8EVwYth49epVcin0fetcAfne+x+7oMPaA9ek+IneAFmhQSUetIFevXtIqDjWBZslS1fYvn0Hbavi4IIVVTtveJMAm+oQuGIIT76hEXljFOX000+xxYsX+vDzGaefbK+88qrNmrHQairuoUMG2IQJU6S5Skk/uFfC2onWtFlD3/LHtXebN2/1cmMtBY0qAI2iYQCC3jyjPuMe9oDTWQZIfvN+9Gar1qxV/ZpokybOsF27Sj0P1AcvDwz+cuEj7Ugz4g3gm3LxssEPdjIeVy5cvFe4E0/uGdCiOVcVniZtqEj40NCqjqp9Ay/XtmQAvuloWRtQvrdc73lNic4X+rkwo29SIw7afJKnU2JUbtvWnbZg0bI03eH+Ut4Iw1fkBdwZ7Tr+mKOsmQRw+MBxl2EbXjoeMglNGBQHgjrNYHDhgUIAUG9Dq+Mdo7f0LT+uSDjapK0/fQTdyTPP1MHhP8IkmlCm8MJe0YLRkG1bd/k0BO1EUgJSWBQJOjjqg9NV7fA+0QABE5oCPKPTdIFGBppiODcAzZjygP4+vagwbpRGatNSmfLNezzDDuPv+mEfblnALnibusV243oSnlnIR71q2KSxHfQRrKq2t6zMHnz031amfBNnKGT8wEcPLw9MCJOVcUpueTyy7oDzryBrB23rN8jvc67SZ/DRy+ShHV+L584RocgEQ9WOip13/tm+4On5F17x1cCNJfFNn/aVrVq5xiMjbhLgmaTx9EwNTCI6biATBZ8KtcD69uttixYusC1bd0uTSNpZZIwnBiD+yBxMwQEmv/j57VZQs5q99dbHvqSdfZ0U+qwZ86UlpT12EBJJjOeB/ZyUhSSYmIjl8pye5AcdWA1f6NC8RSO79trLvEN4xhespLuHg9CBQ/YJ4IdvjBOd/MqwPQB8axZWV+NJo6BCovNUgVMnEgOjsfAsl+Mh11gVm14P+kKTtu3b+GlKXLkIvSkX6EvSTDUc3A9+SpLO1fGi0BPt0jv45RsbIPKEH+JynAWp4qFhpfKKyh9Mz15F8pPCUpap3AHCZCFLH97JO3i5ppvr0BKkvJCvxCtEmNLDMNQ/aFB/aYxn2u/vfjDtGsjhm/KIIU8pDiDSTkO5CV/nA/1IK8KBh+fN85HCEIeHxRn+SYj7u8ejDjXPE4nXk3uKw0FWfuiLygchTP98KJiFSUxn+FCld5Q8SS/lO9E1lQ840OCR/7POPsmGDRvoC26+c8MPbdQJR9mUydN9ymPgoH6qC39Qva1mtetWN65JpdymTZ9hGzdt89XvNILUZfAJXs1C2GHNk3Lw+p97D9yODJsacr6hIHyBC/vqE0+lekY7QBzkJw/44Xo9Rrti5AB3YohnKieMp5F7pvJJeAaEW7wD4DOwf2/7+wN3W+NWzX17GUV1YO8+33eLdrdf7/A79GFV8j5972C+Xp0LuEP/0j3lvvdXWfB87FUbg7+9e1mZXcXjLapdaLtK99oDj/zHV8ezQyR1MQLRjcBoxCmvVeyooQPtezdfk/aWiwehETzNELzfgKVOmfOZqY9cdgGADxn3DszraKINccLbzocyYY8foIrsoI0LJWClb+IKk+JImmw2PCNC23ZstyUSbGdMn211JYBwJgTHuxbXVweibCHEN2zY0A9LITzxMB2HxgnfEk90xLjzjj3fPLGjXWR9TbgfVF7ooB03FWkVv8s55R8TQgAQuAccFm0ZdsceeiLM/A9fyI53FtKy44fzwenTmrVsaZu2b7UOqmNL5i2wEaPPVCedWwxHG6Ow9CM+Mqh0gDSlRfVOOFFHUh0mLfxAy/TqW8AU3ssihzPhAPcvP4Rt07lN2C0/QnPeuomTTvSiCPhR6HPnzrM1azfa6NHH+OlDnHq0cOFiJzAQmc82UiSWEMy78x3vIIkz+4jpwNBuIALulf1HhhPIXa9sjfrss8+sXduONvq4UdarVzfr3r2bGGOfa5RkOtJ38IwjgSo+NR68c0qPz5XLm4rYTzO67pvf8G1V//r3f61ekUhCp5bDB4g4A5/AFcjjKJC3RA+oSKVO7wHkn4pHfLioKjlDMxdIEpQ97qwE5cYXLiJAiiY5DLTim0LGH3ZUvBh+AxITwgSJjllc451HNMLEkOzyfhmeJzq0sKZNSqx8D5WIOaTIX0oLP4TJ0jwbT4LgiSjXnG0ORwBcAPIE4L9GQTVbsGCRXfPNy23W7K9sw8aN3pjhh4YplXWqGBEmJZvSwtorg9upsrp0nHDL0ielneyOzEfKC/5iqibRLE/rhG/KP+mljjw1uB7W7VPHnvBIaZJWck5pJpMaFNLgnf583vyFPu9977332SYJaevXrRMNqti3r7/GBcmxYye4sEudZPvfF19MkUC3TtpO2v5IekkgSvgRr9s5HnroGXYpTzzJByaVVT4Mdgn/CMuaDWEr/ks0iDRTXMErCaADozFoKwwDs0ebNiXRP6UNkB7aZtA50kpuPMMNC+FIb5EDvDKN1bNbJzv5xGOkOaerGIkvdQipM+AJb2D8TmnZ0REDdBJURLQ6OhKO7kUrJCto1pwFQOJVaGDltUFJscpmiy1fsyaHbyp7cEEI4Z0oWQTbf0AvGzliYG6aKy04okN2pUL+2apWXe/O0ynjHj6RJ9EVnD1O2cV3+CNv/i43vj2PXn4J8M9PufFO2zMlGuKHEbXNW7bZCrU7n38+0bdVdevS3tpKwGENykHx2JZtW/yWwqZNc0eX5miYztRO6dDRxtNpLcN7mLBD4InRjISnI+1hWegVaINztOsYAF8YwqT8EJasJD6MKRinnf58lEFe2M1QXL+elYgv2C7auGkTP/q5Zbs26WjdJUvt4cee8JHiCJPqfKQYkNZjYB/4RTnwnYTOxItiB7kd9rU/nm9lDCEEvmNRKO0qfVNJoxIPIzhSc14y76ucJpYYAwYjMToyX0LvjMQKt0J3B4FALCGekMIA2IU9EG5hn/cXFQu/yQ6n8JN/Jjtw4okmz6Z/aMC2FuYBWRYP4A4cGT7Z5d1oVKorxf12/fVX+dDfn/70V6tVp0hMkdILYmfDEpdXHEHgUtkOyKeT8hQQ9kDgRZgsTR3CWy44bgxz9undSw32PNmojJJTBQ48I76AI+LMQNaedyAfDx3MYdcQTjrpBOvStZ09/+wbtnkrh7fjB7/gm88/wDPoUBkCr8hnFnDDHsYNN75ZeMQBHOdfeLJfXv7Iw086PwIRF5BwzuORz0d6hj1PKhHwf+GSBcID2TiydgDfX2fHe+Vn1u3r3gG+I4xs/Z0T01i04viCd04o80otvvd1H2IUUV/fhCGeJLyF9htxRno8I/9hH+9h4jvLT0DWDeA9S8ugbQob8Sf71m1a2rnnnm5jPxvnQ/Y//vGvfN4PN/ClMWOhKXvsaW/gs+o1yEd+6ySanV4VZ64Oi0/27U+nFUr0db795pXn249/eIM1adVKnR2dqOqP4kRzZmTjwL6k0YUmh0a8bStH3aZ9vQxZc8DQzp07lWEJ9PgVLTnaluOKySu8VFvl0qJ5E/tq4XJ79B9PeocGnj5qIsAfhk6ICy6+edVFdsm5J/n0CUIDnXMNaZ8MaStzviivuoQt4jiCpgrPCvCoIxg/IER08+9cGUVZoTXzjoly4t07US+PQ55Xl9sUN1Nu6zdtsemz5ljpjp3WulVLHz2sWaAyEK3JKx0enWBdCVctW7Tw0T94ECjbXeblB79BU4RntkFCSww05gn+PPHjoyrCE5ygr3e0Mp4H4UW54h/8Ew8ld38nL3KDZvLmYQF9Sq46kq9dsJJ/BEjOxGbdE0dKN2qS5v5Z4dWoWTO5V7f33nzXLrryep+i8IWPzK374k/hQJtLAoK0IDp1zh633hN+uCY8WffBoUatWjb3XQpMEbILhbw6Lyt+aEbZIxytl+DjoaU5f30rKogEAb/8u3Ydq1e3vhJLCxgSEskA2OE/EPeM5N6B8Je1A1IaEReFgF/iwT9uyV3RO7AIBTf8szrUj1yTpAmBGRYCIg38ZPEJCFzo3KjQZ515mrVr09r++Kf7jdttKPSER2pwCFsZ76ggAbj7meB6z9In3LKGPGNw5zv8BFT41c8jzAHxMhx3xRWX+rAMIYLmkVY23XjP2gGVvytDii8xPv44NpLrOd3N/ydcQA73wDdvf2Qa4R5+s3ZA4oFE0yPpokoqPLiJia1Vx4w6Kg0Z5hod/PCMMGGXfQ/gPXAL/3xnw0S6ES7iCT+V3eI7woZ9PMOQDs+vwyn8ZCH7nRqmql7/kgamcGpg4F1fjFYlP6IijNLTw0f+8jQHAucwldP/uvIDgmZfBxF/uOM38pyPJ+/GdazcFqa2THWGIeM8fRll4qzp/aqXAwb2tCuuutBvP0ppZHHicgU0RGkr4k8WqnKhPTeGDRveT/G3s4ED+/rIC51EBIt0wkR8Kd+ps/WUxHe4ZekRDX5UAvKCQWAurFnDlixa4DswAtc0BULaib9l46MGzZs29pEOBfU4GWEhXYDOL2iX4kk48501Xh4YvYsA7i8bLvyFPf63beNMdnU4+uaAke3btnvHTKfPuQ6c/MblRHVq1rG+UgAaNShS51xTGmQ1r4No9jH8zvWrtL0pDU5J3Ov+4Leox3TAdNw8MUEvzJEgXHM//8rhnfj8yLKqbMIef5QU2/i4iCnCVLjrT5RVn1HLpwvryXAoFZo/QkNRcYl3ksCadRutV8+eaVRBKAReAcQZmjRxk1+AfCWcUjyysX79etr3v3e9j+4yjTtk8AAbOWKIjTpqqB0jM0LvAwb0tcGD+1tz0TQLEUsCRQwa/E8ZToikJ9802BDXLdxP/ALBhFwKA6R4aESJk7gVLmcfaZApguTTSo1u+EkMTuBcHPqHV55kgFC+p1D+gmARTx7SOy5IWODDzT0jjx7ih/P/9jd/UQXjBKkUPtL3MHpm3wPCHsNQK2cmI5EHvuE3G1cAuEU+g3Zhh1/sw0Rcbq+KjhZB0YFrNB5f5xcTcQJ8B4RbhMum6/7480eEzWlrnhxppzTdzalKOnl2Ij5wiwYjixvBUvg8juGW0hBefCvOlMIh27JluzSY3X5iHQ1ZGqb7+nzFMwwQuFZuwIIGPOM9/Gb9BPAeNAcijfAbwHvElbXPfsczGz9A/NiltHAL2uXxVLet77RTgk4guR+ZJga/fMNjYZeF+A6/WffwT3igMu5Z9wib9RsAX/Dp/lXmaK+l0h7ooJavWOXacfKnRl5C4KmnnuQLUTnz/vLLL5DgjdCt+GU4q58zwxla5urRQwe4vnGnr4s59tijrGmTRjbmhFH23Vuu9V0XxOkdXoY3Zck/51oH4RUP5w/9mCMmbEVZ8NOTPPCe/Kf8MkS5fdsOPyqUxj7xZoJUZtCWWKVx1q1tzdQ5A2BA/JEWwHtoY4DTzPGTyaWNkzvrn/vjXXhUlA/5kH0+LELQXuPccujPlNj69ett7Zq1nj7hwZhTz7iYoW5tFpemxW6s1q4qOjNES0zMiTds1Mg7ueApLrNIHXHqlHmG8a2slewcL+EBgJ6aSwkJorPas8g3SCXc83wZBggN278hgehLnqOsEbG87uCegkgwqu5D8xw0wrHUdM50zNA8FuIBCxYudbwB6EN5gpZH5WmmdyImb0rJ84UfntAaN0aDuO/5P089bzfcdLvdcccv7a67/mT3P/R3e/yJp+2xJ56xx/7xpD386D/trt/+0T799DMirYAMx6aEyWBAECoVekqYRPMmQT5EAuIhDAZgXJ2D3SGO2+WCEn++MBJEGMAJnwOP05ke/6mw6AQdNwqaP5eg8QMBwTmZFGeqCBW4yX+btk3t8ssusQfuf8S27djlhRkSUeAVOGSfGNzDDrrUrVvPrrrqolzBpEoNZMN5ujKBR7jxHfGFPyDwCJNAfixJoZX9B0S8+TBAPo6ID38VflIQHJOdW+vdhZXckA2dgAhHcu5FJrZ68B44pWg8gopvIGjCQrZDh1izAEMndx+y0y9tzyDylFOeDEkh1XMq1aBBfbA1jggEKvAXxDvPrH3gkKUrEPhW9g/EN0/8Oe/nssJ31n/4iXSyecaN70gn3vFfOUz2G8imk/gy6iBuTh0Z4iS8/OQ6oMppAFkeCzsAu/8LL0z4ifDhN96B8Pt19im+VM7wUWHN6lZHne3u0t3WsmUL366GYBs47Tuwx0YM72+33nqjvf/ex7Z61To/MIXTANE6TzlljJ199ql26TfOt1/86vt2481XuxbXt18Pm/zlNPvVr++04volfgHOwf1qeBW385TSBhxP8gf1ogjF464lCZzPwTv37TxLnskH9oSXvfOrysAbceWPlb0tWzRVO8fITp6+gELlyqmK1S+uZ40bNVSbqLIlbsqNOoRHpZOvI/kOGkSr0nHpLdsGAoTDG6EqfIMj+OlJHPGkQ/X8y61I7VVRbiohGeZG97jwsHcfQ/Ypf/Ke+gQ3ZvWK6vlWI8K4u+Kig0sXW6Q5Ztx4osilZ2qnMYC/Y+cdt4x4wykkHg8/riTpNb6zQB5AzOknnvd2m8z7ehIEK7cWKFbocPCwtOlqnrf69Yu8L2qoMtiydYvvx65fUuLZky8vZ9YOcC1s4gXaayJP9E/05Jkozvs+0YstrfA2W3NHHjVEduVWWAMB5pC9/MpbVqdWfeHAwjlGLfb51bSbN2+zFs2b26iRw+zkk8fYj35wC0hXgFJQ7GE8YWXQ0SD/FE4qWBZPQDzJSbKTUcE4giIiJvwGEMYrtN6ZT+japaOdcPwoKymBIXLSU8ZQCBG+coFEw+AgP4lA6Ym1Y5+TTIFETOJMnbX7oSLRSMiFeYf9+8rs+9+/yV5++XWbv2CZClT+fe4EJopOnuRSOvFeGcKNYZ8uXbsouPzkOpzAE8iGzeOewvJ0hs3kGz/xzXv6VhxE4zTP+4n4omLznYX0nezCf0AFHsK54l0QXnhQimitXLqRpMhEWyrdwX0HbJ+0HbYPpeSPzHO8B24V+RTv0Gge2I+7cJLZq3hKd3PgPocRsLI55Q+U2Dc7fdosGzJkkKdPtJGXbNwBkY+AI/MW8f5v+YSfbFwVfsBS9mHk2d2yaWXTCLywy5qwA/CXjeOI+AXhHibcPC7/KWzyqUiP5AMgwsU77jyjkweyYTxemYCs36x94Bf+v84EUJdo6MCRRY91pb34UK7KdMWKlSrbtLuCOLkbuEu3DjZ37lzj8CNOPWMFNaBY1eDV8Ppbt06hHTVisA0dPlguB3xu+PjRR9sPf/Az27Frp/39X8/4KYLky4/SVfwYgP/x7ngq645zzt7zpg/ew16s6h0AHRUGqtNRM1dL3piLLmKYlONCiTMXF+G5ApbOCBLUl9bWoKTIh4AROlFcgvY8PT3SyL3zJJ6IK5U/33n+l4Mbf89B8pev69C4ZcuW7nWn6MOxptx6V1G25Ed5QMlI88WUbz5OnpRd4yZNKnCTZU4ZSe7eHmRM4JB9xx+GdsSFJPKCH9HChR+95yLUv0QL958Lm5zyT++YZZxW3qbk6KWfb9FSOH41JTQxlM3IRmPlGw0bYtRjYaL4EH4k/QNqxzZt3ix+StN4MZKKIY1kSB87cJUAcnC/X7tbo/oh+9VdP7fzLzzVV4JziUjz5o1s85bNoluxnXLasXb++adIsDzHzjjtRCspqm+1axXYpRefZ+ecfYqfWkm8YZLIFib3YMUijM3wEchQAF27dbK7fv1T+93dv7S2bdpYqaTZ1IkdtHJJCVnCA4Q7oEZ27z6uGatuy1cs84P2O0rNxx7I+sUA2TiA+K5sF0+Mh88VJA2U25OTxLP4lB0MoEqqr7KyUvv2dVfYwsVL7ZNPxjnjqsv2cFneyKZTGTwNmcCbCgNTx9BuuAfgL/sd7pgs7TCen5x/3CINhXL8ecrSG4Fwy8ZT+Tv88A1UVC4B7snk3o9ILwFCGfdKw4uxAhEh7SIxVb26BXbddZf7eeJpYQgVJi/180Cy5pQxn5dSC8VZ0Sz6YQ6rTt2aVr5nrxq1Qr9o/8c/+q716NHR9qiM0NoVg+ca3BYvXu5ni1dIspXyBeAv8h0mINwIl3Wr/B7u+A3/4Rb+wg+QtQ/APZtOGGhfGcIt+/7/FT7eEwg3+eOJVeTdXXJxAGHPMyDiqWwqQ9hl46scprLJAmFooNEyqYcc2lFWWqoOtsgv5Yg84d6/f18/2vOF59+UdtPAmjRtaHfd9QvFgWa33z76eKy9/c6H9ulnE+2//33dfvmLP6gzLvNb5jgAZefOHfaPfzzpZ5VzQQGNPnUyi3uilv4LTdKlrRXWfPq3D4vm6kiUP/Hw46hU/6lNO6jms1z5OqyeW9WfwL5qO/ITwOIrlY4Ei+rWqWM753nW7kATIFZzUzcwpB/heUIz8AhcwDYJAORB7krcv2TnuOXC+reHT4ZhVq6gnTN7jvKRDrvx9OBJRUC7TKdNu44CgH3ghmnWNM0z4w9cvBNm5EAQCk3Yx5N0A/dkcp2wjCL1sAGBN/4i3NdB5CuEFN6xYwQiwN0PpjrBiAtbZ+mc6/Isqmtl5XucHrXq1HbVIAQqbghbv55rUVM7l0WROMl7GqrPWYpwLAxbvXK53XbLTbZt2xa/HIkRlIIa0KyZtWzR2i648Bw/jKqkuJ7a04O+jZf2cof4tXfvHvbyS6/akhWcSqYoc+Z/WwrBGaefZH+4++fqzU93CYJIRo0apvcye+75l2zjxk02Ytgg+81v7rQ///ku+TtVmRAze3R6qlDRsho1LrHzLzjD+vXrbavXLPNhFVbIBVMCWQaKQglmCAh3DJAtNN6DGdzd/3JxOMsSXv71CkPSMQwfPkgdQFd74bk3FDYxTSJFSjcqcwqb0uQ7i0MWsGMF8XYVDKsv2VpCkkSrXPHPTXqkeIDIB37dxZOUu0uThysaiLz0lvMvA3PHd0U8ssO/V7Yc5JKSn1zqSgP/lcNkIbnl8CECGZdAlV4qY7mJlmefebJdeun5NkwaTLOmzeVNtFP+GYIs3bXHr//cvmO7DRev/PCHN9qppx7rw18Ma//pT7+yV1990m677Qbr06+HXXPtFdKK+9kt37nOfnLHbda5UwfbizZOwTmOh72DRyL1O7QpK+ERtKwM0UBm8xkmvsk3JugBLzijEHfODZOlJ4Cdg0d1ZHlGGoSJtIGKMDnIugHhnvUX8QDYO876xAvlCQXgW7eXZTbOwIO6gVvEE34ivqy/yuED8Jv1D4TfeGb9A9iHnYIqfbNvfesqa6rOtkP7dirL7VazsLb4Y4fzC0PbwOYtW+3eex9Rp73R1q/baK++8o598uk4xZe0MVZKl5cfsJWr1thz/33VFi5YLp4qcMHt+efeVPv0phrHTSDkK4259YveF4EOdMiHIxS8I+NDxaInDTR0wsQKaN5T/pWBXL2kQ6oqpYTOtpDpusJCXwG+q2yXtVD+4nQ0wkOHqor/gMJxYEenDu3cPrWBCS9wSESq4nOfqkYJ9F1RJsSlMOBIep4PGFBPYaUwLGZDqGCKIO2nDvqntCTcqB1n9JA5cvIV7tGpMvfavGkTK5dQs3tPqR9NumPHTpVR0rQZzqZzAkidu7ihHen6YUdW3XHET/ATcbtmTCcuGtAcyiG1cXAw+AuPMADPoLtr19iToOc5AeXhdzF7fVA8yi/z1pxtwHkC1GXSrla9ip+BUVxcZPXrFUmDbWylUib3qG2pUatQQhZ1SsoCQpfiLNu+zdZvWK+wCQ9I7FvbZPZJQ27UoL4N6tvDiuvVVJ6UBsPoQqJ83wHr2Kmb/f3xf0sw3CKh8ad2xpknOY2495k57meffslee+UDe/vtj23S5Km2R3gwtP2r3/zJJk6cas88+3IudwlSjc0BBTpoUD/rpIaRcfLNWzbKtoqfMwyjf/zROJsw4Uv1+qV23gVn2ycff2oPPvSonXLyGGvUsL4TylcoqmCqVTtkx40+2k4ac5zNmTNH8RR6QTN/lC0QIL6BeFKwwZiV/Xlh5N5D8uMbwC46N3/3oImRVWyKc59985rL7YUXX3Mhg6HVFD5JpZFmpBHpYM97Nq1wiycHHPhwDSXqlFVcdFi4E142iumIMBh3EGDn0iAWYhT4GSbnoBK3Je3wDH2UFhBxBW6pUpAG9IhGNzEr71FZK+PBe9jrzyHoQdysiqXRCu25pKS+9e3X30/f4jAG6IuQcszoEfbQI3+2++7/vd1//5/tsisu8FW3jz32Nzv2uKOsecsSu+KK822vGPfZZ1+0c849w09p27RpmzVs0sz3HoKLN4jkPNda0eiwH5HGIHDGANknhjyGXeQh+8zmm7xRCEEbnlm3+CZM8ks60DDRNUe2CogwQOU4abh4T/lLOABRJmGHnwgDRPo0PmwTYqiWS2WgDxBp4CcL2fiAbHzxxA848wxTGbLhwz/vmCyeQPgFkh/irCaNeKlddtmFtnbtetuwfovPeXJa1vd/8F3r07eXT42sXLnGb+oib+Tz5Zff8gtfANKE91jQxM4ILihIHWEaWqYhhP/8ZC1lAY0ptNAs/hjPQy6f+KnID9/ir8r0rEE7ozzA4/g6fIjtV0zD7LJDuQ5rx87d1rJ5c99HG+kRXrFYrcICO/es06xFk4beNpFeHY7vZAGZ/IILe53Xrllj+8XnVPMsHbGg/nOpybixn9vy5Ssr8kZYRSm3nW7PKn7loiJP8dy7f79fYNO3b1+nF/GTzySUwm+HRc9q6gMGWZs2ra1ps2bWXPnh8p02bds6bVAKiJ2rXGnT6DM4e+Dtd9/3+7xL1bETL+l53HRgBxOO0MJp7G0zWQLvPK9n80tY95t1p23Vd+I/GYQCddBeRjn2o5MmP0wlYI2mD5/VlsZct0GR1WCrrTpSlhjWlIfqfl5/DSuoUt0Kqh6yOQtX2VbR2Dt20ai4mKOmRQfRYNRRI23kyJHWs1cvu/HGa30B8IF9CExmkyZNsV//5ve2bSsnCX5gTz/zvM2ePctWS4jcV77fryE+Rv3hhk3rfNU8lzbBR2Wle+yddz8WzmZz53yVMpGD1NLkQNm0U0453r6aP8OvJeSw//0H9vlwNMfazZw515G++KJzbcb0aTZxwjSbP3e5TZ7ypV9hmDqCxFgjjxpqt333Rlu+dJntlJQMUCAQNQhfUVi5AuCZ/OULJPwB8c0z4gh/YcKOZ/Yd2LVrp11/w9X2xRdf2KzZC51p03YH5qSoiPjDPwsZso00OCUGDvM/8QtFn5MXU/jwruIsLGRPeDXRkOFcqAtjJwakkSb9lDfsoAX0wW2vpFxOKdpvzZo1tAEDeonBavkCigrI0STyFrhAFyBoKxcZ4k909PIR8B4mwvEMOzpAf1eeOK2IqY0ICy3As3GT5va3vz0sBitXpebcbvJnNnP6HPv7P56w//znGfvH3/9tX81daFs27bRHH/uXTeEoTL3Pmb3Emqni33rbzbZo4RL5e9L+8/Tz9s2rv20//eldtnzFStemEi4xlJ6yzR5BnyMSvm6vfGbpEHnKAvYhyIXfgOQ3aR7ET/4izvDLExrl+S5J56lhS3hiwh9x8k6agQ8mX+YJeA+7CBf2YQcQF6ZKlYP2ve9db6++9rSddPIo1ctS94Pf0D7Db+AQTwB/QIorX/5AvEd8EQ8Q8YQJdyDw5zvwBfLxcuvSfps6bbp17dbNPvtsnH3w/jibN3+2N3IzZky3mTNm+vGQ1IsUJqXJyF10JAkHxe91kU4H/BOO1DnCpG/wU+MrDTPoD6aBL08M9sEPgas+nLeygB8A/54GH4rK46GjMfixigTHcmvRorkLByGEYWCRzp3b2tVXXGwFrH4WnwHBj74FSd9LlixxzdlxSKlUxEEqAGdMMKLw5Rdf+pYh6EFaGM6ff/utD2zB/MXe6HtZKBhPHwlQKuDv9xIoDYA8Ae5HcTD1V6duoTq1Ahe4abdatWrleOKHTpa0eCcO3ps0a257D+yXhr3Ndkt4pq0IP8ypH1SZ+LSAjOeF/ClZd8/EBcQz8h34QXWEAdqydJBQiiOVSS4P3j6xx5odM9z6Vs3qSmuuXa+21ZMgVCKhv0z8xK1vNWvXYzm6NOcqVq62dun6zfbihMl2512/tRoHuSwl8Q1D/2vWrnH6d2jTVu9r7V//+Y+v+G7Romk6+U+04S7yBQsWC3+zzRu32peTpkmhLXbNeNGipfbIo3+3o48ZYf994d92xumnKIzKnhLJtTVH5jXBkVyIZzEbhxowDyuaOYAEyNLriwTWs0cPMdIK275zh1Wpdtj69e+vBpbL05m3VWOuSrF9+2578OFHraYkQ+whGnfkMrQNVYPho7CAIHQgGiaQTwRzrxVu2fevs4t0mOPs3Km9b6+Y9MVM3wyeNDMaFo4YTGngP1XuvMQJXSLewBU37OJbXnJ4K87DVW13Wamde+6Zdu55Z9k111xmo44ZbnvK9orFUkNDBSYsjJnwSHkbMrSfPf74fT4n/o1vnGW33HKTjR59rP3oR9+zdu1biQHTsXhgk82r22Xw4Zle3afek98AcMCQPnnJ5zUB767FI4Hqm0qEIQ0awqpW3caOm2DzxZCMhvzoR9+3O4QjB0WU7i63eV8ttblzF9vixSuk+UwQDW6xv977mCrwbknwJgHvSvv2t26zP/zhL/baa+963letWm8vvviOzZ6zUOlDS/BIODpuMnSGDPezeAW6RZ7DVKYFeeSZz1PirbA/0i8jPrzTiKQOCn+VAb/Vqh+0AYN62ogRg2STOumID5MF4ggak5ewCxzCjvTiGXEEDmFXWw3mVVddbvskLF999VV27LFHi7ezcebTjzCkWxmwx3+8x3e8Z00Wn8r2WeA7DEB9BdKFJRy7u9feeP0dO+20k9Vo1rGBg/rbJ598Ye+9+6kEWOVRHVxAxBH1JM+j4Awu4EB+U4OMd74TbtzQVuANK3EmnIgtQYo78pTHGZPSSHkLupOPsPPRKz0TRLi04Ir3OnVrV0xHYQhXr3ZNu/27N8j3fqunNpCjiqlLEYbOjHU+7dq2cy0PjTjSBh+eAO97ysukiR6wls2a+sE0kCLRport3r3TOxIW0e3Zu9vXekSHCJBdz7Jqb+QzDPyb2iHWg+TaGCWLpl1dwkTe30Hf141/Ohj4bbeUnuGDB1r3rh2tph9KkhcYPA8yLvDo6dNxwofwWfryDP4LfIGo+xgaIjRlAP9hUv4Z0ueYZMKzeK1AtKxj9dGapVw04Mrbw1VslWiyqUkjm1Otlk3YWcU+WLvf3l190GbtPmTNG7e3PbskWFg6WjSgX59+1qRxU5s+e6a1b9fO7vzRHU739VyMI21b0SpNaKRygydBVXh26tTRZs2aqXKuarNnzrPf3/0Xu/22O2zMmOPthBOOtj2le2Fdz4PnrxIcUWshorJo06ZOs7Ldu23MCSN9XymHfTDUxFJwgrg2VVhL9jXs/PPO8LNo16xZLTcKQp36ISUqCb+LNO4GDYqsdcvW1qFdB2ee1Wu4ei8dKqBs+VYHIBCkYJy5w46f8KYwm7VoZLfe+i0bPry/ChRGS/6jUMMAbqcnkptYym/WuvbaK3wonvkphm+cMjKpIU7pRVxQPxpo13oTT7h7YpgULtJkWNxYYawKWLUaC8wIcMgL4ZyzT7M6tWvnGFN5FvJoEsyx9ujR3g9l2H+gXPRqb9+56dt2509/6XGffPKJ9vhj/7bf/Ob3vgCPig9e3ljwlssrEPSLpzMrRBIeqdJh7z4rwuE3Gw6ooKWeboO9mK5Rg2Lr2LGD1cidDoewc8cPf6b36jZl6ky7+qqb7C9/eUh0TRcssAfXr1RU0osWLRYjb/I8g3+Vw0jZu/ye5LWrN4p/kHQjLwmPNHQObQM/vcN73nAl2gLZvEAU3zZRrbrTlH20aMPECT3JWwD++cbQOHbv3sWeffYfdsP1V+TC5Bsk/AStAPJ/3HEj7d13XrD/PPWI/eFPP7O27VqoMcofaRth4ZVsWkB0MIpGJgmz3JS2X7iTmwiLCYhG6qDyPn36NLv8sm9L4LnJJk+e5hozXjGgGHgC0UESlvQrx5t9B/CPia1CRJoEoZQH8s47QkLjxkVOY8oj4gaOzGsOKQHlP04C3dVXXeZXqk4cP8U+/ugzL2tangDySnjSyb5HGhU46xk5xU4lRG3WexUrkqYE77md6J2O0E00SJDefWqISHI4AqQVQgH+4DVaJJVqLnxKH/eEn/n8s169ntMYo6kSJ/LGeaeOsUED+6hjPWh1a9WxQ+pAaqje0PZJv/Z5YOZF0VTRqkGF9A6pjnmzIvqCJqN5JercTzr5//H1HgB+HsX5/6jc6bpOd+q9WrIs9967scHGYGxseq8hEBIgwA8IvYSEmoQAIXQI1TYdF9x7kyXb6r13nXTS6VT/z+eZd+++csh/v7f3vu+W2dnZ2ZnZ8u57WRx/4hzjYBopP+Ugv9/xtrfExEkTNTrmgBB2EgsG/Kz+w7nnHsnKeKG2vJ7Fq0b+HrLagM9XsnSV+1nyfejyUQtIQf0PovCrGbyDUr6mhwwrdtEzU4EiB6fi3G7wrnjJ/CRHP8aRt7Sv+7/kDO1UeAEcyOG2Ff7oBfDAAbeUQzww2DXNu9qUgwGEAdja3ORlsiEtzbFn1+5o2rsvxkrezDi8N85sPRKXj6mPl05tiWumjohxg3tjx9ZNsV80AEsGIVu2bNZgYX48/fTTGh0vijvvvCtu+e3v1ee/Jj3CPiq+bgeeooPcnOOnq74HvA+iqZkPouyISy4627J7z569GoBsinvvfcC0HTasw3UAf9qOa63r7xFynHP9m9/9Pj70of8XZ559jkY0v/e280mTJsTECWP9kj+K9rvf+2HccOPV8Z3//nqceNIJ8alP/bOJO3bcMI0ojkR7W2dcesnlsWz56nj4ocfVkRvimhdfFbu6dsX8+fPj1a9+WXz84x/0gQGc1VpLZCpanMP1iNVFo40dPSEuuvDCePtb3+zvDdOwpEFgFJcNWTGHmJMNEvv3HY7zzj1LQnhfLFq4TEIivxxTGMOFQF4zSb8AIqxMm+EzbYWX4hCsMK47MvmNOumyDuwuZYdj9+49sXnLNqdpa2uShTxainhizJo1Jf7yl9/FH/7wkzj//LMEK2LRogWxas3q4FONy1esUmc9ElOnTYwRohWjbpzrqGviAYOn0sMVHLnW0iLXaVEGWTd8qVfxOKfXHwqOTjp6zIiYPHVcfPQj7xcPjDbDkpT01JNcHOayatXaSvkWJhMQypOE5LHQlnvCcDZ+RMMcMSWeZdSabQMcPGnBzbeGQck5ciY8y4RPMBquvPLi+MpXPx2f/exHY/KUCR4JWAFU6QourqscI5gV4lWm3F/2spfG6aef7unUQhNcSUsY7T579rEyYHtkTL0vvvXN7/kZvsKVtMWVtiiOU714HjV6ZHzmMx+Pn/7k2/HBf3x39O7bBfWqNNlG5C3P+m/BOHfu3LjgwvNjrwQNp2QRlQo/XSmPK3TE42r7yfNdwa/koTyEodGp4shPupnHzIj/+q+vxy9+/sN481teE917djpdgfH8qxW97lFYfMr0t7/7A1WJn/38Zo9woScAnEZll3JqHc/gBl7l3o6Lnl03gUGFwjZsPG1qYpYu81IGafAFBlffk88ePPrxRvmQj7IyX9LAa52UB85Veta3eWLNGwWNTAAaH4p4+9+8UTB6YlCd8Nag5cBh8SMHqICX+vSwlvZoGNwoRTkwBkvYD6wXfwxW7sEDrbwPS0MfGiSvqygQ9RoJ1ms0LmGrssFFA6IjHK0pnhrZHh3DpOjr9TxAxmlodH5IbUk6sUG9jAImVD3CGyADWnAZ/Q3SAIYhBTJTYFz3juGdnhr2AMeKPnmJg5agVeEV5BwKEdqb4PxXPJ54ywml9bR0RdviSluikN1OlbyoddkspnQf3Oc78sJf9H8Gf61Shq3NzVKKzZ6x5aCUXVu3xTDRrlm0beJgFcHj6FQK5BWqm3/129i+kxlV4GdZVMcGjepB/bp2d8divnHPSXBiAfojZWOUgOK7/uad0oOjorG5MWbMmB4TJk6Mf3jf34rPBysNA9rGmDZ9suvEGym1dX1+vQaNGjux78MXWzdvjg3rN8af/nRnPPLwoxK6R2JH13Zv/z71tFPFmREbNmzymsa99z4Uv//9HXHnHXebILwW8/0f/Gc8+OAj3i350EMPx1NPzIt5Tz8TZ555aszQqPBXv/5djJ8wPt797rfFSCn9x594ynPyPlycmgm5gqA7X99zjhaXLlscY8cM95dfnpr7nBiI6RcnN4HwpC8wMkwMIgH21re+xp9BvO++R2RVDjHRcSVtcZRDGHmLK/eE0ylLWekTV7bpv+hFL4hf//pWdUyNgg7u1ejqQn+Mg1eF1q5dFwsWzZcSvsAfLLjskksl0GdF185tUrydsXTJ2liyeElcfvnFsX17VxynODZMXXLpRfHCq6+IH/3op/6270EZKS+6+gUecTCdCfpZ58TTox4rNVw/TfxEx5Ow4eoOoXAUIenSJ+0yPAUqMugf/uFvorOjLb729W/4m88wdMkPPUpaXCkLV3v/11yJL3lxhJVwrqVOOI4ufcUrXmahTmdBqqLMScfsBnyEMXHWGadKAdwWv7n1D7Fj5w4LFaa8SEs9AZ/COuHieG2QPQnNEnpLlq2M1Ws4uarEJ80KnWxUCMb48ePiYx/7bOza1RtLlixUuzNNidDO9iiu8BSO+hS66iYWLnwu1q9fK0XSGvfe93COeFxOulp6lLbbtWtnXHbZRXHbbXfbsABepsk2LDyKqy0XV9oN35+vP55rn+LJKI+8CC9pGAHccdsdMh6XSfhMirvuAo/cQVzg4wp84PW1oYQZn+B85OEnJPj5JnahbT+uXEt5tfCKKzChtXEq6VECMqaByecAr7zsAh8FyusyhFJMTqnm+qoVhvIhYBndcUUpUSZX0oE39xhBh0irMpjW5bOjfMQAg5TZg45hQ2PHrj3R1DAknl24OLZu2S4sDsSnP/6hOHHWjBhc36m8A2PNpo1K22GjpI46qE0HN0ohS3gP0Ii7XjxZp3oxqqUVoBrzCv66lMIYbBCecYcFA9oojhrK6OMjQsQeYZq1LmevDh85oLJVLxnxBw7tjx4ZkXskl/D7JLvZaby391DsVfc4KEXPq2EMnDisw/s7hA+0YJoceZZLntVMjq4YGam4RU9+ujpcV9XQ8TYG1G90m/l0X+QG7UlaXIFZ6+infH85+bK//WsdsNBDrMPzvXM+BdnW1hodnZ3edLdqxQqP+kVCbwpj1qJOI31kJeU99eTT8dGPfdpfSORtkDT8+/muPINfPmdc8iEzmYdkSw2OTZs3xktecnU88fiTfiPoV1L4zGSceeZp0bVrk2X5sI7O+NOfb5ec50uDuWTiWWv1s/bO/g9fHFXDLI9F8DoRY7BuU0H+/Je3SqH+Y3z7P78fy5etcDwfI+BrSZgP6IKRIzukaHfGihUrlUWNIGRplJmzjolTTjkpbr/tLo2kF8ekiePjB9/7SbzyVW+KJ56Y6239VDS9i7fj6Dh2YnpzFaNX2ZC8NH/iySdKqT/pL+5Ap1qCQSgayVNVftaoWaPl8y84XQKNUftiCVwxrzvwX3fAKvDKfW1YERa1ODtOV+iSZR/xRzQ4Co/NUJxWhDXV1NgugXpHvO51b4vrb3xVfO/7P42773k0Xn79W+Jb3/pOrFq7Ib7/w5+rIc/014W+8tVvxt/93Yfita96Wzxw7yNivBRwZl6VR/m+qhWLBxcUVW5uSoYu+PNMx8WnYgL/irmeRxLy4Tdv3uSTuW695U/R3d0r+mFf9ytM4Ja04HNUh6vu8bXu+c/9tFRlKlfyJRyENLMOLcKhW5E5IwIeWR82qUD3gWrn3cp3yLss167bGnu6Dwjnio+ULtfeoUla9TjKYfZh8uTxsWdvt5d1ULTpKsFvlDOvqhXPPbck1qxd76l+znvn0BSlyjpXV/AjL/f5XNVVQxjSgOvevftjytRp8eBDD5lnanmz0CCFWsLh+EqOMp0+Y2qVCkGVHZz6MHLjYwa1+Zyqoi3thKvFr8DGl3tgeTqbVNw7feLEO8qM2FiHu/ee+9VXG50OeMVRXpbdD6+Ul6fOIdAEn2EaMQp3ckEibebtxxsY5R5HfOnnRbmbB/UjjqMZy+dFURoZX9qyv8xSZ8rF8VzqWni8OARoqVfiIq8r+HpNVW5vT4/6eaNodzCuvPySuPjCs+PgEPHngY3xyHNPxx17hsR963fE01u6Y8GGbbF8Y1csW7MtlixfF6tWro+lazfG0nWbY+n6zbFMg5wV6+U3bo3Vm3fE6k1Kr/DlG7fESt2v3LQ9lm1QvK4rtnTFmq3bY9WWzbFux47Y0CW/rSfWyC/btDeeXbMz5q7cFk8s2xqPLV4f985fGXc8vSLumLs87pq3Kv48b2XcuXBtPLhsYyze0eO9QuXLXGp915nlp1raHawMGU9bi8Zc4Rm3lX5QxG1JuAwZjB/zlWlc2kFXFEgF03krGuP7ZynSEcdz5s1n8gObElkiGja03Rva2trapKjb/JbQ9m3bor5a6hosmccrnQekvzaqD9/55z/How8+qn6Vo2ZmS4FFEQVHnPGpcCk8WvBwPXT/xONz48yzTov2YW2xY0eX/M749Ke+GLfc8lt/WW7l8jXxxc9/KVYuW+2NeQU29fbMQo0bNFIjZ2HjkfOOrVsyEemFZPKeBL2EN8JqoKwXgKF0B7AQXgGGMceMGRt/+MNtfvGfTueOory7JUwffOgRKah1svIaokFW4mmnnOipAQStp87kqJgJzVXPCJ+TTpoVCxYuEaxBsU+jyFfcdJ03PNx330O2kuxQ3ManQtkdsKqkAmCWl9/44ti0SUpGo01G+LhCVMosV8KOwqO6gpCnYit6ZDgEzQZixMarZhdddEH86te/UBl8yaVOynqwN85t2rTZp4etW7fO7+ryAX5/hF+GDkcUblcjYgzBZKtWrfEn/xDAjKL8jp2ENu/ZgTFTSldffWXcfdc9qZAQ5vqrXbOg/jkdz32O8sqoq7ZekD7vM9zvKiY5TEcUN8YM3wReygbAnbst/EvnIC8OIVboUuLwuBKOcxmCWfKWNDjHKS+dluT98fARFQkpwkk+Ye6Rh5+UpU4m8VlN2crgjX6MKplWfOLxp9wZef3IuzcN04UJD9oNuqRBhwK/8KKzTeM7/3KX2qex4mNoLAHhKjizPYKIWY/zzj0vHnrwMZcH7ML7WRD18EWuCnd+/qdwO2bGtDj77FPiRz/8H8EUPt7fIBoJOVHC+Uhdpv4RmEyb3nTjDfGDH/7Uwohpxc7OtjjrzFPFL4OipbU1XnT1ZeY/jsc0TkYk27kPpmhA36X9OaRh5EiN7tRfOCzm2NnT/e7uPvn8Ik/iDh/R96ZPnxKXX3Fx/Nu/f1N9OmnlNgMuP9OaMsiXLvlSeMCLlTDikfSG7VGEUzpd8bjae1x5Jn0amJUxiLJX9caPGx2vf81N0SyDjlESQh6aIg+sIORhAI/qlA9FD29zzwwNbVNXX++lA8ogXn8KR8mIRgf22whixNjS1BijNdLki04CEGvWbFDc3vjMpz8qRdESg6NeI8W66N64Li6ePk79utGv6yyQoJ63aFk8tWBBzJc8nK8+9sySFfGM7n3V84KlK+NZ+QXL1sb8xSviuWXLFbYqFq1YEwuXrYznlHbRitWxYu26WLluY6zasFmj862xSX11y66u6DnAmx+8etcb9ZLfbc1DYiRflBK/TBohP7I9Jo1qj2PHtsfU9oaY0FoXZ82e5n4KL9A2GBrsK4JujJqhjT0yWMThvkzv4k1Pee8Q1zO8B535wXnALWk4KESXPpf8mf2SNvUGsKrZS5uXuFKWv5uvtqxT/To7270RjLX5obqHN5cuWeIr09182a2B/T/Kt03ttXL58pg2dWI88tjcePTxp30ISV8fNB4qj3vzWSJSyi842JWrkkyfMcUfs3h67sJYvGSp021Yt0lG/zwvVXJ0q8/yrvKbRoIJjw6tRs6CtvOoae3tW6ScWZBXpjKystOlIGEL0cFVXOU2b94sC0VKpsbaBI4bQHlZw6SiXbLoLrnkfCndpbZmlKgPSRzpOf+Us0pbW9rikUcft4JiCvsVN90QTz45z6NRjAULAqFBflypJM94ppyOP/64mDJlYjz8yGN+OTxHlJm+pCuujyGooxzweGaU1p82iQm6sBqyB3w5UvAFV1weixcvjq3bd9haXL5yheq4U511XTxw/4NSzHulhGkUgzccvvDCSBfnskQnr1cpCPguoyY9HeGFL3pB3HX3PeoQIJE4QrfEr9SjXygCiThwpg0MWw+lnsQVAVeecUWYYlBsESOz4ak2Ty29KB9X8Cgwau9LXOGRkl8x8pkG1x+O4gc2041H4tLLzo8tm7bEEgkkE76qFy6VV2hkuTculpHEJ04ffeRJL2Gw5owlTafgnmMj2cOQG/2S9xA606ZN8Wth8+Yt1DPvyqqMI4yMgNzPW66HfmPHjowJE8bHAw897H7RIWHAd4o56tTTlmpHyoGOxdXSHSXHGQIvfemL/LpF7/7DnjIutIBOHKJAXVHcqUiPRKes8tNOPy1+/etbLPgamwbHDde/OF71qpfH1KnjRacLvRGRT4vec+8D0b2Hc+MxHhIPYLi9ZfggeBGic5T2kktF3y1bY/2G5fHPX/h8LF26LDZs3GTaFqMKxyzE+PFj4txzz/bSAfgyEuHzrRgKhVYkL3mgG9VGydFUKEre9GA/CrgAU5KCiKR75Ur+QrNaRxxtgRywg2zKzxT0DAncF1x+QbQOG6pyWI9NnqtVzuTtG8kpH+uS3JdPSUJvf2lO5dgLPaZjDyiOGQwUM0qBOowdPTzWaRRLH2H699prr4qTjj/WCp6ZFcqFtlMmjosxLXUxa8yIOFVy6aJTZsdlZ50cl55xclxy2glxwRknxXknHRfnnTwnzpU/58Rj46yTjo3T58yIc3U9T8/n6HrOibN0nW1/9omz4/TjZsQZM6UUpk2OE1X34yaMiWPHj45Jqv+YtuYY39EeHTJUhgnXZvF9o/pVvYyWBvFovZ4xXKH72NFjq+newrN5mh+GWrZpyiA8/ORRa0XD0h7lvjjqDq28pIBBxJXnQle8wijLvKZy8EIJ1td99lP6Q8HBThfoD36EtzQ3yXhv9ylgw9QXhw7riOXLV3qJoaOzw4YsU9wsc4APemXylCkxauTI+NJXvxErVq5Rd4cOFAzPJt9SXq18LK7gQjAoqRZOs7dnX3zikx+Mz372nzUA3WdYOQOQQLNuBW4/TOLbh3dUT8+b1i6ODIXA/5evdTyTB+KRL8PSl2dbngqAKJxvivDLuGysUlEI3SYBN3365Lj99rskXNkNejCGy6Lo6trpzVWUnp+OzLJr8SnPBPG+8PEnzPL60Lynn/Nag2Iy/fPygn/xhIGPvRrFFrc6pddJ6KHG2UM3x/NS/4UXniOrbWhc97KXmpFFao3GhhgWdKnXSIwdkX3lyxV6wWA4yk5GFD2dTjRDQTt9eupMuuLKfcG9uEL3ZITi++vHM67kMePUuJKfeGCgJLniQKeE53M/k2V5/bQETqlvScNz8SWeKHzBg7ACnytCj8+rzZ07v8qTQlzJDNejGVn3o0aO8s5IjImBbKQ5zLr9WfG6192k0eZL44ILTo9/+Id3xvFzeC8/aUx+jnTlsPumpoZ4xzteF6eeekKuUYkM9d7ZnzRBqPA6CyPV6667Lu65597gk6UHevfFWWecJsPgPH9n/NhZM+L000/IXfpq39q6litCgBkdLPX/95H3xchRHRL6PRIgg+O8C86IF151cVx9zWVx3Jxj1F9QYPs0ImiL669/SfzylzfL+k7+mTB+nIXlO97xHi83cejBa1/7NtOKpRVRKJWNyqNceB83WCPrEaM6vXHKrzupnx1Snxk8qDn4BOJ+jbrys5RVBjnnl+M1ShTexz/xwTjpxON8chcC9ooXXOiRA/iYj1kag4ur/tPc3Oi9GeBz7jlnxcf+6QP+1CP5+x30QeAXGNAPYZ51wIEHnmf4w3jJOMAf0UixTQqJpKTuxz+vhf7F+Zk+qHQFJmmZikX+uApyffzu/pppAUN6vj/NiNBfyLrgrLjisotkeGf/J5xXpWgvvpm8T+B7Du+P3Yf2xL6BMhhFx0PMvNQP8f6Y7Vu3x7o1a2P96tWxRQp/946dcVi8yGEnB2Sk7j9wRIbcEfHZIXnB3nfQ170K36f22ktfEM77UaLUZbBG7iqD6VzjjVFGPSCZruDHjADnGdTJqCwHeEAXjC020hZ6FaWKg695LvQs1+J59nq+cCYLxhthtekSg4TH//43Y9QvhS60LR5HniJjyE6/Jyf8yiCpAeODL0+pn2ze1hW/+90flY7d5Ax6+PQlr9cNjMaWlugcNSIaWpuiW8bYSmY7RAdegUq8sixwLWXjstyMr6VFcaR/9pkFcddfHoiNarsyaFBCYal7/Qlqnx4hf/EMYmtdclvl8lWQkrgfKZ4R5qzT9QGrwvE8cHqOSya8+k/2/opxBT0+orBbjS5hIHi1ZcD0jDY4wITwhYufsRJn49O06VNj+44dHqFLpzk9aWrz40rDY4mPHDHSXyJZsWK1jAI+Kl4JfOOlxM5KXTKvMua1csDO2CSclSVX/chPPEJn8+YN8Za3vCGGD2+P22+7w0Ir38ervP7UHLpHuFR51WjgSlwq5LymcoKgYlSm44RvJROcFgyzzvL6Q8HDxBxZ51kNBdLZspBsL9eDa8UoPHtZwgyS5eJAh2UJXtuiUwHb8JUe5Uzp+UyeFIiGJV86TO1z8TiuBdZRODktay/gkPjj6EikJztT64wgR44aHtu810BUAFnnzzbn1alzzzsz3vLW18fiRcvj7rvuNz3OOptPgl7gZYErr7w0/uljH5DinB5veuOrJeB4dQRaDLBQeuyxpzWCXRZXvfAKKd9OKxOWgf9eypxjQzEcBw8eGC99yTVx403XxerVa+LJp+Z5Focp2eEj2q3cI7o1Cp8cU+WZZgZHHHSuuMedc5DiGDF/6xvfj0ULl/gkPdauOzuGqw+cHTfddH1cf921ceopp5hOY8aMio9+9P2qy4D4/R9uF2xeaxsUG6pjLtesXalR26F44IGHxfPrvQFz29Yd/aNGlIrqq1ZRfzjoXaznSEFytOFK9RHW6Tkh8M1vfnWMHDk8eqXkWTZh5APW5leBoL4rV66NW3/zO38lavLkyZGv5xyOyy+/xB/h99eAKE94U394jU1548eP9bIDG3xGDNfo8ZSTfAbAkdijRIknzUt9i+O53/Mvw0uawkdEcKGvtg3lDGOMYdHd5SflcQVyEYYFTvbD6l5X7hsbhphWWW5VsK79vC2oqlt5hYj3teFN3vcljo1nTJVyHOZgtS0k0Zg1pCp15bVTjDRkLVMjB6Nnz97YtH5TrFmxJtat3hBbt+3wcpLhqqOrdwsutNbVex3Ek+y2Zue18PBXmYSWShZsZEzi55HpkTRmj1DPPvzTsazGcojf0lDalKP5xSmUEDNLJTzXlnNwAl3MF3LUvygswpBDzMr4V/LKm4oVnVWEPfoljW1iKzrLgSNwa73b0mXkKJ7lG+Q8s2PszuZjFvX1DfGbm38vHu717BZtXz+kIQarnzOljCHC/VCNtOc/uyD27st38VWCf8VRnv5nueClRwdVLuOVU/gU/Hg18xP/9AUNCoEHwVHkVJRnJ846VPlwBU6t628duYkTxrnCpEtrNT0uC/at72HsAhDLitFE5kulQz6ufU5gmDIfM2Z0bN66LV+gF0NnedmoBzUyeMELLonXv+EVMXfes8rEqJkGJd84TzFxussgMTkipkLN+fGJr57185T2nNme4nj44Ud9ji84F9zsxTQIZvDm3l+2quKMjxoe5Vt2k5cycOQu95wM88c/3qaRfXc88OBDtpCJTweJswx3aO7de7ITcZW8zI6ia6GrmdI55blHwsiJFHZ0toJrlsWU4n5PsTHrwDuTmZSyEwde26AwK0kgy6BiUx8nG2EAjRs7PN79nrfH37zzjTF79ozYL3pT0/JKDSMyLOycIs2yceUKzuW+uNK5CC/1KmG1yjrDqkwV5gYl3MGN9dTHHntcMTXl6qdschzqMijOOutUKZjWuPnXf6g2d0DTQfH9H/w0vvSlr8Wtt/xWdToc7/7b98dDjz6h8qEBsISbYELTESNGxB+l+NgL4KUThW/fvkM4HCCVja53vestnqL8+tf/U22d75PyfnVLc0ucctrJ0Vjf4UP1t2zeEd0cVysks/60Kd21ak/9YQDs2dsrg3WveLZbYYQP8HuVf779jrjtT7fF2tXrxId08AHuN2XqNGFGdHfvjS4ZvIMGtkgpNXt2Cj5H4TOKx1EO6f0aIUpLOLGxa/GiZdG9a09s2rwlFixYEufIKBg9emSsWrVKecX/UhwY5ZzLDLHpi+xBOdh7IFasWhO/lgHwu9/+MZobWtxnfv6zm7281YiRovrS58mD8UK/nTlzRtx9z70e8dx++1/iT6ofa4RD6oa6wRHQJgw0UjnUGx6pHRw4Wq7Il5QR8kUJKEFTU3MMqs/jO2U5OBw4zqurOYhH3Zd9LxghxVEOPImjXuZT84qc8ysz7apH1jrZ3ENyFUU1SOQ1Wb5P3aP26enZHSNa2kQDGb11kidKO1BwBzGq9KMMUYwTKdeGlsZoG9bmIyc5JZC3CNioSM04o5tqu3zwEE2gL2FgdUQyy+8tKyxluHLJw3fwANlwhWY46trU3OT9GcTDmlas8uBfLwv1oGVhzhw5r+IwvtweFYwCs6Tpo4PKtZImTZWO9PwozwYFVceLiNC6Vk4YiuvaXxb4YDSRpqkxX5uiDuwwb+/oiLVr1obEcFxy8YUynGR8q3281CRjKxX0YBkkqu/ABhnFCz2zQRmUJpK6DD+7fPCE4uBPP+qPr3WEuf7ibdaWGdBAw4I3jjsl8U2hX198fzI7sQgh6U859aSYMmW8Kg3ZUnAWx27W/AZvxcAA5UmEv+yyi+NlL71GyhNBUDafpKPcMiXVe7BHAvS0WL9+gwTeLq9TUYZHzCLWi695kddqlmr0cvfd9wUHXlAG1tymjZt8BNuQxjoJDb6ClWWXinE1LAibIdE5fJgIOjA2bVnvkP/ljFum5qEwjTkG0sjBTDhgE4/jynNhHvJ861s/iE9+6vPq6FjMBS44cQ9EpZUnD+VaUBfv8hRcNZrh6pdFc5eVQogAz2VWsJkmo3N2dAyN69QGZ59zWrzvA+/y9Kckq2mHMM49BAjXQxLmu3RXL6auj9e97pVeq5xz3DHx1re8Os4+84T46lc+E6957Q1+JQHmoiMMkXX6oquvkPJqF14YKxUeQpJrrS/u+WElba2rjceVmQM6OIKFenfv3RUvfdm1cc89D9roSrorr9IWmAiw1atWxyaNIrft2CIrmrX9QXH/vQ/HqhXrpGiH+Du6HCTQ05NKxFO+KFZ5FLW6VYwdN1adeEjskTBlTWq/rN+vff1b3h+RszgH48c/+pn3CvTIQhb2xoEmeuyJJ8Szg+J973+3RumXWDH2SDmj9MER3FUtL3sclq7joH5+GFXdu6WY1SaMwLZIUfKq0a0aDf/61j/Hw48+JuG8Jzas3xyf+cy/alQ+U8bT9Iof4VtGZ7vjpJOPi3PPPUtCDt7t8RQyxsQxUogXXXRODG1v9qt6TFejYDF0n3nmOa+R1Q9usEHyve/+RMbJHX4Fsqen20YHhk9zQ5P4SW0iGrnnq76cwAUKe/ftcphaQv10s0bjZ/qLUmUHPWngmXq1yQnHHx+PP/Y0lY/Tzzo5XnztizRyPi+ueuHlNvDN8nLZf5RMdOM2n1VGFc71+d6uogkzKbQX+Wv7KT/d+hlHWOn3ffcKJz55MPmrxDuP0jCzRDnwD/A9O6FH+gqpMKAYtfG+fI8U60GNRR7v3h/3LtocXd1p6OwXDXh32eUCXyiR3tPaa9m9vSpWLF8hYwdD0yRPr382CMljXGpeC+NZePcpUbz6sAcZeBhQ6YpxiPxgsxQjY+qR6RIWCgvjpjyXa8JOWLVxhNfSqoQxO8AP44AwXMaLUqVC8uTFg0fxpONa4siPh86UzzQ2nyBFKbNcykgYfbJGtOPgl1GjOpRf+oUNuihn1bNOMhFZesgzxQyulni0Szk4ysGVevR5B/Lnu75wXMlT8IT3clCXroQ7FUaevaPsChwXUPnEpnJPPTXXa7rehFM1Po4rBODEL7an55SGCKUrljBrSK969Q3x4Q+/T4Jnn2JqmZlGyBN3TlTHPPvsM2LtuvX+dBkup3mzQUaMGO0t5xzSsHjRAsNBoTFtwUiCg/D//u/fFVervOev5eEoDbyx1keO6PTmnKXLVihUQrgiTm2deCYv9yghl9bHELoHrwo3XZy+eFyBx3WXrOO7pDwaNYLoJ2qmzfzJYAgr7rOcvCqF0+Y0bipRwnkuYShZ1rW8O5k4FK7aKUckAzRaq483vP4Vcd11L9JIaHcM72Qadr862F4r4127u2KYrPEvfvHj8clPfkjCq95fgPrgB98VV111gddkGxub/YpaDKyLUaNHie65o5DPn33yUx/2wR7f/vZXY8KE0Qqnfrh+uhZa1D6XzpR176dhcaSpdfmccPI5YmibRoStjbFx/VZ39uJKGmhFuD9rqbD2oe2eZTnhhONi0qTx6qyHDONl17/YL/5jcc85fpZPv8vjEpmKYpYgYRccDqpzDRTfDmlAyQ2Gk9Whj2ik+Oe49NKLXa5TiudYm2Q35uc/96W47ba/eLc9gnK/2oBpTeCddvopcckl58oAvcLrxNi5tC0fM2BH7dTJU4zr7u7dGslui528irGzW+0+IF6t/tXS3KD+dTB++pNfxBVXXGQlj8Hx9re/Mf7xA++XgXxtLFm4LE4/7aR421vfGh/96D/6rGc+0HDmmSfHZz/zT/HKV1ynPB1wm+uUswNMa7LuvjcefuQJ8cqeGKd8L7/hxf4o/wUXnB3nnXua2v5rouG1wXn71Buhz8Y7eECtHPt1f+55Z7u+e9QfqHMacskHLFnxUZ1ly5b7NKmtquMnPv65uP++h71OLbOFpKb/X/OFd0p/Lw42SF5QGrUJ7ciu3NJ/ijOMPusdmA6Gg80DmbfflTI5z5qZE+4dZsWWnmdc7tZPvFDKKDboyYdadu/eF9vYJBoHNSpuig17j8Smrr1WEJYHGJmqE7vE93R3i3693rg0cuTImDRxkvpypw3J2pGWvZ5TUfYrSHwJQ2n3hcmTvjwbljwf9KBd4F8ccFB81Jcryqy2DI+AjYeobGWbccWXtMX34UoGriqDcJzbs1wr73TPCyvhxcNzyHkULtPZvLrGqJnvabe1t0t3LPKRnX61VbhyYiOGJIe30E7Ua4+MYeqPY9kTwxlXyijl4mrxKGGkKa7kKb7UuzYu79FP3LvWfXHANE0SdJ87ihtXrV4XW7by3V6mriCiACKQ1AAIMg7VQKiwU5GSAMqXnb71rf+Oz332izF50sQYN258hUB/pSh41Ojhcd0NL1LnfzSee25xVlKenZVMwyEcb77lN3HX3ffHD37wC+XOjSzkxQjgFKqf//zXxqdJDcKHIXIdNMsxAeTpZIzy2U3aPqwjHtYIBAYjXz+REvdCnKOeqbTTQKxKsSqbFaierVitaAcprZ49wzBIwqZOipkDJERUlKgVKq+gVa+h6bko6Hwuu7KL8s2RHnGM2HjG8xoV8el5Py+VOR26TqPBIXVD1FZ10dzaELNmHyMDa348+MAjGukOiVmzZsT/+8g/xFe/9vn48pc+Fe9//7vi7HPPiPe8911xhoT1zJnHxNSpE6U0TjIu3/z292LFqg3x9a/9Z3znv37kqdZ9+w7ExZdc4PXJz37mi3H33fdqhP060UfkEEmQfaqS69XvoFvim4ZI1pN74nDE4ch3GAIj8BBSzgstyMtIojduePlL4oEHHvVO5rI+DXyupVzwZ9S2q2u3jIdxHrWee+7pccqps+KKK8+LL/7Lp+Nb3/5OnHr6yfH1f/t8vPKVL3M7XX/dNXHjjS/1SV3DO8bE5k1boleCtXFIs9qdjsamJPGCcMt2Z6R7JBZoBD550gTRgdGVlLTiMUKXLl4Vjzx2T2zesjV6ZBRNnjQmrr/hJVYWkyePi7POPik+/vEPaBTb6n6GEbhpyzYbDVOmTg6+VnP4kMo42BWXXn5BnHTCbCna1/tglXHjR1koLVm6OEaNHK1aD/SriqyTY1zefc/98ffv+3DcdRdfcRroaePt27arTpuklK9Xv3tOo/09og3ru0WYFsOJkf1BHw701re+TvgN8yzDASl2Trn60If/PhYvfi5OOeUE4SYc4XTBGHC4akd5RiTz5j/rVyoZ7WFU0O98qIOUIiMYmtn7P9T+S5cs94Bg/fr1sXDBYiC4/xUlV9s/n/+cnlDaJHkhuyyYaDDR1GieKHyGU0q3n/5VeSu48sLOedMY1j3e4cqnLAj0sg+CMN7OUGMoXdW/lZf8LMHwuihKuWvnbhlpov/WzarzvjhDBs+Jo1piWP2BOCSe6T4k5SHZBlEOsR4tpdOoQQenMqKQGxqG+OtPKHmMc9cMxPEqGzqhHAmrVaA4cDksn3VVK6idlcN1M03AV/KTvRZ+99cjvZT1lLNXfY2vaz0ftvcSAM9yEp5PnPriK89bCjmFrXj9AwauyNdCL7D1vdLybNpXcU6n5wITRzlsMGOPU0tTQ7SKXk0yWnmfmQNHNm3YoMFJt3eckxcDCCXOnhNGs4eYpdrVJV7njI4jfh1yy9ZthlvKfL6rrReupCvPqqX/+5501Q/4mZYn6C8aKF61c3JylNk/0j7fVaZ/ejZsACsRMQgDwgLj02FY6WXbOukomBetFy1eFvPmPSvrcLt3WhsBxeGpNJ2UNSzWBnZu74rd/mDGQI/IOAmLDTozj5kuhuyIiRMnxtKlC2Ls6BExbGhjNDdL+ag8OsD2HZs8Hbhu7Xop831CGQwT33KlS3EajnfuSSCuW8fcvzqvkhScStqSr7hkGK7UOxnDFKiUI1OBRUCnUgWvHH0An3dlqWsyBcooCY8AJl2OfnOqDZxSeaeSLs/kLb42Dc+UyzFzdGjOsuXMXfDh7POJ48dLeC6NH//4V+oIITqO83nWf/7TXzyF+7P/+ZU/78kpY/dphL94yeL453/+mpTwzzQS+2187WvfjrVrN8RPf/qL+KLC5859RsorNw4do7b5r2//KL75zR/bmFIXEV5D1NGoH5TK0UnWFbwrAWAqEubYGp9poYPrCj0VxjWVbuYlDuFzxhmnxDPzF/qVrqRdrnk7jZ7Jy2leWPvQHwuad8RZC20Y0ihlPSF+/KP/iVtv/kv80z99XuF/im9+4789ojzrrFPimquvjJUrF/vLQXwhCaHIK3jUVfrE7W6sMVpVNgVilE6QcrYTDqBMFzQv6KGlpSE+8pH/F298w+tj44b1tszVG+JFL7zKI2928gKc13wYcWKgMkV3OPbGi66+RMbC5+Kd73yD9wHMOe5YGcDfitXie/oT683F8R4up/V973s/iQcefNSbwzg05he/SEOX0+nYWLh589b4wQ9/odHYuNi6bZNyZu+BxtCSJakzzjo5/uZv3xajRo2Iv/zl3njisXnu76zbb5LRcsstf3DzUV2Ul5sVIJWjHHhwk/iOcJQHbQp8eGL6jGnx1NynlfJInHzy7Lj1Nz+PT3/6UzJkdngDX4NP7oPSxfc7C2X5WpcbuPrTg1MZmWAo028Kj3EFVXC3q27ALX3/cpxn3+SdRn9sdsPAh7+Mh8uQ56IEvKKD4gYfjB2+CLWVqWkpCvogMzq8Qjl/nnhL6UYNbYmO5joriK37j0T33v0xmFkDZIruGHlvUN41a1Z7FoVRX53yUbYxpHzxondCc/WGtaQPdemnEziiyFJJIUtMh8rzOUXLHNGJbmw6GP+97k9QrChmruUemKQtZWC41JZd0kMnj7T1w5W8+HIPzS0rKpyKnCw4Fv7EcTU/6pFlFkbMKGU2srWoz9Nf16xa47ZiVog6I0+AA28yjc3MBDIUWLTbQhmgbFAujrT/21UKVM5X+YJfcfR94jLc1UmHgjaf9teH9kL2HJTft2+v9RXt4M2kFFN5969+RwHljskhrDJKORRTp0yShbHVL1WzYzVTZOeGoOyEO+GEE2L5cqaRFStA/cjSyAfi6bnP+pSvjs4RTsNGACzxSy87N6686sK44cYXxU03XRtvftMb4s1veWO88x3vlH9HHH/S8bFv/16NPGZKsGz1sWfeCMHuixpHOUlEhIGUGjsCxBh9VluFU60r+OHFKWZSPahxU1ECpzC1GdkNLmvMnTHpgLLM+36lW5vXU+Ty7NzliqBKJZ4CBmYqCrooYjz35ZkOOmrU6HjJS17kqRwE9Kxjj4l6dXqO/du8bWd84xvfjV2794rpmmLqtOnemLN82Sq/F75kyapYt2ZzfO/7P4v3vOeDEh67Ysmy1fGpz37Rn3IkPyP2sls7y1Q966BpSHBrxPeJ98e0GZNF/z3eL8BReUTyrmxtvZPOWKLJHwagzkhHtJCgwyjI/IvCs3IWPcjg9sn8TA2+7GUvEv4L/A1gdvjSDnTsNJCEG1B0z6iVtWKEAe8qM6W1YePW+POf741f/+qPXudEET4zf1Hce89Dfqexqaleirw9fiHjhXWx97z3bT48gM7D12dYNzT+lUNg8769wATfsl65YpVx8NJMNYOyr3dvvPpVr41LLr4gfn3zrfGt//qeRofzpHx5f39Y/OSnv4xnn10Ur33dTfHpz35YYU0xZaIM347OePSRR+KmG1/upR82GA5taYe7VD+sbinlXkbxA4MvBeUUbFr7bNJDwLABCYHDM7MM0Jmp+VNOPjXuvPNejYJ533tIvPzl18crXvUyj6JpKwzdF77w0ni5Rvi/vvnmePLxp9WPV9kYgrx0n//4j+9KMKos0YZRTosE4wgpcY4rrFrStGKEVvobzu2l9OwGHj9hUtz5l/vEU42xYMHS+MQnPiOe/ZaMx1ti/wHVU32iONigj7Y1vrb/cl+UAY5rTlUe9voi+Y9y5NevMF9tPLiX59LmwEPxlHAUA3zqR5VtxaK28U5t93HlU9zOXXvEX2v93vPmrTtjV/fBeGbRyhjW0erNsLx7zyeEOpoGRf2Rg7G5e29s3tlj2ByiMW36tDj19FPirHPOipNOOTnGjhttXPqMAxSyjFZwgwbwBEYB8dCeMK5UEwe61CHzJq2QKzjkiu+BiZIVnFLnAgfnvIpD1hUYpCvlEca15MlrmVbPcDwyopbOhe5FfqRLxAssHFdm0QhjZoLRMkddLlq2IrZ17fZ687IlS7Jp5WlBYGM0URx4MAPR27NXAzzktcqsa4r77nvAS3mkLTgW/Irj8eiw5B97OKrKg+feoRWs8lwc+6XOPOvU+KePfyj+9V++EP/29S/5zQyA0Ya17q8cQpKCj0IpjGmA6VMnx7vf/XbPzT/w4INSTPV9hRakpk6dErM0Ar755t+KIOUw+wpJYMkiRGDMOW6WrfBtsixhpsWLlsbTTy/WiO65eOLxZ+KRR5+KRx57zOduP/LoY/GY7jdt2OSp9MsvuzA4VWz+0wtzU4vKAD7lF0cj8N3OU04+wUqGQ0uGyHB4vqtlDK5mDtXba7l6rhIdBbvcZ0NmvXM0nMqT5wxLGNwX2OU5p+KPxjnp3U/Lkqe2blw5jvA973mTwg/6qytXXnlZ3CVhx6sBO6SI+VA9p+AwNcsmB6FogwDByLoSdGDnMaMtymQdy0c9qvNQDGVQrq+VxYnC4YPyL77mShtXq1et9U7lVatWeJr12mtf5LZ/+un5NjJwtD1TmNQTn0o56+a660c5RDus8FL1P+uf9HrzG18d99zzQCxducrrYiSFLoU+akXjz3odR2mOHz86Hnt0rhWUqiDrtBJiCIgB1YYVStF1gOlSHz/60c9ixIiR4sfDGvkt8ic+n3l2Ycyb91xwiATOx8wqY139YI/K3vGOt8Q3/vO/1O7s1q6Uka7vfe87PELk/Pnbb7snlizlOFvVRXguX75U/Dw3Vq1cbQt+xYoV8Y8feJ8/FXjrrX+IpctWxpUvvCIWLlwm5fzbuOSSS6Ug91pZX3TRRT5GF9pxqlhra3M88vBTlfBJmhmFimf0JxXF/UDvuJ0//znv6j529owYN25c/Oc3/lv00HhNCvv8886Il770xfHLX/4uHn30wXjda1/jmRXOsIfOGOTLZIjQf5+Z/0zs6upWX58WL3nZtfGb3/w+unbucfmUXevAw1cbLkfEk4vU97dibni5ZP3ajT7Lv1ftw8gSOUH/hV9MM13LtG2BVbgEl0Ep0DDmiCLvwUP747prXqi6zrTBhjMtDD/5AUF45CDKnPwqGeUkBVAUHFcrX9WLNXT4iT0c1JC8vLIGLMQcM4qjZagsXCpFsa1LhR2KbtGKOjJjsnrbrjjzgvPi2IkjYt36zTGW/QYCBI+3NA+JBvWxLpWxR2W2NTVbWSJXGPWx3yYduBclKANI+PgZhQlvCx64mQ6+Ekb/EIKKoE4Yl4WWTPUiF7IsjcqBo8EO0/GW7/pBJ5z7TwUvlx0SD2DieTb8mjAaw+UJHXAiDkMI2lEAAP/0SURBVNfHExVta5+BU1y5L7DtVWeOD25tZUa1Se3RG7ffda8UdUu0yljcuWOH64KnX7iOlXwGDns0/Iqoym3RiJvp/M985osx75nnrLNw4FFwKq7gdnS4qZ23chlX5a1JVlsnHPWYcczUGDmyPVatWCa/3DPPO7bvUn+U7ur8/z2EJIEhBHgh/vgTjou3vuMNGjsf9C5rYnJaJx1Ex18j4X377Xf62EPW6QgrFUIwIbBXrlrl6WZeb2IEQqfldY2enl1x8PDe2Nm1TYpDSKodd2zv0nNXfrybqYzgtK85XgfdtmN7Fi4ilMq7nIpAzWJw1kiXSPGzblsYozBDpiNPWpA0poE5rEpDWj0X+OQlLZ57Grz/GUWTSggl6HzywC1lFThcyY8rjGTRoUr345XX4oyPPHkZAV9w4bne5fq5z/2rT7si/LAEDbt/UZAIBL7+g4Ll3Ubo7G6qcsGV0RXpKBujAhqxRg1e0IpwsMWzcYfXAt77Dx+T4XV7DB8+MjqGNcTX/u2L8apXvyIWL10aDz/6qKfIavGmujwDy7uHUc5W2qqHBLUwVpjSCEXHk5d6Ki8Kd8+e7rjpFdf5lbrFi1dEnXAEH2AWPLlHaWKciIIaYYyJCRPGRs++Lk8rU3/KQUj4nXEKq9oZOnRLyfzkJz+Peo0m77v3ofjWf34nrrj8co1eRmpkxyl02ZY41vpZs1KrxSWXnufpMO6hKa9ToQBffsO1PnD/B9/9ic/URWk7v9ueAyr22BjiizZ3/uWBuPvuR+Kd7/y7+Kd/+nTMk/JsaxsafFiANxOmTpmhEcJg9am74/Y/3x3/8Pcf8vovB4dccNE5MWni2HjFjddaeFM/C+qK5jnblbSk7A0bNnrmgfXQj//TF+LTn/qSRstSPqLOkSP7Ys7xsz0TMH/efGUY4nX7vdW5+cDp2dsjOPlpTY5Hfee73h7v/8B7489/us1GIH2h9DGXKxxSqSZfY9XkvpIDrr8wVDh7TTRCgyeFKAdsoPTYZZ8zXiiANKaKx/nwIQw/weRDFJK1UnCN8frX3RQf+tC745xzT4qJE8b4UAr4ir7BJkHjBEVEG0/z0s/hRWCadjUyQoH0Y0anDlM+8rBkUaZq3Wf1qxdfcsoWTr3ZPLOnZ3/s7N6jEfRetfWe2LZ5fSyYN880IpwZCYxJFCKvlw1ta4ox8kekoBdv2R49B/aJX6FbnUoWLcBdOIrbQNb5cNCWzVF4Rr0KMO6cdOaraE69mJYHW9dNsDjOVEndH9yvpJTJT59DLrDLGFyhnWFQpnxR0oRxb4VZ3cNzeD2qJPp4KnV0gduAAuWAU9uetfcpD7N/4/PY3TREDspwps8yYmaWVhVSHQfE37z9rXHV5ZfFtk2bXUbKU8VVdfV698EjGjHvt8HlNlN/51OYSxYvj40btyk1shv8oGu/Ei44F/zLszCunqksaTOu8FBJV664ApPcazSImjv3uVi9ZlMcODQo9u7bB5PF8XPyM6DF0ftqHMD6iQWjIeR/9rOb439++itv8iCeMku5EJEG4h3pp+c+7fC0fPvhEMbtATEdlrogkFPhaihjMCi+/K9fjNaWxvjYRz8cX/3KF7zBijVcnIqQEwHVcEzN5SadFByF4ZxCBdGYvOs7VJbRls1b3aAFFzzpaUDqVkZnxk+/rFs2jpVKlbb2Wu4HDSybvMiWeVAS5Kd2WGe4kgePI29x0K2UZziVK42a4YkzjinJ++9/RB1oSPzrv35NDJsdDk99PIrSDyZBCbJuRByw89pfCPflkBNPF+tKx8QDi2lhRtY5MsuOcuhQT8w6dlqcetrZ8dGPfiL+5YtfjrlPPSdhvqdS8gmvQt9lmB4lAKcwG0BVu5iG4NBHXzqkRsFTJ8f0aVMs/LdL0QEUAUme4nHkQ4hyZWQ4evSE+NCHPxI33XijFE67+YF8hdbwEY5yaCNGTExzjR49Kj73+U/H5CmTJeQ/Ec89t8ijrrK8gQeGMI6p06bFiM5W8fzImH3s5DhhzjF+v3ro0NZ4/DG+tLbd+y94/angSbnmWT3D9yge4PVIaPTulwDTj9doMABGj+6I17zmFbqO8ca26TOm+zARyubLQhhTDz74eGzctCWGdQwzvCwCWvvGj/ACxRcUSMcIkOlBpxVtBg9uiDvuuEtCanN897v/Ed/8zy9HsxQFG8kSXjVLgTAUDITkrb+5Nd7znvcp3z3VbAb9uNRTTgVakWEtOFdeoaHX3/wreBVhqHZQ3d785tfHBRec6zjaDg8OXHGMhLiHt3m3GEXJK6DDhw+LeU8/KwOnI177mtfHeMkjygN3FybXz4sp9PGUDS+4QPtMZ8Up3uzro+RSOgwUP1T1Lf2uUByDo2v37tglBby7u8evh41oHuBXQ+ubebUzZKQhR8mhcswLR/wq0NiRHTFMz6u398bGLvH0EClA/QZJAaA7etglL0VKuxX83aaMuqVYdwsuU7fgm3K2oqGVeYWh6kgYhgv931goPYqUuiTMpDee+nMl3qNm4VrCSlpceYYGtAlpcIUvSj8ofSnp3t+fuccV2LjEFQOMcsL9ETo1Sjm3tLXEhEkTY8yo4bFs6eLYL9p4nTyLcd0LLGgB/sgBljvqGxpjQH2DDOR7Y/2GTSobgyRsHM+ceawPASJvwZk64sszr5iCBxs36+pZZmqt6uLoPlfqVuvo33xe9667ZJzf+2Dc8pvf+zRDlgAWL15SpUr3vGntzSoQRAphFLZ9hw8pqNPoYM2aNbGz73uX/YWD+HnnnR3PPsemsC6FpSVdKpVeldUo7kKN+pYtXxXrZMnTKQBFg//te97qDWPDR3TECg33+eQW70kmfBr7oEY1l7hifOQaJYIr8HHGWQ3JSUq84vX73/9ZI0usz35ci4eYNDxXjzCrNED6a2lrr5RH/To7h/kVH9Zme6ovthBuYab7kr/ALnlLcxkeNwpP2EeXk1GZBwdcRmQw5h2332vGJ4p48hRX7sHl+XC4ljDS1ebNuFTG+Cw2v/QirOKVr3xpvPJV18Vb3vR3Hv2xKYx0KFin7IMDrlmPfM4y+8vuvxYceC737MR/+zveGMuXrfS0PRv7cNS/Fk7xJZwvov32t3+Ke++5N56c+6Q3QxUccL6nrOpZmVwe03tdu7rittv+HLfc8rtYt26TYDIjUsUDXz+JJT2zQ3p3nHLSKXHaqWf5lb15c5+VMN4d559/rpUVywcowYULlxzVybmWupYwHGG43v0S5IL31re8Qbjc6dexWKPiTYn77ntY8aw5HhJN7nEfWLVqnQ0AGzjKnzATlq+S6MDmVyrdnwZ658wAmzpZk7733vti2bKl8Zvf/Dk2SFnThh4NOEu2M+vwbBja15MGsv4qPhRM14Or+pb6O69f0ofpv7X1Nk5OCz75j81Rl17MeeCzhcvdXjrJ2Y7kCdoA5XH22ZweeEjXs1T/1TI0uuPSSy+yUvrZz26JRYuXxt333BaXXnRRzJw1w3Kif6ZPV/UJdosjc3BeQ5UnieWM2s0KwaPBTMOIK/vDEZXTk+Mr/SMtm5JGjpAcaB8ai5es8oleKCc2+TGqYqf/jMlDY+GaLXHjDS+Kndu2yYgf4g8zoOB9GIbqVqaY2SQ7WLJuu2jMWnWzBix19C+1pdvCuCb9wLHIWfgMPJmWZukPheQ6ul4pl7jSB7x7WWVhUPujFkqLYQgepMOjrQptoB95ccQV2nClXByzHolP4kk64ko+HPel/Qsv0P70M7omebK/kgajgzoJpuCAL+/tt8ozSwdvjRozRny6UTTdofS55JR0TIOsyAUwwBiB1kM0wBnS2Cwe7o0vfvEr8eRTc8W/g6J9aGdMGD9JirkzTjjxRBnnHIIFaxY8YdQQrQ7E61//Ss/OLl6yJN7+9tfHcccdr/QLk+aubn+da93z64/jSr3L8zD19cr972ltiIJjPn7M2JExY8ZUCYzhJoKq6PXFyZMneFoAB2AI98hDj8ZVV10hYuZOUgp7vucD6Kzf2HK3o9HzFQXO9z3mmGPiK1/+msqYLmG31XmoLNMlDY2tPgWJaTUc5dZWkvtyBRbfcWUTGbGlfFy5Jx14w8BkLbuvee8PCyx3+tWO6JJU5EVAnnHmCfHxj38wrnnxC+Pv3/uefHdUcEgPU5KetCUvvg8W8Gvg1uJGeKlLbXhJh4D8ype/IRyyI1EHPPkKTBzX8syVvMUTRh7uEV4lDQrp+fCw9BipzZw1xaORxYuXi677JVeASTnJM6WMks8KoyoLX+vK61CUB09leRJ++jEz8sIrL/f72ffe96A7ToGLKzBry8NxZbTGpjY8wrS4Un5SM53hyHOFAZilqatvksBqUphgS2A4Ts68ZnyTns8+syje+bf/EO//4EfiX//132LN2o3eofvAgw+ro87y91z5fjcbF0upBdb/n+MUuz/+8S/xwhe9LH598x/iC//8VY24HoyPfOSTNoYAZXp69CgecbUSrkSiPXd99+o3tT6nKyUwHc+9FMhAZhZyVmLzph3x5JMLbRQogRWQqJT5DVuCGCaX5/jXQuJUvsCkL9EnM/4D//heCdDhST/gVWn7nbBQHDLjGMmZl4pufFp28ZKV3jSVcMmVU6QsVf3jB97lI0zf8pbXexMceLW0tnh6+8DBfRbAGs+KRjLeS/tWzhtuVBfeSqEtjavCbWToRqkzfVUmeBfFRJ8mP0IeJYjzkob7UembySO8ksYSAt9J5hXRLV2H47prr2PaQYa1lHIWav6jpKN4Vf2xfXhzTGirj4FH9seadVtigwyPQ1KkDeJrRo9Or4xsRGP63fJKvtQVXNmfsm71Gp/RvU2Gzt7uPca7nJPAmwHQl0EPr/ERRj6uZVaHeuNRjla+UpTl3Wm+aQ2dKJO05iun7x818wy/FrzKPbgW71kLUwE6pKIiPzTkjADKpV+jjFlnpm9z+tzwkcOjW3hvWL9eeOWreXQIlk1oY+QTbQffgAelQK/6IRo1q//c8pvf+qAdSQ62ivhEv127NBDds8sbbsHjr7sDnlFEb517zpkxetTo+MUvfuXZEPdN4/G/HTjUuqSVaKtyyFPua91RkEr+wYMHxJw5s+JNb3pV/N173xlvlXXw1je/Lt761jfJqn99vOtdb4uTTjrexAUg+e644w4he55GrSOsgN1VDQ+mzS3wp59+infgbpX16APGRbHDYjRGBryb+rnP/oun6XZs3x6NDR3KD7LAP+wPX7BVfo+EYGlsE133tURxA7tTJ4Pw3OdrCKcc+cMqtasYqUpDvY7KK08LQ79GdZD3/t074l+/8tX4z29916P8r371s7beldId1rCUh2s+J84lDAuvlJcdi/TU5+gRotOaifvh8X4z6TgcgedSXvHPL7/4MmVdnmvhlzJrcSQt4Vjjr3nNjfG73/4+dm7f5ZEsdMvRZX/eWljpj8aJsLwnjPTp09qWAFTHmjlzWpx8ygl+5Yv3X+v5CH1FF2Xtw7GUVYsz5WWZCGDFEe/2VZk2CHIasuAE0HLF0wawbJ6LnvyVX+sRr7oTYbgkfGjPZrsGCQqUHTR56MHH4x/e9//ivX//j94gxylVSmo4OGQqvjjKBm+KpwwceA+RgeANfBJEPLNZxfUUHGaGSJnThYJLmARjcep1FcwqnovK7AtXvhJPGH96iEMSNrzaBTmoD+u6gMAnHNoo+0RVHV2LMCFRBVfwCe/dd1CKYZ1Gi9dEUzMbjNIRl2vAlfLTyHr6tMnxrr99a9xz74Nx190PeFNjvm8LrP76jBw5ImbNmhrz5s6PuXPnCp9dnoLkoyVr1q4RdMkjRqxy7Ch3u3GlcJXlnq4H6sHrK14mocJyBb/iTBvVxbKkioUHMNzgV9NAfkh98jr1oj4og14plfLK4X6117J13fHcwgVxaO9+7yngaF0UHvwGD0BFlJHhyg88PDga29ti0miNyOsOxp6uPbF0/fbYJYP8oIwOPuADH3tAIRjIEt6PZscy0630c88sqv6Movm4yvLly62wMV4YOYM+OIAPOFDH5xYv9YxJb6+MAcUVn4lFB+pHmBVxGi5+n1ltmDRJXqStyFeu0IUyiiectB7ZHxYjSBGol7ku0JX0KGW3ndJzZnaTaNaoKyNf3rBgo+bKlSs8k0E7oWPWbNgSazdsMK9m/VJ/qCB/9IMZrT1ql63buzwjt0o8w8AQgwdDde26td4Qunz5MuWDfP38V54xUBnBI5M4MfHW3/zRrw6Cp/m50jv/l3O9qWTluIdGhS61rkZUFGRgwJDlvz5++qNfxRc+/xW/9/q5z30pPvnJz8UnPvF5Wa6fikceedQWL0Cp/D4p3+99//saRf5tTJs0Ng7uZxOJKia4iUtvnHjiCbFhw1ZvLCPcxxceGRRT1Dn/8pe7TBymWvjo/QtecFlaZwnBgtACohJElOuyKwfuWblkhLzvJwLORCFdPvl/3jvYrjQGnbaWiISpD6rz9cY1114Zjz/+RKxfu0kCtDGmTB3njW4Qmc0spC1wisuOiHJCRBCeZWSa2rjEoeQvdSn1LT6VUL/SLoqqeDovHbSEl2tJX9KU+xJXlBeuhGNYcYDGlVddotFAj+L/d3nkKbD78UrvuupKHnwpB1cUKh896BzeHldfc4U6x+p44IFHoq11qGcwsi79yh0PffrLq8VBV+4rJV3CFFSTRvlctuBVBgZh8ERtOtexSg+OOctSFBK1QgBwB5/ke5OM2DizFwu/OOAVl+1KWD5zAV8/+1/Fl4QJJYSAsrhchWQGfOUQQwV+4Zs+77h++LV44PIZXiWNaCIhSTnc4xJCgQOMfl/rSnk4otjwxwbD//j3b8a4cRPida95ZbRIQXPy1SHK8FRqrp2ffsbJ8c53viWefGJ+3Hzzre4/EnFVGdkO9HmmuBHE3/rmD+J3f/hTnHDicXHssSfFcccd57ZZvmyFymyIk06cIwWV53QLa3nqkYK6jIKNoyOqelX8A125Jn/oSkClMG1AqunNW+KXTDdAZdZ5lpFCAKFU0a5RXosMswEoMeU5JN49QbLvG9/8jqeo23knl6G+0hsH5Vok5b1jqwYtCvJ380WnwarPiLGjY3JrY7QcOhDrN22L1du6olt95YDqPLhRRltd8jf9hOleTnDkVbuhKoPRoN8iEUziOHEMvFl6YUqefs3oVEV5CYhlJM6r6PY57/nBi4OSwVxxxfhAqYM34Yy8qYHjVF9MGSsp+aR1ygo8FS50Bl/w4tlhSptr6ZmfUTquXsYPp39xIAqjfr441dnZESuWr4odW7YZDhviurp3x89+/RsZ5PU+VpfWxyhzcSLnoMam2L1ftBXse+6+L+69/0Hjg8OIZi+B+7jy3H//A4mTHNdSj3SD/JbFxInjvbyzc8fOfv6R6093tCtwamGZz3RfG1frshf2ucyI1cLuziXLlvpFeKaP6Fi8MM32dV6gJg2VozPDkKKp381cs3pNvPIVL4/LLr3IFgYdDQaYOXN2dHQOFRF6PErmwBHjqHycovOjH/1SxBkQK1auj/sfeMyNw45K79STQuwY1uEORqeuVWK4UsG8TwJnTHaiUnELKYerY+keJqjN6zy6z92Y/c4wYBpxMZ9hGztmXFx99dXx6lddH9dcc1mMHTtOxsxGKwTyI3QK4SsIuuc5fSoZGJaRWNnuj5LoVxQopFrlSVitN9QqvDYNeRJ+KSev+AKvpHl+nuJxXInDIRx5Beb9H3h/PPfMEtOSPMWXqXHgFVfqWuqZsAgr5WZZOdJSB2mqjxdf+0Lz1W9u/aOEeVtf+mRT6pFwyF98MSbxhX/7vGAj7Nnwlj7z+0PnlH0Ujvh+2nJN/NIQAB6uXIsrBgDhhR+9cUb3POELPjhfSee0BfcqTj6LJ6+EH8LdEfpvz0Omr4VZ6wouf80Zpxpf6yhP45XM+9ez/9V8OMrEE4dwhaZAQ6F+8pNfiFnHMgv3mrjoonNjxIgO9f3hceopJ3oPw403vUT9/WEZ9j8SrZM/cXkBXm72QwmsWbs2/vVL34g93Qe9W/70006NqVMne3YBYc2Ro9dd95IYOWK4N/mBDzQsoz0+HYtnVCvq9Rkhfe0n3Esd81ntWLUluJA86wfcA+J9Rl1shCyjJpINjE4Z6u1tQ83LSMeWGByL582N+YuXBVu8hra2KTSNS3Bg/fKJxx734AQFxAiXNqDc+gGDo761PkaNbovxzUNisBTRig07YvOO3ujuZTlJo+ZGjYQHUn62TVHSfMSFr6vhR40erT7WqLS8TZO7vFMh5fQvZ/EfN3t6zJ49TQoxN7aiiMGxKGny4cAderrOqrTvlR75nAq74iM54ONIW4xkEZV/9tCUMN66cFsd6P+oi6ezpUOYnYAezA6MGjVKsmhzrF61RuWpbOGF0cZ75aRtbWnymxWswNBnfBhJQ3Ps2pdT31slx370w/8JXgWFduDVpvbI+uV54rX4Z9vnNe8HSSduiJded21sld7ie+fIwJIeGCQr6Wvz40o6XImn7FLnWnfUhrBtmzdWDAqAXCNmyonNGaz3HHvsMWb0PXxRSvE+wg4CIzjElIzoH3ns4Whp4SMML45nn1voo9GOiJH5AP7YsSP8wvcEWR0Qdds24g5bObOtnbl8dq8+9ND9MgxEPHW6SRMnxMhRnXHhhecH71k++shjZgQqaWtf11JhGIk4NoQdf/yx8ac/3+mpjP40aizhXdKXUVHfCBa4CrdVV9JUecv0Fp8v5AQfDuq/8qrLbDnx0Qs+lfeLX97qBseAYCMIm+igU3Z+lF3eW+j3wU/lUMrJtEdfa+9xXAuM/7/w2rDiS/rne+KKIw3P/QzFecEHY/XqVXHLLX9Up4bR+8utLa/A71d8R9fDeQgXzyDUJHPV+QbHFVeeH3xC8Gf/c7M6B5u0UuGX/HjQKeUUfMExy+KJcujIOZJwXrdotamrgkM6XwQPHvNNFZ4b2RK20yqKDlzKxdXiVHw/rXSvq7qD+ZNwfkplmoFrX3H0s/xzHuVweH79SHiYfsRmmZmSvFk+RWJkEs4z+e0SWBWWLtNlWPHlufaauP51V/LVCpGS7/mupOXY3TvuuDNOPfUUGejTY+L4sXHMrKkxc9Z0n+R28y1/8G5xj/BQzqUOcpSDwnMZFCnPYTGcy3/nHXfHk3OfjpNPOt7G1qOP3hunnXpmsHv28cfnxhUXXxCzZs+wgWAuEP0wGHBsakMgInvyOdclkX1WRBoYoCSQUcZB4fsVRhxryTbehQtnDQzvaI/mRilN4bB42arYKnmwY8eO2Nm1WwpHdFf5cNP0qRPihS+4IjqGtsRQjWyRo945PGSIeXPH9h3+6EqnDIslixZbuXskp7yMgwbIuGzQKLm9oT4aBhyIbhkZm3b2xG7J3P3Cr1mjYZQYSo5pZj49imHDq5BNnKDV0uopYR/TqbJ7e/YpXVU/FcCGMEbaLKdwIl4q3vSmidJydZiuOe2cysiKWeHwjmWzcC59BEdf1IPDLLMJrNIRTj8otGW2FJgY0pwlzwAPpQ2vTJw0MXqE5zPPPOsv5A2slnsO9O5nGBazpk+NDhkZzNpg0w9WfY9Ioe/pORRDVPaIjrb4zvd/Fj/40Y+FC3llGDU3x8QJE6WnNquOaHRVSrhRN1jR/cH1IAB0McTQZ+f5VLtnn31OsFJe4FhOFRXyAeNAeEET3lQSJVzd0mcphO+0c1TrxMkTNQjuimHDO51V7ugNYc5TOQTk+HHj4tLLLlSjNUnZXu0dtJxSdegAoGmIIrQAI+QlSI4cqYu58+bFxs2brHz9OtSA+njwkSfil7/8vQ92ePLxebJ81tmK9ZqF6oIw9ufQVLlBg7F+6mzdcaAIU9xU+MEHH/Oh/DBCntXbL0SLp/H51CG7zDniEkz74pQeEsOQ+ZwMhMeZeeSJL8/utCW9YMG8c5+eFx/76GfkPxf/8e/f8cYff8ZP5bJm+pa3vjouvvRC1SXXOLOsLI+OWMopvpRPZyyjUdKVa206rsWV55KnrCnjEXb4ElaUUy0cwoovYQUezyWOTvvgQ4/GV77yTX/ByK9hKLykx+NK+oJDScN9mWLnGYGZO3F5z3JQXHrJeXHqySfHb37zh+jes8+bVXh/l5FJgdeXV1d8cTlqJ77/NTAMJAQ98PHEZccABldwLjCpt7zrn2mSZzIthkSuWye90+WoB0fYUfyUgbpi3BiS8xtnlnEEj3jDrepS4lMYU576jDKzuQWLmtPYgIQhYYVN3upKmX7GGlCf8K+Kt/IvZQIXvCjbKCbehdf7XM1jSV+bL4WVb/vCcIUG9jwbkO70h2L7yle/Ht///k89wlmxYm389re3xT9/4V/iiccfUpsx+hysHAh/WWsYJ/IYMxhL9H3g0u+RCQl9cIwdMyaaNVJi1Ez9mGrk+FJe+eS8dqpN2/rsdvDy4nN+oYhZOW9wklIoBpDRpRwb4kqpZzy8QDoFOy2DEviWjyuwPk4ej5JRjMKxu+eg329mXwIybd9BpvMjTj9pjjcQcV42ZWUZAzwdfPFlF2vQMkEBh6NrZ5cjDx/Mo3rNm7zzCx/UN/gVwSmdzTG1s15Wc3es27Q9Vu7cFyu2a9Qnuekjj+tBFnzV/4aob6jOGAO0k7+KJquYPgjuyQdqJxlS6BXkVuGLPoVc41FinG/tpQJ50qBAzQPKQ5ncmzflqYu4zzK78GQSO8vhoy8HBCNnOHLEzPvurJ+zf4k2HiejDvfsfF7d3OXzHQaif5S/oakxRo0dI+U9XoaSaKKB0ZCWtuiJIdG9qzcaBg+IKZNHx5NPPB0//R++2wCWA2JoW7sMgBbPLDQ3trg9oD+be/nKH0Zy4g9BRCfaSm2CXkQO7qSd3K8EraIjhwO1NDVHW1urv6LILMSUyZPiFa+4MaZNG6+2FIEFDlqwrPDa174y3vcP74oxo0YoOGleXMWu+XOuPqeKQ+TDA+PMs06LE06eHZs3bjYzMmdgfPWPxnKjwEBVo7S2tsXo0aNj0+Z1hsSaDIc0rFq9RhbKdinYJO6o0SNjzNhRSjtCTDvcp+zgx4wZGaPHjPC70127dsqSXC7L+HERY7unxMeNG+NNFWLXJF6Ng+wwGQw0SUTBegQnXMETT1UL7uVKqnJf60q+hM6IuM7vqf3whz/zq2NYvzTKW976hrj00vNj797dPsgBgAj4wqT40oi4/jCUeHaU2rT4WsVWfKlDiedKeHkueWqV8/PjSljxBS73XEtZpOPKdBjvAZY4rjji/1o+nkt5BQZXl8062QA2rERceMlZcebZp9pw27J5p6elPBVVwSmwCo7lis+yKaek7Tcq2MGa72mjpDNPf/qq7khvt0W2R1FqeOLLFQ+ywCYsD1xwFj/3x6lClC/lysjroJeADsQR8aINBZSuXPKE8HUZpT0L/QZLKe+P4cPb45Wvepm/Y43ShtoFF6fXj3vwMD8pAYqjwLHB4fSJa+Hhwnv9PA3K/ddyX9LhfF8J1jQCCk3S1aYtMNIgSAdOHNnJPha+33zbbXfEasmCy6+4Kv7u794Xx846Jnp69kjMiRbCt9YVPLmypn/WGSdHS2ujjeGp06ZY1syfz2svg/3RDl41PHyE7yf36MqMCV+4W2Jao0iA4yUz0RSFBRz6fFZb5egHbUmHEYrCKGupZSoXOsBPrIfaoJYs88hacaqB+z/5oAoHgmQ7A+uADTIf2MOvorULl0feoujY+LZyxQrhK2wqeUR6DArkDyjwIYdhQ9tj6qhhMX1USww62BObt2yLlVv2xHObu2NnT68VVH4AYoDXVXHwZa9Gn7yPzZJQyrukM884L1X6OWcS2OVtBWyfI1toC13yW83908DF9fFBxYNEwzK5uRPKQGNmOpkZYMe+ylE/cT8VPTmFr3dfj9q61R9TYsPlggULfUY8Rg8t5WVE2yt10aL0dZQnORxDh8Xmrn3SA/tiaP2RmDphVGzZtiN+ffPvYuWq5SoDuZBth/ELDdAnPnFSmJ180okxYfxokZqn1Am0uVpauA+M4+bMiqlTJrsOPGOYYUhT11e88uXxkpdeGS9+8eVxww3XxGtee328/vU3xsf/6QPx4x99O9705tfKmBgi0PDHPp+8uGHjhnjs0Sds/MF/+RO9XPrzHI2CQ7GdeuqJ8ifHbzWqWbJkafT27o62oS0xpCE3vJROWhqTZ7/K4k5G48uyEYPMPvaYuPTiC+LiC86PC84/L8479ywfS3jW2afHOeec0efPlj/zzNMUd3qcLaPgpBOPV2WaYtLEKcpzjr8Hfc55Z8fwEcNUgbSoax27abFqumW5TpkyyYQrjJIu6wauJbzc42A6UiTT9oeX+unPnukQGAcGwWKeMnWiyjoQd95xb/zql3/ybmNvYlMDJiNmuTho1I8PDJtMDGOW+1pPGAoFZUsaFFxRsMTV4okjTymvwHBa7pWOtHhg4Yl3p1AafAnnvjZ/ueILDiXd80fq+AKn1mdcg+h7MC66+Ly4+OLz4xc//00sW7oimkVPhFfBseSpxa/UqRZ+ua/FszyXunJf8uII0z/zqXnV6fr5AgcPlLxY86lIoUdey3P6/nbo2bcnLrn03Piv73w9vv71z8eZZxwvIZDfxmW+rShnYaM8iRP58Cj0V77iBm+SYvTw2te90ktKWUaFd+W4J2/JrxBfy31xPBJWy4MweX/a/vtCHxzpSx7F+lpcLaxaGIQXupXwpJfaU8YJR0MyZXvti6+Mc84+JbZv2xLHHjszjpk+Q2lEv+eVU2DgEKZ8kOScs88U+vuis2OYaDTEa9FgiFIjzdix02z4c9Qjr20OHiAF/eyiVJLQW6nZy1LalY2tlhMuJV1f9agPihaFhDJyPvqj6M6koJqRdWJem4IfUNhzZs/UqK/Zy3C8vuP0MhIovPBnShnqdzSdU5ZMjaVLl8Ze4U7efse9vP5S9Uc01Dd6mnzKiOExe+LoaBq4P3Zv3Rkrth2KdVu7LM84lIkyDx7ku9/5WU7woJ1QuFyLvKtVxlxrwzMdmCN56R/gnQqduNJWpK/lo6xDpsXTzqmwB3jpIPcB5OZfDhjBsMaQYlMbhwMxc8eRt6tWrPWJZhTOWxQa+scQPTeKv+qaNPIdMSK27D4U3dv3KvxAjG6rjzETRqud6mLBs4vj9r/cozIYFEC7w7F9x3bpkeGxfgOvPW737AYxzzz7jA1JRrco7LFjh4vGGsX3dkt3nSvDYUjwgRcPXo/wil9LnH/BuaLpIB9CNG/eIhmMi+Opuc/FU088G09oxP6HP9zuMxjYcIfBjpEzcuRYjfYnxEMPPyqZIeWOfKhxg0Z6zTmOOoQEQYDwnHnMNAuHm2/+Q9z1l/vj5S9/aVz3spfGuLFjLUzZKEYjZKOQj911dZ5eamttifsfeNTMj9vd3W2rZ936DbFu3UYRZL03nXG27ob1m3woSe3zhnWbYuP6zZ6m2rhJXqP2DRs2xfp1G+TXxw6/7I8wUGODAz8aXGXBSJ3Dh2kUPiqe4GxtDAksH8Xb+gRR/bk/6L7UwV7RnkqrmM5J+u5InukyP7sKe/0da95D/fJXvuEp7iFD8nN15KEM0iM0CsMWGDwDA0VSwnGE461ghBCjLkVWSivjcca/cgVegVFbBnDwqYgEjykhXekEtXm4r/UZ3A+HOhWFzLNhKo4rcSW8pM1n8kth11Nmpj3QeyCuv/4qGV+nxk9+crOs2fWeunKnVX2Vg2INu5RtTGqegVM8zwWPkqb4IvjwuALLrq9+mR/vkJr74mrzEVeLU/IGPvN179kd/+//vd9LMn/4/Z/ijDNOjZNOOSWeeuppxdPW/QYAjluewRFc+MDFEnV+1iFHSjg9OXde9Ozdr7jMhyCkrqVOta4GrNMyWud0NzZ0IlIR0CSCH2txwBV4iYvv/CM/Ao3PWfaP9DMWpeU7h/XDOwq2+p6fBYNR0tQpU+J1kitf+tK/+1OgF5x/phTStHhYQop6Gbhg4igj+R6ZdCRa25risssv8YExxx07xzM6Dz38kFIOlAE/OZYuXxlbt26Lc0TzOccf61mIzuGd8cjDD/uMBpQBywOHDkILNnXl+eJF6eYuZtabD2g0jBDNTaiMhIW6BTiOfRKdHUM9k8jMWfcejVw3bVN5vZIxMh162eAjpaxqcO7C2DEjY87MaTGAGTLlBy75Bkte+t3jPnqpbVXXtrb2uP+++2P27OOMT2mvoiydUrKDphnopQsU26Bolm9vHRJ1fFJXZTUNqfNpiTYsBIfXIunDHv2qMqxPW/Gq3p6aFnye8fBKlodSpv54jBR8KnQPZiqPo1+IjDll7ufSfqV+mYb0wGc6mxEzzw0NTaJ5r+nVIYO0c1hHdAxr8yE5T8+dbzqxwbNenr0FLC00doyI+lHjpJT3Rk/XrmiU2dLZWh/Dlb+9szPamlssm39x82/id3+8Te1dfWdB6KIgTzj+hFi7Zq0/EgTfYUzd8PIb1P8WR0/PgTj1lDnxox9+y4eTPPzgY5JbL/Wsz9o1Gz2aX7hwQfzNO97ikzRXrlgjWbbC345AX61bu1G6boPSr43HHp8bd955j3TcJhsgPft2xIc+9EEZp1u9VLN8xXLPZgwbPjzxe/6acy2RcUwfsEbM+6186efe+x6Ou+66N/70xzt8Ek5a/xAdIQCDpcAfO2asFSlTTTAVRNiu9Hw0gcMZQBgFTRp2Oa9F4VbK2fcbVCndr9mwIdZKiXMAynrdc92wfkusXrnGHwRAf7pMNTZY2DKWMOqW0dAjfKfPmOrOJg6ypaU+k06J+WQlrtQZhiMip7641T1xVWeAuYrHUSeYjFOhhgwZ7A8CcNA9J5LBxAnXYOT6mZn8dNoiXKFPUTD42nJclv7ygw0gxbQPZ2mTP0eR5MU7rRzXElbgIoDsRRsUNGuYpbzadOU577mmMoYP2FhX1gaZluO5HPhRO4J+vicvXwLkK151g+rjoATdq19zQ8yYPj1+/ONfqL3XSxC1VPkFR+mY1iJvwa34xCVH6AV+5st7XKlDoQfPtWlr6UQcV3iojO7whSdwSYsUJsTVwuGaHvg5Y8AzxwHCy7/8xa3xxz/dGT/84c/jySefEjSWYXJUkW0PnORBHPfELVu2Ih574vG4+JKL4p57H/CHJhByJKPckj/z9NeDNDjHZbTuVSc9vPrVN8gQ+u9497vfpkAM2qMNQhxwcOQvMMW5EopHfJTqueeeKmufI1EBDuLkV54Kl+JqYXJPEvc53TO6GDGyI7p27ohVq5dbWaMcUUBS3SpXNPGPLMoIDqoDjnT0f5a22od2xPgJY3wm+cAB4rHBQ+JXN98aS5YulzDfFsulpFlKoy4I8+OOnx338Q51XYNlArQvMBnlIhgtK3CQTwpPLWz8+JCGFZkUSTHakTWNjU26qo+o/dlcxZss3d27YocENWvNrPE2t7R4N7CIlnRBZvFTWxU6mUaVx5DBEBg7doy/Tzxv/jzzVok3f1W49zvJKHn+09/a1Z9Gd7RFa8Og4DsGnoJW3XwKmOjLPXXFF7mEMuZDIEc9Kx/3Tu/nbGoMi4N9ijvbvrYO0IYm9zRxTZpc1sHA0LPSeTpbsIln6XN/b4+UabOMiZZoaW+Ols6W2H94cDz+5DNoe/POEPWthvqh0TJ2RgycMC1W7+yO1QsXRVPv7hjVWB8jNYplZrdJ9eZTmBxUMl+y+c9//gsYqazD3h3P+/GTJ0/18bg9+9gDAO3p9wOs43Yr3xEx7rjx4+OEE44TZXvjTW95jY2C2++4M/58++1x4YVnx3vf+/Y4ZsaMePaZ52RY7K/kZMob75sR72HksamaA2nYk/SRj71PA95fSoftjC9+8cvxghe8IH7+85+o3kNNp+Jy5Bw5ct7ByFmEg5Z0Er5Z++CDD0XXLgkHEYc146fnPyvFuclKjFEYxManopSlJkuWY/OWLV8WGzdsy2j9g6nqJdw9ghVvpfBHkDLdk9MsXkOQs2ComLevwS3IuD8Sb3jja+P000+OpUuXJINUedJlJ2Ln43j5Bx942EKdQlII98POevaXCZOAFzgqge7lLVlwrogdeUnHy/qf/MRH45Zf/zpaWofGE089KzwLQ2Y6HHAL/rgsu+qsgks8PsP7BWNxdEZRyrvhMUu5h27Qwp21qkM/jfrLwRNfPNNrWLLQBJqXeNO/Np0EAoqXcoBLepSyFajClFxhKEZwyfQFBtcCH+/03h15JN79njeLWXvi97+/U/y1w1Yyjny+Vm2Ep9zMn3WsDS915B7HM7TDFVqWupX74p4f/vznWlebpnjgF5xKmv784vOG+li9Zk1c/cIrgy+58eGQLZu3KQ2vrXD4BWWkYca1wBEkwaZOqqeSvPa1r4q7775f/WiT6JnGB/xO+oIDz7h+GOkKnlikDY0D42c//36cfNLsOHbWsXHPPQ/G1k3blQZaVRnM3/ngvPRnGRKMLr/8lX+OMSNHx2c/9xEfofubW/8UPeJ9ca3Tki+v6Uo7FFcrxMFz8pRJcc7Zp8evb/5FnH7amXHti6+Khx56VDJjpdsbuIk7OcgHjTCc2eFcF+PGjIrRYztVn1PiP//zv8xragFPYaNkKe+4WcfEueedaRnFrA0KeKXaArgtrexrEFTJOtamwR1lg6KmSI4S5atTGOCsE/f08Cy4yntEOGBockpV+9B8j5gBCV+hWq3R1K7untixizMeNGJmt3FrSzRI8bTq/vjZx4gA6i+qC2u1rKGzdlz4OWlIu0lBqpzRY8bEXX+5K445ZobqROfPNsUX5YlzmOoCfqSDz/b19np3NjvKkUdM3ZcROOmpLx/ESMWr9lEaRs6EQz8bS4bXr6jzivJOHIgDZ+5pV9qOa+GE/jgRu7LQ0Mtdu7t99rg/XKLy2BvCjEO7RsktMmSGtjZHx9Ch3qT10IP3xR6166AhTdE5bnI0TZ4WG2N/rFom42vD5uhslLHX0eglseamJhlMqrNkCooZRA6pTZ96emF867s/FJ+wnHbYbcYsC69lcVxtV9eOGvof8Wbisj9ht0bjtO8cjbBXLF8TP/rx/8T2HRyRulvtMzouu/Ti+Oa3/jsWL15GhflzPcmbLuFmGw+UQu6S3xVPP/1M/OlPf4kNmzbH4kWL4/HHn4qVK1fH0I5hVb7YeZRy9rS2qAcgPJ/QYxoE4UrnYGc1DIwgLla6ivaPU5WwLjkb9oILzlLhz8aO7buVIBvHykiW8UuuuyamT5/sd/rYrebTmKhR1spXT/PQyJXHEgMfN7zgIdyvvfZqK+gHH3jEFqAFnggCD+SCvzrxuJEm0qaNm/UMzCSUyzDMVB6E8cwuvya27osJwbl4BG6m71cMWIGdnW1x4glzLBTmP/OsGlW0Gpz0AG5hVvJk1bKO+VUuXreiPsBLoYUnDflKOaa90xzx95tHaOTCe5CUz7pXqQPpiwcOYUcpSPkGMSUCoUHWNfkYpZK+L43uyVPWjlk/QylAO38Io1LG+AK75CnKGV8b57BBQ4JDKD74offEwgULJHAeiR7xEbuyVWu3Sy0e4A8Mwoov4Xhc0qZfOWWb9NOwXGs96XEFRm16XElDWJbbX15JV/KU8H6XZZQ4ll+uuuoyf/O5fH8827wfZwsm1bMIN/LDE8SffPKJ3nX7xBPPmr8kCo1TKQNX7rmW5xKW4cbK7/2+4MpLpezfHj/56S9iM8c59nQrpj+vHvry4wqtwG3uU/Pi8SeejB07t8bLb3x5fOe/vx98dtTQq/S1xvTzXaEpnr6FonzHO98YV17xojj/grMFa69GK/fF9q07lTZHV9nvUCTgpavkEvk58Yo1yA996P3xnf/6UTy3YLFomPspXLbaDGUzcfxoyaGz1ddaPP0JVkzvPnDfA/60qAC6DN71ZcRLv2CkjWOK98DB/VJWOa29d8+B2Lpzlw+3KCMjNoA2Swmwrs3zLg1g1kvOdPce8us+TQ2DrWQwcAdLxpF+zkwpWWECXzFqRHmyKa1Ma+OpLzRnaptp65EjR8Xd99zjLxbBLziuhc7mJWjEPQMm5etRPZDT7IkhDprvlRynX5OXZ7yQ8ZXyuAKLK2mK7w9HKVNe4ocix5V2xZc6VKrBYXZH0hjhAy/rpYy2i5YcAbxDV95+AR4fLmmTscPX5Nrb26K5Y2Q8tmBZHOwcGyMmHhM9RwbH8pUrY8PCBdGkuowf1hQd7U3R0tYoWjdF6+CGGCKDiSVMDnFplpLHgNq4dmN853s/iQWLliZuwol67ZRC3rhxg5WsURSOWQf4jTok/7N36cGHHos//P62ePTRJ2RY5OdR4R0U8h//dEesWrk2G0D/aD/yUyeHPO+e5ZSN6zd6CrxnL/16oAYp22TYrVX8oKPO1j5KObM+MWnSOCnPqWLgKVaibKqaOnWSrN0J3qE2ffqkmKbnKVPGx5SpCps20Sd6kW6I8lPZs84+LebPW2jriE5LY3FA/T9+8O/jpS+5Ji656BK/r8zXe1RLKAPmrh8VqL1H6VbR9vrvxfo5x80MvpDz2BNzxTjJrDAmU0wQjjWEiRPHxbTpU+Lhh56IIezuVlGkYUrv6MV31jvq421vfV00DmnUiHxZ1PHaATD16zvAwgjQqdNaPuPMk5WzN654weXxjf/4XvDhDpgZhnM5Tp+jCis14cZ662c/9zFZhI/aKmcaqij94mn8PkU1iKmxuvj797493vqW18T1L79aZfSqng2xZds2d34EC/kQ9MXTEYGbynSwT9jBM7Jn9MHJRijbonzxbHTgSz956pGEDnGk0cgD5czGPu7tVRcr0ArPciY5+bGEwQc4CFW+3PTGN74q7rrznnjqyYWiiOoIbtRbRkYxEvJ1KOBBj8oSVziCFzoxVUi78UWwQXXQtiad0gCD5QrS0x3KKDx5o9+DNwLHQt3GY3ZMcLGQh/uUjo4DLuTpg697HO1LGPxIfuJwJYzFwM7hQ2Vl75IwktIRbDYvYbiuXr0hpqv/vOz66+P+Bx8SXVlvRxEJjvJztCRn2pP2ORkzLNF4l7RgQrcsO+mCsLfxiFJTeJ+Sgu+EPzRCoF71wkvi37/+He/74EtJ0M31BC7wnAX4qRzd6YCgcnqkiJlqXb16dZx//nkarX7HbUy9KSrrXOGFIakn/uVz9l+utAf4IRhXSzhxaMgTjz/iGbl5Gt2wYxe8KdN5DDevxSNPWA778+13+n1mlKP7pWWE0qgd+ErTcccdG2ecflKMkmHSq1Eg82uD6gfK+G4WD871undRRBj3zArt7NqZCk5lMkXJq5G7d/fEcwuXxLYdvC7ZG60trUo7OIa1sSm20XRobWv14URrhdfOXTLQBx6JdoXxKieGMDtzWyQbTpgz0ziCLvggYzw7VfFvCvEclR4RHgxoiGfUS1iuhbPTPJfEUK7UHU5FedLuhGPAsJlqSHXyVQ6wWGdH2VYjYSvcfoXcRwtdKQdY3HNlRM5aO2m9zi1POcQlr7m5jYvYqsblA+9e07YcswpuwGmEdnUMFOp9AEprNcPA6WrDRoyMJ2R0rdvSFeueWxTrly+OA7s2xfDmQTFOgxPWoTHs2dHdMHiI1/0HNYmWg/N4zyGNjWoTBjFdsVnGwCc//a/qOhVfykFrcKC+YJ51qOpR1Uct4HvScq4Dx0YzK0OMdZrkKDu0e2w4G0ofTbiaVytYXH3PVc+UXUu/LAv+HvB/v+fMvH9jY7NGOa1eJ7GXtTlUFhg7LIeK4ZgXd7gav31ou/wwX3lnDCIhYNRE/hZzaUSmic4682wrp3/8wEfiskuvigXPLrQgYvoGB9IF2aySnPIms+b0C17RVgCnnHpK/OKXv/S0lAPlEVxYpKqnv+azfUeXT57iK06MNCGA0wpsIQ5EhKlY45k6dWr89re/905sGHTiuDHxqU9+IK647AIJKNb96ER5nvURCVAOYr/yyqviRz/8qYQ4u9fV4Sy0ENQprKAHgpad6LwmREfbvHmDyhvpjsc0VKk3cFE0eJwZo2dPXH/9tTF33vx49WveHF//6nfi0ksuiptuuk5KUspUNKdRyYMCxaNYi5K0AlXHJB4jA8WM0uWbpuCPQm6WhckogCnm4uk0CBQ2VDSpIzXL814nYb5XHqaQOPOWk3mYceB1BHcOGTqNjawND4zLLj83rn3J1d7t/9yzi6zsUXhDRK96GR4YBShJ1mdydI6nXhwek+wJ3zDqZLQzdlynqMxMiR9dt0I/rHkEiR6sBLjiSlsjJKEpfOTzquFUtSkCXtQXXESmgJJPStsHlKgQr50JBsIKByzaGuGZ1/4pPtJgkJCE3cOssSMQUW7slH39G14Xw2T1v/jaK+OZ+fMtpDAuUxCq41Ke6vvMM8/F+PET49Zbfhqf+vSH1XaUxFRj1scjGdUDCh2h3hI0A8BBZfMMDuRgNohdqSgQRiYoZYKhgacoAeg66CKHAKfO0Mk0E8zi3v++f4hPfeozCstp4NwkJRiVIkHg8/4s+NmDi+ASZxpQpsIQavfdf1/84le/iAsvuije9MbXxQc1Ev7yVz4fN954rZUfNEE2GH7lC22ZQl6+dHUf7sz2OV48Ai7w90KNlPZocCACaGCQX1zCM5XJ7nc+RQq9iwwivw0eBWZ7HvGJWpMmjY8Zs6Z6E+y4cWOtEJAVwIL2adhhnGE48OGF/X6/tUFydDCKWW1h4xNZADbiK36UXRzl/VWnYPrxnOOO86Y24GKIF/qC8/59jPATHnigiNkkh7FBHPynxGJn2rK/nJIfmpZr8cSVaW2eaWvqYXnOT+HF4+AV6m9aVLChY/qsN5XBOBsmPTFGbYDcaZUM6RwmfdLWLHwlb1qaY+TosfHsMwvjmceejP3bt8TYoY0xTbJyypixMby9w8aOZRltRf8VbTnohf003DNVz4zBLhkB7Gu67c67o1vGqIlZuVrc8z6v5bk47qGN7qxT+tLCb7JWqB+ygaYkXUmf6fp9gaV/ybMAq+gCTft5rr+v4Y4aOS9bvDBWrVrjz9EtEnMvWLDI/jlfF+u6MO8Xyj+3WH5JPCMl67jnFniTWGNDc5x08px44P4HVWAyLsd9Xnnl5bKa9sW99zxsS4o1gYNCxq8YyPU3ZnItzI/LEZuEuBWjOpqs+Le89fUSXs/I2mYRPr9DioNJRA4zAfl79u7ViH6iDYklS8pnJiE0ozaUNYSlYw2IN7zh1fGTn/xMnUvMqTCIf9EFZ8cHP/huW+rstkNo+sQxCXBGaM2yohctWh733PWABEIeRgAO4Jmj0jpP2V177VUyInbHosUr1Gkb3RDTZ0yJFcvXWWGa0ZQXnMkDDDqhd3OqHU86cXasXLEuNm3eFUsWrZSVOdgW8RIJKO9cVAfGsPLHElhfw6oU4xNOGN/GzpGz4tVpOVuXURyKFUGFEicNI106jePkrbCVnnuUMXBbdG1QupYmNonVGUajrry3nkJBill+WHtLvOSlV0dnZ3v85rd/FG90WSHmaByFmFPltC14UqYVB+1I+8mTBv0oilqJNzXWxQc//F5/qYk2p+OX6VQrE93TrjkiT6MLmlqQ6hn40BchRRyGDT3ERoDaZBhrXmrTPT1snFGY+sqIEe1xyaUXuqOXzpM8SqdKgeiywUUB4MWrfFdddblGbzPioYce854N2oGOvH0rU8MviZkzZ8YXv/g1GUgtykdHB3K/xc2RhH/6059tON133wOxQu2vTuO08A/lWiEoD1fTTuH6c/6CE3hS1ylTJnjadt3aDRbm0JN44EB7FBTCDeMJmuCyntmvMOTe+c43y1j9Ygwaor6oH/FZVqYTMvxVZSNwEgZggE1fI+6EE2bHe97zzhg5aqRkzfJ48MFHZYB8Iv74hzu8GxbFsHq16gs8tR0zWAYMLJVF/5VosUuOyTKhPeuYGFw9UuAvVhtwyiHrkXsx4lVvDEem1VesWC5+YkNXbpBixO1vISNclQ4ZwPe5OTN/vmTbvfc+4D7AhyImS2FjPDQovw/3UH9i1/HylWtj1dr1fpuE44Y9gyYEkRV8UerEObPcdtQB+BjIZVob/ItzGl0t6NV+CHArTilIlCzY4eDfu+++NzZv3BKjRUuMJWjHVH7S/7AHLwyaGCBRz1olXLshDAVcwjMsN5Ex4gUWgx4cuBk/hZW+xT08AM5mhaovKJlh4TCaWBYlHCOVvo1ibq7kCOv3I0eMiLVrt8Qy8URrU1O0qr+3tnDyWTUzBw+JlrQz/Rg5Qnsi27gKc8mb4VEnmcXni8eMHBMf+uinNVDck7wDarriqAMucRc/1TzjSh1xXJ/vcc9P89dcbfrafMXV5qN+/+fIWUmVmA6bBOc+15cRkjnt6Ht5CDPIoyCFS4PUaaRDmRaQihsxIg9Zt1cX4jxdpgV279nlzmWuzSJNnOd78sEwc46bHTfdeINfS6FSKOMLLzjPC+q7uve4oUjrq0tCMDO9Wh/r1m+WYOyJWcfOEAMAt2KoUgbPrt+AOP6EObLYFiuML7YMjGn+VOYw77h94qlnxOT7JUyGxXnnnhxt6uxMrfJx93vufkhKlGnJbGRow8h7+ozJSj9cCqsuRo0cLqZlbVGdVEJuxcpVMXHS2BpFKYXHvToR9ObAANNV8JplTTKNzKEUfDua3bLnnXu+t+s3NUsxSjkyJYTvELOjYIbpytTPsPZWCadWr40PHz40Rgxvi86hzdHZ3iQLtjHa2xpiqJh/3OiOGDt6eIweOUwdZKiYWleVN3xYi65t8kN9HaWyOwVvlOjQ2dEeo8VIo0d0qpPJGubVtc6hgtUZp51yvM9X37WzK+66466ok7AcISGJwiZ/5zA6IrBaJEiwmJniSiOCI/sYOZ1w4rExafI4d2Jowyjx1a+6MX72P79SnZtNZzokHdsdVe0PLcv0fYP4kXwYU2yK8SsvdU26El4fc044Ng6KnwZjbCEoRgyPK6642O/RqikNU1I6LrjgHI/IskMln6VwwILHs3yQsxPFCEDoc2AC/IXydR9CkQrwvfc+GKefeno8opEBH2hIeDlbgJdMlMdwaJDQ3SkeHCNhtco4eoSgtEzx95UrHOzpm4qj7yHwOU4SXNiE2dzQEg/e/6jPK8BhQNP/Dh08EjOOmRYXX3SheemU006MMWPGKCoVN/WBJ/G8lvjww/B6s8OZQkw8qJuUtWjvzU0yKFNWpIywMqUsCWfwOfW0k6zk/+u/fhRf+/K3YueOXZ7mrxvcrnz18T8/+3WskGKuV9sVpZXGB/CQNdRLskdl4ktZ0BZVhiFCWI+MG07a2s3SGm2HwpVHeWGQzpw1M1apH6K8COPIRwSYlZOubNphN/Zh9dmVUrqTJk+WwdvsaVlGp7SxqubpZ/1X29VbObL0064RHkYHewXADV1qpS9+AhXkVK3juTaMuhSHbkOqYY1w9eyQYamugs0Gqi1btsSO7duMW8qQXMfdLaOQmRmUbKXPHd6nnCtP/WufgU97gSv4kz8VdnocOBZPG9U+Z19JxzN5DkoxA4e1Zu8o55hN9V0MdPYQtLd3xvZtu2LhogXKlQbAIPEDH5GBH4+I2EAtAy/4qshzZuu4p18zlc8pkswUPfrYEz4GmlkwqFeLIzjjceBXG4cHbqlXrSvPyZc5gCxhXAtc7ouvdSXfX4ujn9S6o5/MIFgRVLRBQniEgJWCKTC904l4kOv8885JC1H3pKQj8NoSTKLizZQcFsB07qaNfMReMIQgljoC1g2p8niXEmutTL3QkChZtrG3S8ls8KfAaLaDaW2qg8p0cH48BLZFKXzNZOoINNqD9z8SgwSfaWXeV8wqU0eSCobSY2muWi0BSKdXXWDWDlnMr3r1TbF+w9a4+54HzOTHz57jEfUhW5Mo4VYrReo0ftwYKTvOda2TcuSTZhr5Cta117xAAnaoFS7WNHXevXOP7odJWVRruF5OYKq4SXRnh6UUtpRuQyNf8jkgpdYRf/OuN8Q1L7o4rr/hauO7cePGaNIIpk2j2/aWJinZxhja1hwdYsoOWaHD5EdJwY4Z0SHfGWNHdsb40aNiLKewSRENV+cY5uUK+dbmGCllO2ZkhxRuR4yQch8lhTxcyhMYKOfhCutUnk4pffKOkjIeJeOFs4JH6zp+9IiYPHGcD5Y59bST49n582PF0iWCJ6UvmKM0gp4wZqTx6ZRw5DziRtWzRcZKsxQyStnT46IDPHDc8TNj1qwZNurGjRsdU6dPinETxsTKFettRdcaNB6tS1iyHshIqV30H6xwXmnKURbcKf5UX0KANjXVx8c+9j5vkkFgwhcTJ461QfPQQ4+Yv5Q59uzbG7NnHxvLly7TqJMvsKnDsnYlD46F91LoJg/CewiOpctWSWDuMu/SL9gIomgr4NUrV9qQ4pvHjCgPygjFGEOw8xF+pvmYmsaYRfiyW5ip4EP7USSMgPbHwcMH/X7kgUP7Y//BXgk9PkbDVDNfGuI7wkrvNIKjgjEGxo0b5/dvexWPAUB+RiucQX3BRRwMdI5fmaQOORXN60FK39srmtCvGGHt96lX7JfIzVSchKZRlzxTuuyp2C+4+FxmEJwjuRwwQkbfpz714fivb38vnp73XBw3Z05MmjjJn9eUiBRtB8TCBYtjxbKVeYoVU+eCeUg44JEZPvNa9+yaNr0rnyNe0Vg4MrXeq/LXqY/w3uzu3bs9Rc1GLfBjBoF3aDFEVq5YaR5CDlAe7YijH2/ZusX7Yljm4z1lXmnDIKAMhKxHnnCWGtjT42pjPmWohlX/3BTz5s0XjfZbcdfViX7AlqLAwY8uCz4Cb9EJB++IwXJmwHxbKQ+FE1WrFHp79wn3QTF23CjjRRx9AkZj1pCZGtqvTNv3KV/7VLSmceXLM2lwXA+IlmBLHB5HOTaKwEU4qgLmceqTMxeEGXPzICCYcfDnMmUM09/rBvNFr8Hus8PUFuxrePypeWoj3inPMoBxUDQVIfSMwsyZLw9cVH7Za4OeoX81Namvqc8vXLgwJk+YEP/9gx8Ll1yyKoqwXEs7P19JEo6HPl46cvtU+qWKc3xFj3Jf6wgrcGvja/MVRxgu0x4N53/t1iYxQoiR6rnqrMuXr1IYyDNqYIRQFNsAEaMxXvvaV8djslB41QDGY2TChypWrFjjaSJ2ZM86dqYUTUM88cRTaqADnqIGGQu7itmywTOM0RJcySk/p512ik8mY+qc6SiEwSwJTHaDs5OuWIrgQyfAsmLUkKObOh/kwHpRvZQrXxNBIWY9WOPE+q+zQOSA9aVL1/RNiU6aNMFK8ue/vFWMo1HzyJEqb7es6JWIEecbIaU3WjiC7BWXXyiFkFNjEyaMl6Dq9RmsL3rhFRoprxb+y5SPqSyNjMWgE6TIGDGwux2aMWWMNd4s5YQib9HoG5zys4kDoqNzWBw/58SY++RT0S3LcNuWTZ5uZmqI0XKbFHSbRtntbVLUEu7sFB2qsHbCZEDw7iNKmDDihkkpM23Np+2Ymmb6lBFsm+KaZBSgNDEYMD6Mi+G3GCc+Rs76OQKMPK1KCw2PmTndymbxgueiTnw2XIqSd5jBrVX5mqVEWctmah/l3Cq4rcIPD2yUM/Vn6rxuMHx2OE46YXacfNJx/orRE088Lj6DxzQyVn4sb6bzOQyAth4mA2P2ccfEMI3g2dBDO3v0jMEjuFwZyXZ2dKheTbFo8TKNGJu8fDB+/DgbPfOeWRR8LxbrHsV+wonHewmnR0I219OFm8onHo8RxoiR0XpeG8x/yBY2SW7dslXKQUJUbc5IslVG04yp06woVmmEOFLGEoqfc6JHicfIA0237diOSJRRMjXmSnkhKNmFyvu88DZTtwjIIYymK35nSh++ZpnCRrDivdyiPnVQguZ40ZJjcMGVTUs5mhf3SolOnjxFfXZVPPnkPPEkrxohDIFXjYCVcPr06fHE4/O8bMH0Im3tvqv7IjDpu4kHo2vhhcGrvOA3edK4uOii82Pz1i7V6ZmYNn1i8PnE2++4S+3CbIhgVnUhvxUO5XBvWSGY8lYKfhby8gwYoAV9X12MINFugAcXp596knmEQNqZd05RXCh5iVnxp/qBymaqlZEnZdkIkIbYsXOH0h3yxrDt27tcLp9OTWNS+FJv0ZfZKxUQi5eulMFz0LuAV69iTTyiRfXjtaBhMmLZWEsdLIj1o92QQchcFAHGDGvEhzF+UJZ41cU7t1GYSoco71MK8qNGjjA/Uydm2eD3ckQndCzKljxFATO4KOFca9MUn4oJ0wP7gf+pQGijck3yoxozLr1wBYay0AYYgxzQgpHUItnCshmzWBjIGNQcssOegKeenifZ2eu8wKNtGfTBV5TFlT5uvjLdyv4UhSkdaXgNCQpBG4yjj33i8wrHkAEvyJf1wJU6lPu/5jOfvHDpDysuYZkHq3TFPf8eX+iWUSU+l6TKM2lqp7UHzDn13BWK4qDQWPrcs24kRhxs0GlqavGONzoJFkQC6q8knbw0pmqgEDaoiHiysnv3s57MgfEawUqAobgZodChIRggjKjg0tGBAeHtHKdOKOuKzUN55Jwaa5BGNMp08BDH2rHGy2adXG/GUTngFkIosWFyipcPfx80xIz4fEJhzHLe8+EjdBzqpo4jnLCMGW7V1XPiF8ySnR8DB3q0SvFAE9Zz6BSEY+nBOGygoO7QhDRMx/nVIZUNpbwGKbqqW+peQl6wwZU1ZISA105ZNhCNecGZwyvqmb4UM2BgQCoOP6EzYEGmwFZ6wcHjBiBgK2GQAo24NGS4HtIVgeY1T5UHE4ID8d5YpzjaECUFqUxft3VuHELgQydokfWV11VQY5DIyDoc01iMfryZROksCHSljeEjRm+8YoGlCjysbQQir7IcEC0pl0MCWGrYT3vwLVvl8XF/whf4FqbGRXVwu/EREpUtweDOClSVmeff5oHzoVEr62m0GXiDM6NBKuf6KwKL/8DBPQ6TiDQd4VPz/xGmanOEwTPfKKYcsan/MRM0YJBGtlUZKTTU1mrP3l5ocEB81SR6q76qv1sMALrZj5A+SHqVbLhpgaMMGPmbd6vkAwQc4YkQJ4D2hNbgOdDIJN0h+UDxMPxJbvjOHyJwcx5MujmtwgSv9B9vLtOVkTGbK3v3YbyDv2KTzVwe3QZ8lZF/Ll8X/THdrDS0j9LXiWcxortlsKB06B+8ZgN94E/TEjhyOZIAB2GgdnOt9QdsngnHFQFJm9mBiy6jhnfE97/5pRivwUKdDFFOxoPvScurRvAzH+FHma1avZqK2CBlIxlT14xM2Xy2aePW2Ce65abJOi/jdLQPsyHBiByls09tetc9D8W6DRu9x4BPWk6YNCnGyeg7sn9fHC+j8YzTTrYxh2Ek1vI70GwwyzV10Un45wZC9XcF0Za0PuvVjEDBryhNnK8iVtfOnaY/x3gCZ3fXTtE6D78ocsgzHOo/9Bvqy3OGpXLGA899WN4jVtpCiBBnuSWPSxpCRTgDxZPtnTxDWwt/0YYTJPfszU8wQlfkFLqgWXVuamnw0iebdufOnW8DG7nJ+9mcRe8DXERb791RecjCIudskEuWludU1kNi5MSxMrB2aaAwPD70oU/Gl7/+DRvL5iOjJoxVp1IPHDgTVnAvjsfkQ/71xxFW9n3gSj8prsCqjT8aPuH9MElW8GEGcMK0Kb5X8MqjlPPyhc+5UZjrJ0MSHAspM9OBKMQFAZSCFe5HdfSBEjRxGCHPFFU1ZW0klAcQFRyPkMlLvP4ogwaE0FkJGlz5xZAwh78wpHTe8Ui84CMsbQyoHNKjVIDnUTchSofHoiac+qCo6ACUjYMmGCKoS0YpKFBVQGHkox5SSiqX+rOu7ivwyS5YwDFcCTZ2/BLHwQ0IGTOtwgnTRXVLRednFL2MiyH+ULrAqdwhKGLFmRkFy5u55A1bBk2updIppPzFcOBIWsr3SEW0syIu6WWdJj0FX/Gkg+4wsvNQV8Egr6eokJzgrTqCN855oKPS0VRU203KtRIQfdOJikCh0g88AvBUJBa5vC31qtMrjM7HzmkLDQlJlDjQ85URypAQEgwUm3ebqnwMO0/RKj9lpTCRIrMSF0zdE4+8ZmoXxUoZKDNPfQILRUc8z2gXJSY9ShsaoZzBF76hTgKreMSorodpdwkhwYMvSJf8TRzX0mG5IqxUn8P5mTg0mdtBcZ7qNb+hHOFNwVd6EKO/FUUFrxlOlRfiQz9xldPhgOd70ccJBANl6hgxLkswqQbkZExk+YKttod+9B8+bKOhmhVoaXcXqLJdG8GnXq7aAIxveEqpjZfSKDzjazx0UoOQhQS0F/ROLKFNvuPPlCN4oKwoE3jkSyfYlM2tcHFZ+eQylF1wXLjDcCmEKSXTMIv14fe+PW562ZUxuL7Bh5HA46SBr6Ed7clXjlDWKAH4i81kbMij7Xl/mZmq7p597n8IUJanmCmCXuxpaO/IV+YeefTJ2LiZjwM1SZnQ54Sz4JN2rAwEDl/h5KqkSURrO98sz+8Uc3CGjSzopkjaEVphYO5nFKy+nt+ozrrZKx2GBEZEa3OLFRrr3Hx1Clqkkk2li0HKvRUzfalGOZOO/pV5sr29VEAZxhCSZRtQJ8sIZINiITeyuvAkTqEyUHZ7Sh84LF/RZziZC2OkWUZe54gOGUxt8f2b/xgLFy+PdinmEW3NMWnMqGjVCLhezWQZKDnG1W94YNhIVnkmTB4ZxzNHoAK7RTAP7tsrOTAgLnvBdbFi5RoPsCzzSx/hP0jXOOpJfco9riQp9c4+Tl0z3VH1VZ5amKZbH5wMf34ZGQ/sTIOhwbvww0aNyDTPV87LFjznxkE5J9BEjJQpoLMAF6IwF5BlWzGk+ew//UvFRbQVapW3NLcZl1tFWWzoviCPSwagQ1K2GD2DjY+FiCIAW44h9IMcU2i1cHAwDyNOujrKnjVo0tQymu4Eg3oobynDAiTrgAKDwWAG4vjmKfVn5EhGYLDrmzho5Wk2hUOXeilL8GbWAIVJEUz3cTgB6y4IV0/RKI7Th4BpxayEPvbSihtGJQyFms8obspNJY7iT2amjBzxgjeKWBYm6cXxKG5GTOBHmZDNih0YYn4rdNXIn2QDVyXIFsNVDWYnQSLGP8CrHBqpsjZlpahO7g5fdfpU0Nn5yzpXCfN97VXxHrHqGdpasUqAwJP7pVytfCulncpbQoeyVRb8g9K1Qlc+Nt+VNVie8zuxGBFG3engA/DGOIA3GEWVUTnJGLnTVjjygSMOIUZnNS9X4aQvzuWgGIVUEba0v/uL81BPRFi6I0pLvYglb/YrxcpnObCi7lUOfFoEhdPqCg9giIBk1QXtimIFFHm4UmriAo6qp8omk+GIR7hSH/oFGcARdDhrHxzKbuHyOT2B0RN1rGgCAAU6zmWDdxoYrpf+Dh3ar0RySkM5depLbnOyAtf4OkMaDdRd8e6r6N+qUcCDEWXWDUyNjAytTA8PdLQ1xr99+RMxc9o0C3H6CeWQmnZm3Ry86CdWzD17o7en1/sRcCiZ3V0aAfb0hPuo+uCYMaO9FEMdedUU3uS44WcXLo59+zXqk/EN3v7IR2tTjB090stXvFrnE/GQWUIC5cz70QjmNo16XR94UfgcMU+rD1R9hTgzIWFuH/GuFHHXjh1esuEVV6aHsz7QGGWcfQfeRykDx8ZwpZwxSKAT4fRZqMK9FXSWaBwoizZAHtE2CjD+abinfCQMWDzwrjfLlyxrMFhBzjGzyL4dlgDGjR0Zm7Zui5/+9vZYtnG7v0fdOKRJOIp2+7tj2tjRccy0iTFj2mT3f/aPsGQIPDZ9cmYFm0ct8ySjWGpqaW2JA2KLjrZh8d0f/E984EOfkAzKutW6wpflHlee7YQ//EpdCTbPq24lTfJZvyvhhU5406HGHQW/xhW4XKkLy4WjJoxznHKsHHDcqef0KeeVixaqkZi+zoqb1hUyXAogW/WEOUZON+7MtU4JSEs+4vCJIzCcos8RjlKw5SuXSIMwCWGMSgHLuXwY4nlAsqyjK+tnklW4wFkw00Axg2FUcKykq8bAeURsL4WrzsjaXWaHOVHCqqvSuqOLSJ6eK+ll4dmQEe6oZ8pht7JxqkbPGAipYFNZcjY47x/7JCMJJxiDdRmsRRQ74Sje+iGpkCmXQ0ByVJ1lAD936uasB/QkXa735RoNwinXRhEyuve0kNpa92UnMALINBBsFPj/6UQPdqoysqXDs8bre4SAvJXcfgkWCRdGgwgHj551jzVbXuPwM3l8T2dixIpyRaEjYNiUdCj2OU8qFOLZ9MQ0dwoTFDKKkE0yCBxG8cCXsPMIPe9RlDYQlI6yUWQILpQz7et3QZUm8SQdeZxYkcJNaaEt8I5IoeRIRmmqtOZt/XKEngKU+sBY0JN7ymF2yqMjfopjEyXZuYeuFAffkhZcgYmaIhq+Kzzu/mLl6iIMJ8NTsKIk3aVQviWz/5OYApg12J/5VC/9czpnkbeAygyim+ojvoWO9Bec88hhWJDDZVC2YGd/T4Wa/TpxoC7+ZjMhCrfhrMrCI9kfAZVT81wpAVrQz8znUtqljtTLU9kFSRdP+YkvI/N9UrZf+ZePxgVnnW4l5v6GASrYSux0tDVTwHy0n93bjJxRdJTDRxc4ka8XflJa9l6wP6GBzZhSiOxF4HXK/TIU5y9Y7OM7j5k+0X2avRsTxo6JoUP5rm++asjhIPALiqZFyhmDEqO8VeFU3jwKA7gfpGKmT1Ev6k9c0lFKkC8pqR+wPwjHDnXiUjGjcItyRikDS4qZfqh+imJ2v1EZeGWzNy/LQxPKgxs8O6kCGRjAEzQKaVOuK8J8LdyVeuv2bcqPYTLEzMtyIdPQ3h/SwNGro6Nn3+H4z+/9NO66+4GoU9jQYR3R0jEiDqu9Dgj+Pinu4c31cebxs+K8c07xxtoByE7JNgwZZi+QU7QjswWN7I9pbo7But+/71Bcc+2N8fDjT1tG1jrqgzPvyHl2F6axzzrB29k3k2epuHmlcoX3+niwcjybBqo811pXm+75eWodZU/jiFc5pTpaOa9eslgNxmsBTB+w1ll1BP2KxVyQMIIGo//8VR22OKXKq9K6kZlWc1A/jOKoPGlMGGFlpaebEga0UqmStxCachymdIaofyQl3krS4Vm2w3RDx0GRYpzbGlR5jiOAeCs2KUHlzRGzYAhmKduKH8VIPnDHewAMvom/NymoZOB7fVmj31SshDFNLSUqWiSTVSNkeaaeU0lq9KtyKQPl71Gz7qkf1zL1DX14Ns6UCV6+Vz6VY4NBHcSMXEbGKHExMutSbGhBMZsdkoIVDf83A9Y6p1S8nZKgBBmFebQmjyCzAJDwQIlZeSMYmDqWAYjgYARAXBFClFWm2jJMecU3VrKKt6BSPlBixME6MyMM4B1ASOsPQVQEEgIKpYkB4LKEl0fFyg8vW6ErzIpYZfCJPrRZUcpwDsISPPwFNOpGdRVW8maarLcVSpWHZ/A1eYg3nFRGwDPNnJ9R/AHDoAKAIA08l4dLZIcv7QAMcPeMBnCVjiuwcCXciKreVqpVO5Ev/8CHgDwgCD51vNLBH9m6Tq07/tMGqgu3hKlMFZT8YUGWzvUWTHpmKvFKmTgyaWOFLB6lfR2mSNLk7noZMNUIHePcwh9EE73+svRMOQ4uNDLNM56y9T8GVobZt7/9L3HmSbNjlxQtU6MYAd7LYVolT2BQHdBob5+Uc2/PPk+J0zfZrc1pg3wSUomlnBu9wRTjuat7byxftUZ9TUaAeJ1PBD63aFkcO3NqnHfWqX5DgdOvfFiPlPpepec8ZgyBeuVpHtomLFF+GoFLOTNT5WUP6KJ25oqx4Fe3mpqMN/VBHuwTfl3bd2i01eyNjBgTnp2C16s+Ve6Z0k6fu+sxQoCTfYzy8EfzGXGWN3qGVrSims20ZpCBfrARCz7i19xQl9+xRt5xNjkHhqCQvYFTCnXEyOEyRiJ+9PPfxcOPzVMTqVzBg977Vc9BjYOjc8S4ONzSGt2bt8aQwwfirNNmx0teeJlgSbYJj/JeM4MLlD4DDN5jRzFj8Dxw/+Nx/U2vjb09ecpZ8cXls26sj+DurC9tQP1LWmaiarLJ5UOJL3Qqznyv9uH6/Dicy1J4lp+0zgh5JSeOAdTkmdMcrKCVg0aOndC3W3vntm0KRcFIOLiLpXNhtr4rbCm7usW5UAIIL16uVITEBSk6HOCKr41DCDhcV4RNToeTLgVdqRCdD1wIJ72FKcycmfVHvG+djg6M59lCV3VUgZ5a5EddHau0LlLlEMeUJ+UyymPKBcYrgpw03qGubDmVpDzVNAoei9jKgauY0NOv6hgoFe/GlLdiogwBQdGAJlc6GYoNz6jRlm+VH1w8Rat0rPGW6WLjpjQcVQhMplXB4QgjPl0Rpp6GUodDoSMgUeD0OK4VqWkCO+6hiwUxbeQfEdBIzMUTf2pPYNNBMT7IZ0UlnBCWKGXOYUYJcGobr7EwrQbNDqoe7ITNabb93gzCyBe6eq1NNCqeY/II44AP1tU4l5apM+D07GPEs887oBFS3JMWgekyHc6z4lyGYCGEaQ+lsaGgMjlRyV55MSrYcb+/R3j2Cj+l2c9rQrSL4g+oDKbwDwgW97xixDQjm99Ijz8kmOy4BfZB4XqYthT8w4KF8CUta4u0O+0qoopu8AyCE55TWtpXeGKEePeuwtTADvOpYNwL/kC1Ofcc9E+8MstYUhoJGQEUf4rLMD5Lx1Ch8CYChVkZlmnqWT6iPeFv9xMak/aUgFb7EucwNbyVr67EwWvkGcAVTxrBhqd4HihYeM8QqH7U0179BXg2ghFsLkxRCmd2y3jAS/KuAx76yPMFJfoc69c857voJU1R/CikQ/GmN70mJk+ZqPDDsae72zNRIGdSAE83lOmpX2isdIU2tLd5VfxAn0EBUP9VazfEU/MXWDFzWMluKct1GzfF9q5uf/Bn1IiOOEEjP94q4O0MNgGyY5lNW+BIH8RANh6C6Bkv+g80MmJ5hXfhxSYpYNMP0qmuu9moKyXZ0qbRt+rLK5eMFMHb3vXiWmQD7Z9X6okjXSmvT7bL0b+pO4YagxMb9MgBFc6FdfhtO3Z5wMHMHiN2DnkhHZvkaDe/lcHO7CHMGLRE5/B2waiPX956Wzw5b6HXjb2erDrzCiFr7gxKerp3xmDVd+SYMdHVszc2bNoqXI7ECcfN9oCIETgzhJ4lZIq7oSGGNDbJuBM84fqVr/5HPPoYn2bN+hTdUp7NYtSVP+oJT3NVfWvpkdIu26N2YMrz0XSjRYCZ15KmuPJcG1abB9jQFlkLDu3D+z98cdTIedXiRSqYzlJnxchO6KpKlAI06O5bd+LKuRAFAhxXEOq/psLHkYZwKohlVhDNXdKlNIhZrqTvL8PhSmp4ylOrJFA+XgvWs56SoJSnLMQpk2H0lQs8SoHjdGflVeNxjHwzja7yBQ8zrK6uD+kqmFzpZIRnXXX1aDlhEsZoOEe9laIET8IE09NupBcMGB8LPUfVrCNLOJBP8UPEyFiOCAs2uoAuafAuQ1cQAz6MTFrW58nPWhgKmROKPLJXh4LxWWfGEsUTVjbbWYIiTKmo6SZGxgCwMGQULCEohYVA4D4VswSB34XdH3t277FljVBAWdNACBR4COVJnNfFzFyMDhjRYd0Lju7hFQwcBMs+5bMhcwjeknyXoCIbU9NpGNFxFC7L/YBGYUx7ouhoaUYlbnf9ARMFw05wdzaeDyatsMoPSLBjNGXaXI+2UhAJIDb0AhT0Jb4IL3CwkjCphLueiSc82wS8paCED7Ri885hCW4c/ArdfQCH+wv9TfRVergMqHRm85bKLzwKIggcQTYfUBecdSX3igdPjDXzIPgrHmHPdCcbiiCi+4/4kE1OmQBgYAVfsx4NfOqdfdflgx/0U3LDFRxsABQC0anoFKuHMvpWFtWFnjtA5cuw2rPX9DNNVVPK9+ZP0lCE8vPDAY9yoS004n1th1M3iqnuc4bhgJXxL3/873HcsZNkRB3w6I4yMY4SQUphrwLGGAYYxmJOb1NHFNGWrVttYKIIaMM1a9fFhi3bo66xOSaMHS1FhFAdHvc//Hg89eSzwedsGSm++11vjNOPm6oa1cW8BQtj8sSxMWrcGBtt9LtmKXX6Pfi26J5+R/3gFfAjvHv37uhV2UP5IAKKVTTs7toVuzWaHz5iuHkUnCHssqUrfUASryTSN21gyufykPqD35PnvoyYRdWqf0Av6Aq/IudwPBfPUkQOFhJeV/ceT/EPEG9CpzIrB2zP9qk9mYJmpMvnGTFifnbz7+LpZ5cIcsInrfue2pIrHvmAkTdYRs2I0WNi/eYdMaqlPl52zaVx7tmnCc8DuQSnfsoyhc+G8Ga4IbFp/Ya45PKXxtr1W0WqPJcAV+pgRz8Rb9EfiqM/gUNJAx7cw89uD9WxwDAXVv8sS+Tg3ZIHV8JxwCau1pV0xPE6GbxGeyC7J82s2a1dq5yXL1hQNRIdjwpk5QriBWi51roU5FkxCsWRj3sar+BLXjoaXQfh7DRV2uKgm8ugTCpHINEUq3ROSjT/SCyCo9RIxMEiwE8cE2crQNXF74aqTLKZYMBXKgQgnaU4cC51NL6KTzgVvroyNU69cE5fh/hkY1dOC9KwiQ/lZVqvM4tJmWbGARNfxxWYahx7bwDrV+KsubB243VmpqgVPgQlgmL2NHhOYzsPIyAJeDaAiRSuV6mPdzeSTuldrnENMTbve6f3Kwuszckq5XUF0rlNdcWV6VMEBSMKBJnXdxl5SHAwwqDeKAgYjg7I++gejUqxwl9CSJ08p51gzIP7My8j3Tw8owgMwUVR60o2FLqnx1VWHupxOHrdwVFgVZjS4lL46LmEi2dou1TQ2WY50goLHYwJwmEtqxpnQHCo/XUvrFwv2pg0gzzdjtKHtpRYFBL8oj7ET+EYGpTrtI4DtASa2iDpyitiGvUpv/uB8CIjec1rLp9yFKC/IlBTSQoftTnOChB4undeJbZwURrwJ8QtB8xMEEfq+RhC0pkg+glwjYyLA9+qL8m7X0E3weMJB2iUvLEgHWEV3c07bm+VrTSUbajiWddDP/iGGSQcfA1vIHzBi7ake7tulC3cgF3qb8csGHAUDkqG6TSM9vnYwr74/S0/jFNPna1yjviLXI898ljMmjUrWltkhNjIVPsyq8FMiHjBCroaXfLBg+3bt/vK4S0bNm/27A2zOfVSziM6O4KT9lqGtsfNv/lzfiVLfe/AkUExccLo+NKnPhjf+u8fxF/uvT/+9TMfi9lzZnn6nL7XMrTNr3eBL7u4UTCFb4ty3i3jYu/OXdE5ZlQcUZnde7pj6+YtVsKcgsXIGuOW+v75jnu9xn7aSXN8BgKtRH/LmThmh/ZZuVIGfYxlk7Jx021FucrDwCDbKo2yQk/6JFcGC/DBlh07lXxQtGrUS3+nH1EHlukwTlhC4DOQjJB//svb4on5C9VcahfwonyVi0NGUF7ixbMUsMoeMWJE9AxsiAO7d8UFZx0fr335NTFQPGt5Jc/xqQ0yRDjDorGhKb7/vZ/Eu//+g9G7j3qoL8BPz3NUiz6HQk1u5J/+60G15Mky04aewpET1N99QM5GvNKZn/ucuE6P9KvsL5RDGPcZVlztc8rllEM4dMSUWf3T2kcp52XPsVsbguUUZa1yphppbeBpduISYQosheIpNIVfjiRxpYFr03KFgEzflZGAw/lxb9gwCumyMxJOBBUCNmIrhQphJGA0mmltwRkuBCZSrirXeJEB7+dc78ER53IqV1sfwrnnaqVYpUWgkMVxxl95VLbLF6ulQqQBVe5gYCdtSFevR+6tUJWefN5drXrlTu2sB5YVG5Po/F5vseJWPFd5YMBYeOrLO9PkzZmBfC+dNk3clZa1I9ILno0Ceda2SeN75bcyxSWIqh19Y5y49zoW0/50MtWL0R/kZqqRqWROBuJVJu/EFn8RxzQxOJKX13n2ITwQFILrKWTDRHAy4qPDMkYAZo7MDQdcqrZ1vgMItFSidHDWoY2rvE+gcyfIUTmwaSvg0K6evpOvamtr2a+GKS+8LvPSdCOPy1XdKZc2RVl5FkGJrQgVSDg4kxb+TQcyco7LkQijG08agYNgYxglv7I2rvJUDnSDp+Bz87HyF1wok+fCm4lH1sJ7AHSFJrQjhiHCBeFEvWELDAoEN9PmVQ8DnBRPY0Uf4Se4jGRdF8rWj9bwCEvP6nEVLmoXhSO4XCfdGy/RIfsWkIWP65MOw0uZPb3MwRlMPWO4AAs8Bw1RnGuBSwWSRodgkE9h4KcM6eVIQ18wX4jvvv6Fj8SFF53lw3ZWrtwQX/jCl2PYsM646eUvjlGdbbnUonQYft7kqDZhzRkYnM7G8Zi7ZWAyEzHvucXefIRyJZ613zlzjo35C5fGr39/Z4gFY+y4cbFfI15p+rjwsovjV7f8TsqqMT79oXfGhWefIoXK1+jqorG1xZs0MQqapWh5Z7rwo183VD169/daOdc1N0XLkAYflMLRohx5ST+AZuSBFkuWLnd/RjHCy8xUYdwCgzIPiZ/hOzxsRHPaCIF0ajD4hHbE8/68r9DWNIU/4bmUr1t3bFebHpER0GyDBhygB3KDA5U4uYxzyRtldPzgf34XT857Rvk0OBA477kwzDRAigeGcYOthFu9ypo845hYvWVbzJGhc+MNL4jZM6e5rv4qlWgCXXh3nEOPbnjFW+KPt90p+gkAlauYjDqUevjey5p+8AV6U6eSPg1K6p7PTioep18Sph6WPK578oJ7cdyzV4jwv+ZKOHhkPuiMjpTRItpNOub/WHPeUX3POQV4Cp90WTk8sLOAFA640oi1viDMtYwaqKSeANCHJNdU+jzklQ6X0UkQpAioFNg4X42jhAMjYk/Bo8A4rk3KR4wCkP5XaCg3BTf+wCGN3HTncN0gDLjP9S8MA/0qpvfuUwqVgwGNh7jMBgW4648LQoN0rLsMkvJkmhg+8NSqOgmCkIZld7LJoDDTSfHForVAQUAI7zKqgZm9blTFUyDP+FyPZhR7wOs+KDmECPUmvQcWqgPKy0rJimm/65rrvvm1JFvgwotRLgKJEe0OWcZcCeMIRNaWdu/eo1HE3tgtzydBecUEweXjFlUe6757gCGhxbov082UIWIZT6aR+bCEX42yP+xvO3PcYo9wZ/TsZ+5FEzbieOpVHnik2yf8GTH7XvXmykjmgOh2QPUknp3cpqF4gGlw8DBN9Iyg3Cs8JLocrgZVu+ZBO9CFelQM6DaCR+EBj+IrGG47j/rSI9R9Vfm5iz2NCHYi055uO9LIo7gYDTMqRjBDG5SaZYaMN+MBH6gOCnXbwZ/QT4kreErDVWWigMDNuJBWLJXP6h8H4DfBFXDoQbxHpYLvDXXwinBg5uGgJKKVpQw3+oB5S33G+yAU3isPvXrNj9AJHtW96oJi65XPvRE5nerlCl17CFd5tA1eqPmgFdpLwaJXwVf0VTzT5LzG1tzWrjKgH3VG+XPSGRShrQhXPmglOiI7MIyoj7L7HnKxoXD82JFxwsxJNk72iLfvv++R2LR5W2zctD6OmznTxi486lkf5S90ggbwAkszVt7CaduOHQ4b3tEpIRz+NOGyFSti7rwF6g978/Wmrp2xr3u3nnfHcwsXi/4cf1of551xUkyZNNZ9EGOQ5RNeMRK6vvdsCryF50dF5NjPAf8ge4ReNDQ1ie7ie/Ujt6fiwJkT91DMSCHaGMULr+RUPfe5BKRWT95R3qokl4tD3lKO5RmyT+GWefpBP1ElduzaJTod8clq+3tzI5o3aQl/TjdkDbmlZYiUZ2t894e/irnzF3nGTtJS+Ir3xGue4VL5LrcqO3UC0j+NR2QvO9wHt6q+u3tiytRxMWvGdKsJ1vLrZKywbs/AZNmC5fEvX/l3v/qGUVdGx8jqop+Qm4RTX1wZ6drBQuAlApGSYOsBCEaBdkk3aA49+AGPDJTh9lFG7/PI4lI/AEOdHhRKccWlnk39CIz2o7/nXKuctxo5BACZfH61hIUVJDgSIwC2ngircSBcnJlLngITWeLkQRjXV9mSj0Y7Oo+JSxl6ppFwlE/qIxgPCvPuUnUscML1lUejyxvOwISrf96UUn7ZCcjV/+x7h+Gqe+FgdqkaGlgEQ5dsyBTs4DRwEK8kYfWrc2C1SijRiST55AXRDAlccEwLmRFFsSQ9siRcPyto3SMIKAeBtV/pUDAITSsxdTpPsSmMDoIlayUkxWDMhDMd1JunlL60EXHApM5WePJW0ljhEkAIKXaIkn6fFTWjX5UjZc4ow+fkqjzKZAcqG7QoBwPBV4X3SpiVDVy9+yXYFAe+CGl2cnotWnGO1z2bwTAsyEsdgY3C5Zvd4M7UL8qAV/0IQ3gfkuCGFlQLQe+NXRodlKk6jz6hoZ5pTNLRuZgWp44oSXGz9ylQ/wNKYyNJOFrYu7mUTwqBOK/Zqk9wtVIUJaEoa+U0sekqeCgLr7tSnsJy4yFxbn6BHih8FSZ+cjf3UoycwlmbO0TZgoPSFpa6SmgDRwC8O7vAgjfF+0KzgoWTEhZszhgWBWLAYOXjTrzFnoNSvpKYb3mmvlxLX/dxn6qjywEX0ihDHhqiB3DTxfTUlXTgJlLn1fnScCata6860Jc9lUp5VZmEQUXPDrBEQ/18L+MaGkqxId8AxqFEhpbaPPuTkPOmGqXBMM/T85hBklddGI2wyei8M0+3AkFJLV6ywoqW426ZkuVDMdQCGsG/4GvZIePb+yQwDMXjofpv41Uh8coozqsfPSbuf+iRWLdmnXj0cGzYtMn4qIbmCb8pIoNn0EDhJGY795QT45gZkwRvv5WKdxxL+cCvLCMx4wRJUna5+qo7tEx8qEufzHDfYPaJfgCvw9dpwFt2KI46eZoeQ1F5qF8a+qmEgAXdyIscy6VBbDPxgO/6nWWs+GP7zh20vo/19TGowh1as8EL+vJKKIq5tXVYfP1b34v7H3nSsMGrKC8qmVf4IPH3sxwX6lzuBwyuj+EjR8ZuGUWzjpkSxx07Q7zEDBMbyhos/4cMaYwffO+n8QeNmpGXlMdfgdnnzCepBP+XU1qS03rFGY5hJK1wSSuCCBMdVR7xNrr1M+70Y+FFWZRpD+fSHxRW9AiOe+s58oqOR28IO6V/WnvFItacyZQKmOk8XCrkrFAfEemCFWB3Jn4gAx7ECxE/c0+eKgqGN5J6AmZffl1JTpg7KoICNhBT88u0TPMOUSJVTkQyWLzCIVpJ01eufj6asnrmnV89uXGNj8uUJ9LPqnGFk/45HCGBoEQ5Q3jKQAGrOHemssYMZOpJB8JhPZGW9Zd02SAOA74c+Y27cCyzFRYsopHrojLLLug0DqAlx1RiCDDtzdqz7pWWnYq88sChJkoq+gDziM+yZS3ZDC3cyvQ3eVIo0OGFjOB6PUdpDzM9rECER+k41A/FYUsSylTVojPQFvkud7Y1ZTFyJdxCQTzl0YfSQi/TXwBoZwwJBCLKgM6feeQNXaUKKAqWZ/AkDw4BpEocJaDADZ41juCiH8KDDsxu7V5/HCKnCml1phF5VxWl7nIMmbxwXvJR4koQijPxY9RDPW2cVXU2hQgTHjnSTVDmS7d3QsfxuGHDRuHClLEeKFLlsJO3uaXFcA1TXtxhGBacKixfl8tZIXimwHXZLpSRFgoaBYaRl0I5R9kYK9muVkLUU36PhOw2GebU2XJEYAZrBNbePsx8hTLyCWrKD9/Ag0Kmjze5h+mcVbi6vAw1DaGJFYPgEEObkY4EXHzUqQp1epW3UUqOmRwv84iHoRHnzjOK8kZEMlXO9FXZ1B/c+hUAbSGI+ht8aF9ce+VFcd5ps53m8aefjdvvfCA4V37a1AlxPAJffTA/tZgw2YSFsQDf7tyx29+n39N7MDZu3hIHNVo8+8wzYsnypfHLW34Xp597XqzdsjuWrVmvOqKaeXdZ/UgygKY6uH9ADB86JN543RVxwbknK/9BKbPGaJKC4zUgKxTRkQ1n0AseZcc5bQa+0L3QHloyOt+4fr37KjTJGTDSpCHKe8zeD8LbHDaYcyYDwxXeoq9RR9NJrlzhMVrTyztVGPhAFHDasXOny2QTFl+8cj61DZtWWUJDYXLmeEtbU3z1374fzyxcHgMkU7BSwR1c4Tfy0UfAoeBRPK722jZsWEycNi1WLV0Rr73hyrjxhhfasByivtvQ0Gz5hXy57rpXxZ133+9+lHum4CZEBFwNmqqT7rhPWQofO0mVFlzAIftu7WDM8YrDFdyAiyOu1MPtoytyzHzIj/rpx0BXF5WCQZn8a1iCi5ynXZGNE2fUbgirUc6cEAaCvMOWyIMgMfoH0txSQQcmMblHAKRSIkVVIVnOHtLLlYoYcTkQV2gfbNIXQUOcxKzDvVtcMMhOGuoCcyDUwJNya8/Whgh06D4H2uogxleenaQ4FJs1mOtCVOJH2aTl5wg5GhWP48MDlM8uRARWNjxTXzkycxrlQ3nTsenwGDEMo0yPCiyCinJIa9wq+gDNwhfGEC5YsIxmoI3XiJlKr3ClbL9+oZERQgWB7BEFnCtccoc3a9eCIVj4BnUgUwmGIAyjQD8YiDrVNYjRpZjpOPnKSFUnYAtNwhyif6TBgT/1cf2FG53F9BKafuWpu9uWOzRONk1+8YhUeAAvZwOykxJnhQ9dYWynE/MLAcI4UpEr8KCFp+pUZ884gMIROmF2Q3Dm602DBkqISfDtZqcuikH4Uic+f2hl7zoIJ8Fw+/uZaiZvEk870JaeMQF/mkFxaUQqvUZIJMV56os48tP+utY6IDHiZ68FZfkcY115JcR9Q/epAMEh1/1pX/iC89D9g0cUTzMoyCkp382idsW5v3FLGao3LYCjTNfLOEL/Q9Hbs9f8gIM/eO+Yw2loD0oqbQVh3EehN2lpK92Uvk5efq4/iBGn+2xv0UgefQ5cxRgPpyMf99RHmZil4etTLA2BJEdmdu3eZTgooGwXpecqBw/SfxIZ0UnlDFQYdaOphg9tiY/87atj9rSJsWN3d9zy29tiT/fe4MP8fDVt/LjRnobmFKtRo0aJ1uoD6i/7xcPbtnXFjq6d0dW9T/3+cLSqv+3o2hFjx4yKvTL02Ch2132PRx3fIti2IzZv3xFbt+1yvVCIfAjoRZeeHycfMzFOP+NEv9lg5dzWEk0tre7H7LFgycd9A5qqzXE5WMidz9Cd0erGdeucptWGJXwreig9hq5nmIQPM137BI8ZKNoOAxQ+gi7MXLidIHaSL2WfaAePWcJU5UJ8+mPXrl0eTIAHX5BC2ZPH8pAZAEbMrc3eBPb1b/84lqxYZTnLyJ0yaDOUupcb5eAFG+TytGXRDbQd91k23y9oi8kzZsXylavjdS+9NF5x09WepRrSqLKgoQysRzU6v/GVb4q1a9ebD60IK+f+JPgMLAZwdoecedl8A6eavex5ynCylGvigu5wiMITt0xT7nHF8FCocLCA8PNBFLJ0AHII8Y0MM17kpa0FGzi8hTPp/1LOKxdzQhhEArAQEqTawmtdLWLcoziodCpZObCoXFF+2YEFt8pbGuqgJF0qNSkgC/YUPKRJAZONJ/CCr7x6zsor3iQD14owSp5xutqqpyyDcBl9QkQBfiePvDYCpFiURqkdXxQ4V6ZP6mQBAo7GAiXeVU5QSkMBEhQQHOEBStSDsty4IFXhZzwJ18+jZRTukRRAjEKAwdoOcRbIIgewqFOflwL3y/iyRAe4w2EVs7AophUDspPcO7exhPGUKUwHqTPyvip4pAIjjCNE80sxKEnTRe2VtMHpWXnIh/PMB/XQPXRI5aZUqn8dAqROcCRoctNVrutDEnjDCljl0tkxFlCqKFBwI94CXQ+iiNdAwRCljMBKS5bpVnCEnMmbwIA3krbAqmis/FYrohUjNlyZfkcAMw3HdDP0pHxnliu8Y1GvOkM5cAUHj5ydWM5tq6uMLvKCAwLIhoocdQEn8CYIxQ8c8Nu7s0uGQYNpRF4EGEYNu3ctOJTe7SBaG15VH4/iKwvc+x0UzpRu8hzIJB6l63kMp2fTlsbCSCSP4/QI/cmnsL3duzQi22dFgVOQvAwYGQzABw/yFAFUYMCvBUZxfnZQth2OexyKg7p45IzTNXfKF3rJ4NKzqhc9vEbUvccGKzty6f/wi/sTZYCF64ehQJj+lKi0f5YBXKURHrOnjIvXX3N+8J3ytZt3xN33PhR79uyPFgzT+sFWbBs3bIgmjf6OnT3Lxi0nfO3s2iUFvT12de2VApXRIB5kQ9Yx06dGo/KuWrtSvDRQxsNeSlP/GRT3Pz4/lq5aHx2tjXHZ2afEnGOn+Sz9U884zQqTUSYHkzByZg8EdcxXyWgXeEn9mb4tvP0qndqiZ9eeWL96rfj5gL/AdO+Dj8UDDzwaN7zsRTF98sTYLqMA/oYPeY+fezww0lfGb6G9HM2CnGGvDQ76c2c+UT2QCew94T1k1sfZc8J+CmQbR2o2sWt6SGN0dMpQUON89d//O5atXC9ZgCGvcvTHKB4Hzdxubh8opR/tp3rCn5TNN9ZpUxw4DB3WHhMmz4hVa1bH669/gZTzNQJ5OBqb2lR+g2haF5/+zBfji1/6hjfxJd5ZF+SI+7f6sY91Fn2tpKlj1UncN0QT8IGP0qkPqe7mIWiv9NDNfbDCPZPRDwRX8e53NXHlHl90DmVRNo8ZDzmS52l7eH7C1ElOq6ijlfPyhQvUsIweGKVhfWRFXcBfuYIwTAWBjSAFVUKTKTOQys4MdBBS6fIwg53C6dx8+IF0RQB4hMufMjoEWE7PfQ0OhFVxhFEe9HVlS7juiyBgTRh8Xb5AHVZ6GAQFDGhGm9xYQdblhgNQZucuypg44LpOgkE5NJhHu5ShcNJYyehnPFQuAqU4j3wVAF7ukIozo1MmtFALedQMXZ35SNTzrE4AXHZ1suGCTsda8GD4Xzh4ZzbvO2NMCDbT6WSHKXFJD8HX1TtvVW9PuatspjktvKGFGNnWM562UtkAqtMzTJy8kVPS4ONXwwRniJUya9USChIe5CvTWGVN04pCwGB4lWT+gfaDNEoxH4ArlQZl3aOgMZzYfIUzvRUHvEwyMHoP8RoUfKH64V1H2lJWO0JKIxvKYcTBlCPWe3t7uxUAUNxSZNBd8pRookcVZYGVfKlw3evidG6/ir4oZ8Kpe8YmrtSVcoHNOirlQSvoxjfCEcrUw7MEhw5Gs9q0ua1ZNGZdlbKoE0WpXVReaQfarhgmdomUL6Ue1YMxKdOHB0UL2pbDdJxM/winHOi6S6PIPfv2p3JWGLB69+2Ndo3OmG5DQZANWgDYB4tAJNJyxXhT30yYyT9ul8pBC3gaOuifecSGFcAE2PWVo/0EQldmwQbFurVrY2+vjAYpAL9/LxiNEvy0h19Tw+tnestn1eADIGQ4xjz1P3yoJ2aO74zTJozQqLczNm/ZFU8/syC27+y2MuS8ZkaG9K0uXl8a1hrTpkyOvVK6mzhfWzQijs+mjuocZnnhviea0WfZYwHmSxYtjGHjJ8dtf7kvZk2ZGGedfHyMHtEu5TY4Zh57rEe1vDrFa0AsY6CceaUKvKEv/cw8ZyWNwSel2nsg1q5c6dPKxo4dG6vXbojv/viXsWbtxnjn214ZJ845NrZt3hps/mJJAMOPvNAdn+vR9Nnst4XeRTFbVpkx0pnvVRd/lXAwU9mN0b0bOiVPsxub44QxTviGeveeA/Ht7/4k1mzZKkO/QYZMl9sb+rN/BcgdHR3GCX4pvIfjWvqK7Mf+GU49D+vsjAmTUM4r482vujpe8fIX+xOUyOdWKe5Dquv1N74h/ixaF3mLA1bZQ2FZ7WdFmE+pKzJW906rYPZoiD779+8TPixHyLjQCBc+sl4CPwEAhOmnH4wqyEonSgFEjllUaMoz1St1xJU0DuNeVy5IXm48rT11Yqbxbu0x/RvCtm/ZYqIJ1T6g/M/7BITjGQRVIz9TaE5lQhz9nLCqiAUnDMDoMAnGyM87/xSVkHMjhqerEXKKSKslO5turGCz3LwW/JII/fF5Lw9UiqZxSEvZyBD9M+6ULMHHM4KPUdEAdTI+Bm5LXOlpLA5oYPqRdZyi5G1pKc6H0wvfctIXysCbkZQOa9B1ApaKcqdQGHGMMinfR16qgihBK23V1rhJ4LCjmjAOZKjTKG+wrmxKQvF279qtUcUed1g2jUEkyvGanhQQHSAPl2CT1X5Z+2y44oQsdkLv825mlBYnDaEs6Dx5tnC1EYsDPPCCw5S0d06rrP3Q4wC7oRn9SNgy4mZEox61RyOKHRJo7Krm3OlDwjN36IphVTOmonqVX2C96xcrmylaVNF+PgNprzw8K/8BvCpGugPKe1B1BIbUubiFETThxIu24j2OAWQT0iHaW+VxQAFpezVaZ9qRdFj+nLSUCgtYKYB8r3/QwnGiM7zDkZ3YBWweYpOWyKtyFQ7uilA1lCb7gkf4ADJMcZ/wgecQ2kZI4RbgjJqEh40RW8tqeyl6vp+NqFAvk/ygc1NPeCONlmK86L/Csm8Vfs/+pkKqZxcnRx3Are/5EH2AUkhfeeWlDOqJ0GTqkvL9BSbeONA9Qu2I+q9H9coFX4InHcr0UyDh9Dun0QOkwPDwVf+8y11pvPPb9JRBo3A2TtGOtBVtTTztAO/0KM9ACX/am2f6AG9BNEmpMQuxV+3aq/LNZ4IN/xyEhwTHXvjt9z27wwfEXgng9dv2xrodXVGnPCPam2Pq+NFSMCxV1Uej+j+zTqybTpsyQSPjKaIZBt7+2LRtl/pJV/Adc6azOzulbIVb7vnImRWowbfTR44eG+s2bpSMUJ/ZwycMh/o76Rzl2Ta0Tf2TV6kYratfyzDOUTPykzahGZOgRd7w3LV9e2zasFEj5nbPssCbXRrRHzdrZhx7zGSfDAdXoJS93mx5KlrK+1wAXc0bqrcNJLlihFuZ4OGF6sozihmcmhpbfFAMeJO+TGU3NtZHx/ARsXV7V3znBz+LNRu3WZ71atSOYQ4uKGgMYowe8oEX8FPPZN1UVbs+XtW14NLc3BrDOjpF+11x/lknxMyZM+KhB5/wvoRpM6bFvLnz4tv//aPYum2bjDkGlOncJ5KclreQNvmWOPSU+i76Bo/sFF3oY8hp+N/7gaq+giJP+UybVDgCw57+jnJO2AC2LiKt6oHBmhF5sWwg3AHcO4Rb1VeKWIZO5Y7eELZswbNSRCpIHREBAAI4gNHwHj04BITzmcayAlaYFZ/us4GxTFLhFGFDZh/qAEKCmRtigEUESZWWco00ARVcdTioCwyPYhVuASVPurIphSyMxLBmbOU4D14iTfeuh3Bj4xR+oCxCrsBlpoA1rnwFRqMxIAIWmMovivuBugHHsICtUOqMoMVBD9dVLsuWh+q6khdPmdkhM66O3boqp+DL5hcUcoMEAWulKF2mbDgCk/I8CqmENfAYuWZZgqFOSyLSgS+POKczXUjL5g+NWAcrj35JS+EmfDCajAdUdBnQJvEGKsLIr0q08X5hva3YLo0qzLRKA1yvueseGkIPCoRGWN1WWiYuPsuFJ+ycVM/ysLzxqGhN+dQRQcJzUQKsk3pvhAHAC+Ao40/pdsvY2L13HwSTYs6jBOk47miUVfCoygANaJFl4Uu7Z3g62j3r5op4wxJ48ph4KUAxCZxsUA74KKSdu3ZFe0urBSRJmVqXFI9hrXkMozcwOl+WJ/CJK2Wo3OQvR1GcqIR6rHibchVG6STi3sagbgCDcUgaBBE/DArXQX8oyW4JVYRTvUYNrNeiMJjSHT58uPLmCMyGZRLKeLndVQaQwA9HG1vQgoC8zDXfUzZwBFh0qmSArihkkuJMOWhuQytxpi68ntfbKwVYNzCGtjV71OrXt2R4slxS6A4EG0uCC47AzVfcjgTjWp9Cp/49tO5ITOtoiikdzTFK8FjWsYELXsJxz559sV1175IRvG7jVq8HT5k41qd8gRN9AjypDwYo/aWjrcWnid3ypzv9JsIxx8yM4cM6oq15SIwd1RFjZQjMlDLF2EcxNzTlxxqapLi9u7ePt2XIHBCtMbYN/5Cnqbu27jDv+hvesKXS80bI3r0y1vew9s00dv+IuZw9wD2yNvkACicfePlK9bD8pKlMP8g2MLbv2C581NcbmlT3XGsnEdP/GLkczzl8xLBYs35b/ORnt3qd3TvQJVOZdkdeUR59ifQMANjNDT40NYMYHG1VnI0RcKGN5FDmI0eOjNHjJsXmjWvjA+99fZxw/Oz4yte+HcfOmRWvfd3r40uf/0J86gtf9wY1BljFUT/4gX4LuLJMyBsOOPAirvClQqr7ZKOczaX/K8ZtDZ9DOWivtoFP5J1Vz8gq9w/q48ZRVt0mxZWIKhGgASG3WWblgK0L+E+pec/5f20Iw8LCPk8BRkXoxLr0CQX+ISTynkKMEE+652skVBzrt1j7xBtxVyYRdbh+Rlx2c6kIBDQOdH7FIaaZQqNALt6AqbyU4UopDIWAQxGxaYk8jKQsLMzETC0OiiPCp66R77ry2gLTd8AQA8sC5wV9jo2z5QSOOMrSBVkBUbmnXOpBEPUrdbD1SVquVXYrN+JQWCo/N3WpwTF+Sl6lRwBTJ6xo1ljcaaVgWAPDYmU2AWHjelfTqYaj+qmmLkMlu76UzTNfxYLCiQrWPZ0wp6SBA50YdRPGgQgWNqoj0zm0vWlAHnAXlEG0pzrZ6GGtMh6aY4+s8527d3lETSl0Vs+GGA+VTb3kYWRev0Ge01aUl51C1rwYC/xQOOYhypTrb1/qIoHMve5MI+XPTgB9VXvBMDylwHLmKEVo3bPvQHTt7fEognWxoS3NxrO0L/ms6FUkuSkfdqEs8oOJsVFDU7xSgliFk7zKTmGWPIPOKoYD6biWe+hHfcGJ2QMOkxgwCKWEwUK7pnIuI5oiYgBfFF4aTIKlQOMlR7kUTHu5PAJJT7l+QE7k6NW4EKV78jmJYBYlSbtzLjTvj7eqj/h8aoVt0Yhk1Kjhan+MC+qEcKKNKywV5vrzK/XWj/anXJQL/TKxq+jPCFd40f4ow1SKCD5QBEnwzApwYbOdukB07doTe/bvjRb1j7aWxqhTx5EeU1iuq6po8x/63CKwwtNlK9IzW8QonCWTgVJ+zYIxsmFgDBsSoVbxOek9B3pi1669sX3nrtghBT1u4oQ4/fhjYlhbaxxQ+Yz++LwqCo/24/UhDJiFC5fGD376i2hr64jLLz3fX7RasXpTzJw6PmbOGB8NGpHPPmZG1Iu+KFFxbHSM7LQsou9DMypv/lR99ol/9wsf6oay43yBlua2ONCLoZKvRqLoWVLhnPmuXV3eeU9+93n1aeI9MhSu0FJ/5iv4nL4Ez2Z/EF3EO/T3LVsZhQ6MFhmRfNea1yeRsShmFGaLBg/IqUVLl8XPf/1HGTA9PhSEcnBWwKI3/MDomSv90LMyVR9JIy3L9b0c6QjzVY7R9ujRY2Lo6NFxYMeW+PCH/ybGjR4Vj819NiZPGR8nzp4Zr7jprfHzW/5oQ1IomwfIb1lonjRg3elZabinfPAgXZGr/ik/+eBxYU9Gt4nvJBP8qiyFKMAzp0oHL4jIioe3U8+xTOBeQD0Fn/MMHKIGQHOAE3E4yzazJ0uEg2LSMVMdriCU89k1yjmP76RhvVMabHEqrHTMVNoqTD43PSH4sRpyVyDvGRKXU1p0WpInEdLqT0FFDbnS6MSBnInktNyncAdNj570bAILoMN1A2PZ+ieQcMFC+pgUSj9IhoJfVBfjHxIz9x7cF23DhqosMYuYZiDWqdJDSN0YjC7Gzf/9nEQEr6K0aARwgJFpDO5RDE6rOnqmQN6vgpAHhSQ6EZ/TJQgumumIP7Q+VIKZ0fS27dtj/IQJ0b0vvymL5WyElJ5ybf3xrVjRhzILLfsYyGl0Lw/yxoNfFW6cFYaCdJiYgbQo54Sf6Wkn6ga+MFqzrOf21iGxV/gM0+hgd/c+r1Ey0mMzmWchXGSWVfjGdXQ9iUt8jQP0Jp3ubbDpRxu4fOd3dtezfJkLmju4iuMmcYbkwldpciOcBIKU3m7e7e7dJ6sdYdIA5ziryxEuVhLGCW90cn1ez8As3dNp9KNPkpd7cFQxmUlhQtPtRDhhGaxAwuU8Paawrdt2eIcto1KefZCHBFlLk0ZR8IXCqCfZAAE87vva0WH6VwGm3vwov2yyJAEQbNnrHvrjaEuwZ9TnEqQgJUocbrhqld1q0/16ZlTqTVqqO0sgrPM2Syh7lA8s8stK5pq0tMrzPUkSflVeBb8oRPcdhfS9ayvjgiuv2XGF/uQETxsRhEmBspTAZxl3coymFFEb67XedCS4SoPy4d1xZieAU5Z7yI+cyBG6yhBM0uQmNKbEVQ8J10EaTQ8irxRfc50EYjsnX0lRa8Q3edKE6Gxvi6eefEr5B8TU6dMNe+uWTTJcNLIbOSIeffLp+PVv/hjTp0+LF152cTTWa2QvGv30V7+PsWNHxpmnHh/bNBp9wWUXSsG2SKHtjq1bu+K4E461DCxH6K5ft8GjwF4pWXbYW1YIb2YJVq1aE40tbTGHzwoezj0nLDuxo5zzAngbwR990TMshnLzuqpo7Jka0aKvz9BXLL9ps1QirH1v3bZVdAzJpBYbBMwkIr/ggboh+c3htqHt8dyi5fHrW/4UW3fwZaxWkUNwK7kCLPi6eNbAKQN8RGLh1s+TpOWKM5/I24AXXswajhozNgapzp2DD8ZHP/aeGKaym9s7YkhjfTz1yKPx5re9L558ep5nItwb3F/p04ImGMAEFnyXfTvrW+vczxRGXHF9OBEmHAHHfh7oijDwDK0CmQFAQadxAm+J3+Bz8zd1y/7m/IojDKTM68Dnn25Jg0E0+ZijdmvXKOeFCwUUQBCHwjVKIQLA8igHjypUyeJMBLmDB/YlAdz1kiBUkCCScJ9EILU6hlJROaMhB8wcQXGvMjIwYZBa5eYIWemU1mvE5IdYykdlvfNZVig7O3OjUr1Hy+zw7t0jhldHs3JUB8tOr7xQ22iAK8TsxxWcyj31wdNYjJIoEzySNjkdrBvnYaczm7NML+oCfP0jW95HtEkh85k4GpWGxhLesmmTlXVORVJEKp3Ejz/9U+FYbViBBlXhBdUR4ghk/2Ag0csMpzwoOFKBEwce8H1ZpoAHYw2qLpSTsw0woqAJOMJv+NC2GNrWpucjseL/a+/N4zQ9rvre0/u+d8/0TM8mzWizZFmSd+ONzQbjAAkhISQkJjjY8TUGsyWELJcQIAkhJBDiAEkgrAmYJbbBu+VFtiVL1m5JM9pm33um972n7+/7O1VvvzOYm8/93H9Vbz9d9VSdOnXq1Klzquqpp54z50UESi2X4PydVcFBRxKj/CKRVZPmTme+KY2ygVNXMe9qZ6aynhlSrsKQnAgL3fAZVC6jtA3cUBw0cIRptwYYDBZWJb8+DEWdpkvxfb09ptntQBlGja+Q/hTleHjAueRu78IzSIOv/EyTs+ifnAemoiHVDFUAXtDAUQfK0AXZQPI9YBRofzdKBLHNAQKbToYHBgyn1tN/+Ef+5Fm05g57DyaQJ13uDy4vy/AKhOluMobGpPLLPf2D5VJ0A3HEJnUml/+e3SyvsnGM+pPnivsQzxSndo54hpYME7SCSRM32Q2NnMLkwJlooQktIkOo9imIBV8H/EkJrzz5tDY56uBZhvCz6oLYMAiGk8zs55fYR7GsQQ2v5rSq7XOT5xyGW+mU681m4g2GLVckUkegKpEN6FPtnC5KVJ6Mqejq79yIl09Nxo3XTXhj0tLSovfizGjg8vzRE3H+wmXLLZvFBtSH+Rzkffc/HM+fPBUvv+v2eM3LXiJs4p/yHjx4Y/zCf/pV1+3FNx2ModHB+NrXvswzZU4qO3NmOm5SPDNODOvx48djcvduDdQ6va/k6cN8wlftL30CLzC856ZnY4cGA7fefIPqLzyaTTO75RQ/Tuurxjk/hhF+fs6bHbQGvMZYW6wkX7SdZUwO/s2oTAzp8MiYBiW52xuZht6ebpazNdAdHIiHHj8cH/yzT6isjegd6LUhAjcO2al9nzbDOIPHsiS+ZTsiH8hj6T3kRZYVpH2Y1ADLK2s7NVNe2GyPlx6cjJ/4yXepgE4ZZo7u7Iv3/dL74l/8y1+IizOa6WOvmFCK99aHEhq/dqiLe09ihJ/6ZJFJL86DFvetDEMXvEmffmipVdnoB4u0HbpBaH3PmypgxL7YthgQMdDsmk1mwuWVBcGmilAitBBHmQJmInTgRptisl5tnJ8/fFiCDINRvsyemcanAhWwCXaZFMpIDMogTj++TkKB7mpmCnSkcsDhuyNDnZxH0L4vxOLTsMSjmMgrP5mudJjUIeaQtpUze7q4dFdIen2kHc9CN/jagxSrDb8EAcawkYHRDGWk8nITSjmwG4/Ck0ae7WYdoS0bBQai+CACXvh1L8WBB2YykECQWBZkhu6jO2UwbFQpCWtV6sUxgaNjozGk2TsbQlB0LBnNs1lLs2XzRg1FR6Fw6oBIkRfiLWCShCp8dlJONtCC9bJNO+G8SKuDGI98UWRsLiOsi7pmJxWo8qpkssttxrhGyDsLnQvq/NMz87Fog8dMO9+59GsGlKsfgyD4h5jRWUWVjUXyASfs4hHPy+prDeSj8TF0SA6G2CwHVkRxQTv4TKQcyri5fVhupbPSRksyyvMra1KqnP7EO5Cc5Ut7wmrRAs8UdrGqtze1dRQ+gF/xwKLAFIUYuQzS5TkMECic6DsAFVC7pdyXdDlmhaQjL+cvXrSi5JsnDKCYtTHbo/xeDSY94lbOLMKl+c/8JQ/4XWf4QAlKdMVQugSz3zhMOnl1wz2OdPdX58usqrVhHd1Kf+ZZ66rbDR3ggbp4dunyXIyN9jfaEvLIAs4slxvVyTwgSP1Q0Cbc5UI7OgP6wUuTOj8I9Q8j5OM8deXgVHmERyIlOsGRyh6FyWz3sozRgmZ2bOQakoHk28FsPJvXIByGwcmcnWdeBrQMDWhL9q3wSGFtfdtAwP+W1YXYIT70tK5ptrvTS6oYOx4tLS4tyIAuxvSFS3H2zDkQ+fhKlPnRY6csP4eu32vDjwxy1C0DwmUNaHaMj0WvdUNLvOimA363+amnjshotWjw2BkbGhQtLq3EjS+6Ie58+cskpy2xvDAb93z2Hm/ShDfoCQbx05fnvc9jeHQ4XvHSl8TK4qxn2jzj9mdVdfn0PuVb31h1X0fucqc78kk/pB/Q92EV/TC8kjg3t1jO9873zOF/J68rafDT19/pHeb3PfB4fOjDn44lGXFejcIoWZcI1rLf3E4yyoRZ2uZSooXHsqh0fIuOfC7bGv3QDdDN5rmpXbvi+IWZ+Jtvem28893fozZOQ4gZ/v53/lD899/6Az9WIB/yjHx5UoJ+KbrZMlbKVcG64eJeZUsmoR0DC4ZKm/sZxKl9nU/Mos9CI/HoGPo1uHlVy/j037qZeggneJET11I4MNCsMPNMngv+w33bF3CqL+9p2q39F2bONAxr611dvUAbEOFGqdJh6Dj1eYHyJeEUoEZHUNMl07lwEEoaOdyApCvRIwzFUSHlzlz8uVziUZwi3zM8VVjM4T04DBbGqUXGtbt3MDoHhhTXFpL9uLLOaTnrEvhlj9q8WUjxxmM6GEQoAiq21qmA46rS26YRGBrD7HND2CCCjHJacjDiHZcaxLS1sQMXmGwcBZRfRgpcgu/u7Y7dU3v9DiVKiLOqWXZltrIlJQMvyGclIaFyPsXVQVDymbbgxCvhds8qM14ETvS5ownO5VMoxgFSlOZ3lT1j7vTIFAXcziBHAx7aFKVFG1HH/VM748CBKSu/C5o1zS9zcIeM38Kci7VQYpgpTxdHCabCFa1WrpKPFJ3kJe0s3ysfkh13CAt0Op4dg59labeBCrFBbHQueJIw5kuic9ptt9zkY0HZjc6rQD7yVLOqDc0ihCQHLCrfM0vxA2WRj25of9FJPOWpTjZewk3ZuFoO7U8fKNGut2WmhOFBDnLKYIQ4EpUHmjc18h8aHoqJ8XEbTFYWcCjSCxfOmz4bEF0huUJu4CP0pBKDriTGn8xTWdXV/uSw2pyw74C3nENLEm5ZgFZdJOPj/GhBfY1+0d83EKOjY8GxnxRD28Gvo0ef86AlNyPRvsJhsmh39mykjLjYqy79o3z5pkx/yCWy1kijDiTJ6FJfawLFZbuIaIEA71kX4Mx4JT8d3X0ioy16ZPhYAu3p7oi5+TnvlObMdlXBfAWf8QoHBFAfDyR5FEeUMK4I9/V7dsZbX3GHBrRqG/XLQ4cOeUMSdC6vLMYcbyNgeJmhygD69TwNsESl+WS9KL5gLPjsJ8YSI41hHR2b0ICA776vx7D0Fa8cLmg2Tn+fuXQpXvnKl8fLX3VX/OIvv099tT3+9nd9exx58mnrB17h4i0K3rrgTQpovzhzOXbtnoxbbrxehnxehnVe6fl62vJaLmuvrC6ZP8gkG7X6+zv8Ghi8aNMkpsoOOu7MmQveiAqPN6Q3mWCwusaufQ766B/sj7s/+6X4yCc/58cLeTIiA9nU0VWWcG6na3yHaQsu5E1lEwdvyVvj0AGe3Ogan5iIKenMJ589Ej/57u+Nb3rrNwhOAwbR8/yzz8T3vf0H43NfuFe2qs95jQc5QnZ8JG4+RrSRJB5ixBj6PTJg+VMG8iKTBgBPkRvSFTRtQm44cOegF32gOP3qPiNsCLrPj7FA5UsDDQ1w0HFpY4jcitWlxeBo2va2fEWWVS02UB84dNV7zq9+XmEb52PPPONnGChFnh1DGorbjtaWM4FChqvE56g4mVsdZLjhRShwhlW6K4MPHjHGilBEY9hYnoPBjLi98cn4yAeDeA+sSx2wP1o0UuYj6wsXz0aXjHNX/5A6oxSEjB0dLnGqTBjP6N35t+mrtKiodAqTkv9TaaWCSKWbPM2ZHJkQHBtI5eOldnL65XZgjUJ10294ZCQmd03G+bOnvftxat91fp6zuDgPEQCKrlxqspFVXhqTGQB4UuEnkQhYwshw4yu/l+idSsYyqxddddbJPQ0OPxjotLcxasZIQiv4RLvp2Iq+no7YNdIbZy/OeNf6/v3Xxbnpy+qomzLg7H4WrizMBp4ODE+TrnZ/NIE6w0M/+zVWys22ph7UxMvLmsNUQU3+6hLHoZ0+kqNe5EMyV/IKmeDgDjPtFr8q9fhjj8XrXvtaP8vj04AoOkb+PL+VMJHVckQdoRM8lRbozFlEGipazGJDufiKJD/3uCRXYdOnOpNDYepsZ1jwUyf9c3dRWcJ/8fJ0DGgW0CuFTRmUT/uhnECLUjcW5VOy8fjW9Ya4pBV8jtcvS4XDBYR4kBfnPlraxMC+p70xUkkDiqT2YYCkIkSfaqbyOUzG1JBdME8dedrPXqEZ3jRygZd7fDBInuust6bT36uyM2wjb6ZDJTWgvxLHJiuOtM2yxB9d9G/yoVgZRLBkrSbWAHIlNjQr44MLPMI4dfqkX+NhxY3nw8AzyEGPyW4Zv2cwwuaBPsoaWlVmz8ZK7B/qkeHaijnNlslz1113Wr7V5U0jCNCRPEKBPownYQYsvEeP8V7RLJuZqGeVooPlfAbGPDfulM+z5NPMvsXnL97/UOzdPxXvesffjc/c/bk4Pz0bTzz2ePzYj/5AfP5z94U/ZiOcPKrhrHl/XpQ2VD1YqZsYH43r1S5LGuwDW4/JzXbAh585gGDcyDeYJ8ZGpCdFr9LAce78edWvU22fn3KlTTo1mehW3+EZM68z/fknPhOf/OSXPLDk2TN8xAHr/klYF3rH7SzXML5uK8kEcfJretXJ3Fc86DhWQAmzyW5k11ScPfFc/OLP/UQcvOmQdA+fieyN9//P34sf+fGf8nveLLtjZyCDmXVrW1f0DwxL3DvE67UcNKl92I8Cz5Ej2gw+oglgJlLIwIZapOwm7ZBaZRmXAzzisu6ZlvmQD+7hOQBV5xBhOPLQtyRPbECG1+1dveJnt2VSEqnByLgy2/1F48yrVGlwksmVaTjCHkXINcdRsLxCaMZVpZw4Mo3LHc6juWoggMllDMhLuDQ+aLL2dhnknj7vsmanNsaCWvKO8drCTCpyqUrwsAPSFS9lULB3nZKj0IKDdofFKChmKRo/q0b5JMlvpRmTbo5+A87LQzJOwqZL+VWOfU3bEQKeD+3UaNuH6SuNrfsXzp3VqHvWz8I9My4/G1IMLVZZ91aWGAwLGDMGytUIUPR65g48Chf6lE5eeGQY4WXQ4ENMRDfPYXOTCUvQUi4ysKqBZ80pyKqBeKZxW+zZMRrjw/2aSW/F6fMzcXlu0R9/ZxZqAYYO8lC+8l0R781VsRDlBm1dSoe78M5tUpZboRH+2WCpjhhu1ZSg/sQDz8YYQOSyNtz0cjb1Io/5JVjdux6CY5ZEG1yavmSeItgoR5bXGDSRz+W6/dxT1ELgKCsxohfihdJ8wJkn4r3ppGylU9dMS1l3vZRObLMBwjlU6AVXGmqVqzwXNOAZHhpR+QKBX6oHDn7xekmGcNSb3Z7Qqrwq1wMg05xlXeuTZzt/jYMM1V18VSs4zAWPwaeg8uexnXnDn/AAL43t5WDaiB5JuhxLusyW2NRDXlbYyEdfo3jqC+6qHzDgAFrpiK+OJU4XJwLCv8RNv0lDzH0aFfnC7bpL2NnI5ZOjCjwbyzAurC7wrgAHq5CP1SFmIMhBvwz1JT9DzeemKO01DeiTDJWBkhXpHiTpamuRgZ0+GwO9qZdWl3m3n5nulgaq+2OgL/tR7uPYbhvSCVseQKk4vhaV5wusCK/6XYeMnpQx3x8+depcHDuuwfrsTHzgQ38efQP98a9++p/GxvJizFzm629zcfHixXjzm98Y99/7sFeFWPJmpr64wjNlTgBbi3EZ2MHePvHtSszOL8S+Pbuip7MYV9GfJz3yzJ6zGtbMIz6cMy8cg729cZsMXYf6P48sWOJHf7L07Jmm6tMtPrCRcnBoNH7vjz4U99z3kPqeNAh9QhVtlsNst+wPlS+4yh8ga5hLgCk317icUPD4jY1n/TE2Nh7rHT0x3LoS//E//lT0Dgz5TZse1ftnf/rn4qd/5t+L3039zf1KpcnHOHew90iGm5krxS4vL8W62rRFugKhrX0YWfUKJXJvnSfgIiu1XjjXpYRrvCAt40TXdOQAFNmHMdboUHSceOPc23yTUZGOQB9L9wl2x+RggSiHkCiQX6WSUABPJ/VshgJVecIQQCK+FZjhYHwqq/wPQSmozcwnzc+KlQ/mp2GRQRYTEXixVx1KnYLOJQXaoql+d/+APxnX0zuAdlRZqqQGDrzKsLGyGJsSMohg+YKSYSpyg+FAwbiz60I5wxTSqJCZprCVPwMD/6iKqLDyJY0LHmRn5DQahMKnhjFK0+ABDcq51n6uKFzsdNyzb1/s3rNHQtHt51lzCwsxfXE6lpfWiuBgXNPIUBAC5Rm/N+rIL8usfCvYO1tNI1EYbQm3flI1PHgVTH4dqVWzIVpBIdEh46tfpwY0GOVOjYaZQXRRD7QdJCgPHzxndjw50hWH9u6MEc2aea52dHouphcXY1Wg8EOtYRrhBQYYZeYDWaTU81AW8ZyRgijYFB9QwdwSz2aalBPJDWEl2MhbZuC4uEG6komzwlNKwtBJ3CrKrvZUmHoge5zi5Nmuwiwp8jw8D2zRLEB8AaGLhWdQJNw40MFj0pFP/NbCU+ilctmpCn3yc7ZHbiOEHMtVLollvKvHJQXHsjI/2pl0BgjMZpj1dkhxSpSorPgqw7jGqyXgRW6pN9gY6JCfeHmQCd/lUw4zxkJ6w4d0n5LFpeqhYOAXSovNZuAHmDobtuDlq1rCLCecyusE84yvk0EzYgbPyRB+D3j28qz4zzNJ2ofcSZsVL22uGJVq2iAP38WZQdwnT7lnIOt88jfos5StNNoVGvLDD+s2nPRtP5LQrBFHXdxmSkPmIZ1nw2yIoq/nkusVv5Pvg3TUx5Bjf7Ma4IJTkix55fjatrhw9NlokYEc5DAY6R/DoENEz/T0RX8Y5Oy58/5gCRfHfF48fzHOK+706TMaKF72xiwq3CscnPzFhiYuDB/x589f8KayI7p+9/f/KM5JN7zrnd8bNx08ICM5H88+f0x2pTWGONJT/F4SPbyrDJt5bJP0iA+SAw4IYdDCyVYY76efOxqHrj9oWaIhkD0PYkQ//ZVHaZfnl3xQ0OnT5+Oi6jM8nF/jgree9Ih3PMPnkJz6Zanf/v0/jXu//IjwaVAmvZHwtL36GfrJja54+Z4dK6IaHvclheus2XJg8EyrYVwdxNvnGbdmk4Ma0J7WAPyVtx+Kb3zTGwWltlX/55HVb//O++OBBx/w5I3Ca7l+A0U/l0EOKVBm0hyYxCcsB4SzQ4MTnhOzkuF6SJ+0tXIaJJOdNvVVGXMEFr3pXlLqSUgBr7aYD4pUGM2Vg3vBqm1UuAca7juuXtbX9SddOUDIJDRlmXjwXfH5EcVxCMn2zPnZJ9mtDYNRH8VQKZQGlwJgbjJBt3L8gxX5H6JpMDpgZRbOjakLo8TszsTItcogI2DCZqHq7pcxZjlCTGF0yBF/ftYtnxEhsCLQhsLlCA+GGB8Bw+coSCtk05BMSyZCISNEmE0yKoC8uTxMvenY1BVaTKuXSzDCOYiwYaEeohsVKzLV4P2xd8910dbXLaXGZxXXYkUjtMW5WZ+Ug9JFAXB5ZquyUfCcEQ2NPnWnJc8zRjDNUi5ra800GQSoDtCJ8GSHoCYJw4pD5TMzz67u8mxZVx5OongPJsCt2aVwtHe1x50vuklGuTcWpIgvzM7HJRln3qf2F4OkGP1cuuClLH8iUfEs0RGNIYWH5o8uESjeqwy1A/WqbcQ9nK8zVATWM1TlAS91btcAi3RlEc3goI6IjHAIF4CEDxzY4wNG/FlJGRQ2xvCcEh6urcqgCJ+XyV0U+RD8bDPLLrQp3p0mgQ1WR7ekUmeSEj7ryL2fYQmGUa7TJT1WJK4/9ZOvlKw++LON+CD8Ht5lRWaIF8yGgOY12zkjpV7pzSwZ8Che5VeaUhmQkzChr+6yegVSf1TTmeSI5ghW2oSzn1OOlAzTFXb5+qFIBwcHY9f4uAc7unXdsMW8Cnbh4gUhS55V3qCeMKK8VmKa1dc8SKB8gKV0Gk6R0AUcvARH8iVdc/0ItfDKluIMqzzoBhwDaQ/EwcW9ZK9VCp1K8R55t/pBJ89hFH9CfMZwepwi6DQWolkyjY7ZPTESy9MXYnx40CeDcZgG+yjqEq/LEw/gEH7qkKQ7r1zRQw49qKRY+EoOywdxbfHMM0fj+RMn43f/4E9sUN/y5q+LH3/vu+LMqRNx8tTp+NL9D8ZP/POfiCcefczGieMyWbZn1WJpRTNnDUCW2Im9dkXGOj9sweOqDfFhZHhE8rcZL73jNrXvFfcH+giD6XnVfWZhJaY1S2ay8PzzR70z/K47bo+3vuUbNZPO99p5pZJHbENDg9Zrv/7ffzeeOHJUWFO3pKt9Gb5k23BZJxVftVc45ReXdiPbHNc8cat54Cu6jGOAQ/ppqLc/9h08FA8+9FD8k/e8Lb79O94iGHZqd8XRZ5+Pd/3AP4qPfvwT0t29zl9x0N5elUVOLNs5werqZjm8X82gdOmQznYZY/XpteWFmL14SrKUr63Rh007F4MftVt+zQtZQKbpn8i96i+fMnP2jkRRIdVP/2CD62bI7AvYFdsC1zn1JhDVMajce93ucsey9p3bxvm5w0/liJoKIexGhOHD4FIuDVKdkCq+os4ZFDDyLZekO8pE2KiJadVwBjNemKQZ5/ryvGdiXRrZtHX1ZQVhyGZ+D9k7wcEISuGhkVMIhFuE+QdKftBEeYbnf2GcwgoR67BH44xouVddYRjG0zuHhT+XiDFQ0J3pbnzlZQfjzsnxeP6556Knfyj2Xn/Imy98ipEMspWIUPv5HdXVD4fwEcbIuQ4IufjWWRQ35Zg/GiyYdP2jDfwqjW+zfC+DoJyIk+9nvDQ2hrxD5UiIqYc3Q6mO3kynsvpVzkBnTzx7/Nl4y5u+LqbV+S9Mz6oTKw/L3yKWTko3NM+kVMxXlUlZkMsuRciw8VU8ZJKAvFBNBknEW8yBU/nUAdqJx7VoYGJekhtY8Qk453OU/im5jkTZzfz004fjzpfdHt1qk+XVzVhY1rxH5XW15xe0UEZekRChZIeXzELdwRR2h7B+gYbsEkgJsI4jXcU17kubpct7819+8kT54RH1ov6KsJzr57L0Q4EiRzvGRrwcnDNAlmXZDbsWly/NmE5GzJRGmg2b6pCKIAeP+SvO9H11h6xZ3goMfgUnPzYCnmZ/JDEBoDXrleWxaYgdvlbCZMQTMp61Hjt+TMp7mAjQ2iGzKDOMngc+ciRnHeDRNqzjkbPSTkZD8TjFWf5LsYbVDc9yCfG/DlThsa2tMmkcQIpXk9g4hZHs7WbjY6tmIkPxqU99Kl58223ehAWcX/VTVowES85PPHRfDCjvnS9+UfT0dGjGNuBlYJxlUvzK/pmDyDTO2c7047qaku0r2FJfwuRloHvi1Nl45CtPxm//3v+K+cU1H2jyo+95e9x2yyGfQ/2KV748VjfXZTi648lHvyLsLZo5r2kAuhAz9NOLs/HkkWcka60yxMOmgaNyOTUQGtg53qeBIG993HrjIb+yh4wxO5yXQWf/yGUZZ5bM2SnOK3J79++Lfbt2xE03HozdO0eiXzNWdmC3Sr+97zd+L5568mnpE+kFywv1yTZp9GWF4Qd8oMbWXwws0RFKNxfKP5bMMx0+5eUU5a3yyCSJ/SxsqBvUJG14ak8ce+yh+PX//POx/9De6JHB7paNuFtG+d3v+fF44qlnpFOZQKUAgZ8VWn9WGN2rdsCWuY+pH4oqQbFhL1dANzUpYk/O4rljsSp6RnZMiX8a/IjnPOagDdDVOAxsM922jaor+lISYvqTCo6RVbzqVfUFjntcxuV98qj4um/vaIv91+WGMLmrjfPRp4+ocBjOswVmuSg1UkAqBKoshDTulYbvZUbJMkpQGZNJ/JwueMGgKdgFjnC1S3B4bkBlOHpvnXeQlxdVbjKRXWw4P4+UD0OoupljZqQhzZlM0sFSvJUla/j4ivLsgKRKh8rWnemBuRzmT4dDudNolJ31kWIXLAyjxhhvaOEYurEdO/yOHQbliUcfUuN2RFf/gAYYMsrCgoDljj2VJJ7AL+hk2S7PF096bLhFnwVLbKNchBTaMKoYXcJZOeIYOIhG6FI0sD4uT3hy81wKCEty8IT6USeeNXfKgO3ZMRG7NaCYn1mM+x5/PK7buz+WWTJW4TzjwfyzgYIyqkHNZ84ScKV3qhwVUxS86gk9goNG+JXLSUmy+Sd6vHFK9fBRkFAj/oKfCU3KSLqkFSHVf5Xp712TV3xn4IHCOKbR/o6dms2JRr5RCz+Y2bDMTW4ucIPHs3NohYfwTjcOCS8tyuyAeNdHaci1jRYyQF2UZlTIu+KpA0vidHTT6f/QnTz3IEsOWonLjsZJSxf9bLyP93HdRtkJOZEOBcEzJowUeKusQmuzcx77eZ81aXIl3i5FJUWGoGes1DidDWXNUICgh36VUKl4MJDrMnLQgoIDVJ7d8ZOnYmrP3pDuco7sIzJQzBcwekLBcnrFC8XktyNOl2capV70DT8mEA7abZ2DsInnB2wDJo2ljaDKAafLlk85DAyQMh/K4RWgVfMdZf/EV74Sd915Z0zPzdl4q3QZcPKkcv2fv/Gbcd3kWLzuNS9zG/b283UwdixLpkWn+6XKsVzrqu3Ihbs2jHP/lKziMLj/6/1/HF+8/+F44KFHVPZmfN3rXx3veNt3x+rKQtx2+60xMTIcy+LpJ+/+TByQUaJPXp6fjdmZefnL8f7//SHvSt61a1eMjAx4DwsfA2G5m8c61J/3mdn9e+bUqRgbHYqXv/R2L+Of12x5enY+5ueXbLDP83EKyR+4mDB86Uv3xU03XR9/9Vu+OYY1a37ff/3NeProKdW1PXqEc3CwX3RipNxK4ln2Z9qE9qz19wCNuKI3aDcP3NR0tBH8YFWGfuuPYRTe4luHwLPenhiQXtsxOhkXlHG8fTV+7X2/GG3dbT6ZsLt3KH7rN38z3vsj/yRmpMugH1fxqNPLZ/KS325ofL9edbkiGK/uiXrkqL4FxHPoLU0Whyf3KI6v+l3RjHpZk625uMKRyZZrybTEGall9uv6E6cJpB83qCwmLjg2M9qn4obMfqecDsMXeAnN8Kn6HDC177p8lUrummfO0xfcQUAEozGcNPqGl6uS6TDfuylVOX8VRuWxoQky3DjkW6cywAiPKiITKsXfFZ0oqa5uwfAayYoYoJGdmOBlAxkvj0C9VJWNyiYKlATKzK9H6eI1AtMhn1ENTM7lJJXLvenOJXGEgI5KvE9jUoflzFo6ZS5NJLNpUL/eUpkLHcpHKgaF5xQ7du+KIc2A/B7j3ELMXp5Rufksq555DcOtaFAy6gQ+PYbR68aqn/+wIWVdDSpu6ic+Km6DOPhMXuUzT8VPv1aisOuni807pCfdKGgJmoQQYWNFAiG1gGL5+JOy52COHcP9ceuhfTE6MuiNIXMstbO1XyPOLg3CeE6K8GJM2mR5bTCgS2XmbleVJxYx28tL9VObKsntaDHjniM6lQ4bgeeqz0KRIXda+Eobqb4QSRwdKnmfcpc/1UP5UVADGghB38BAf+YVXxj1suRqY1zor7MZNyd8UGess0T/5HtwQxzcI6/q6gEhjyhIw0DS8UiTb3yEcfKtiIh1HJUknAqmhrnIi8yxoWhQdHdKOZO3KiHToHLhlzJkXpdL+VIaagejZOUCDrfAJwpWGozh5X4Mr6+MT6ZDJ+XkvZWVI+UgvFW9lDTdsIeBPmef3kvZ4kwqW4GZHmgls/6JTo1/3UU8YNFgo364BSppQrcg9ZGfcJIrlKd80iCBMhg0mRyVyYDB70MrnjKhLsvEKU2IPAjyHWSqrSAHGsQk7o1VYXjLqhaDbfaHUAgyOrV7ShCbfiUIHufbEC2aXXbHsWeeiyceeThuvuF6v4/cJYNn+dIsEv3B4yGMCrhrGc0+9SNcL7+qKHgGX3yWlGM5GaQ9cfj5+PBHP+48A5rhvuE1r44RzdCh/qYbr4+FpbX41V//LX/A4tCh611vHjExmDh28nw8+pWnhK/HG035Ah10oWc8YTK/VC/pG3Qzsre4tBxnz52NHZO7vKTPyiR9BP7wjvToUJ/71pOHn47LMvSnTp2Jw88+H5+/94E4cfqc2oj60Y702SuuAzp7VTPLxaVFzepXrGNXpfu4fEIkdgF4XdCTuolJTX5uEvqqMWWXu9u7tIV5yiU91CO+7dw5FU8//0x8w9e8NL7ma14hGbkSnd0Mcjvjox/+SHzwQx+RDDIRAxtyBw76MnJGGCFJvQB7kGkYlQNqBkzsHZIMiyYONkGfEL8pG8E+CDVcDAwOR/fAUOpL1YNBnQfSAkw5pT+zwqpy3J9VtuGggpZljpHyaRr186TMKVln6DLdpotPZDY2hM1cvax9ZPuEMHcyI6Zi1Cw7UyLhKgjNHYpjOVweIxYp0DwlC8FmJqdRC8KmxmSkyiYfFDVfc3IvRbFUByoMMB2fcnXBbpQDzMNgZKd2RtMADEJAnDdeKYm2EajzuQMrc1WceXqYlLdGmYycOLsXxlnDIFBK43xrNiRwihcDDHZKsmS9hoDyfqNoxKDhqDbUeJSoejKypByMDzTRCJ7NwiDogGb5uTksv7BE4/s9UsWZGkj1zFSdRD+P1pSfU3qAQ2Eg6NTRgm0hTAHnsJGBgb6YmpzwLmw664XZxTh9cd5GHoKZ2bZ3lnKhS7lRknQgHNjaIYJ2ledXa4SXMN+5VTDLpGzBdgkftDCbJp6ZNbn5V6TIdJtWReasxKVagKk38CljW5oRq3OoDp3ChYJa0aCKZ248g4Zeno/5mEm1GTjJX52XsilHuNIggzPTiXPYSk0wqr/lhfahXXRjGgAGzHH4zNaUxn2Jp57cgI96M3Dino7KEioKnp2xfp0LGoSbfHzEoNIE/1DEJqncA5kSpbpINggnHWlU05EfP+PT1X5hSGPJcLqK2XAOVVyCpvF0Cz+BR8Hymg28Bidx9Em+8DU7uxAjahtgoMtyTnb6D3ASIfBx777qQWXyz06EU2duHaV7z3wZEOoWGsBp5Wkg0UMZzoNxlf5QPPIOD8hLgAFl8iD8ap0/JyrZ4oCSgZ7O6HQ7hE8SY8m4S4Omuz/60fjKw1+O7/gr3xTjMnxjMtBVRs6dOxeTk5PuZ8hJnQmbNvGlOmDpR26/jEhZp59KB378E5+KT372/vjAB/5ciVtx8y03x7d905tiaXE23vjql2rWeij++M8+KWMw4EECJ58xsOMshIXl1fiVX/ut6OkfttHYvXtSsi8Z00wPutgVzqZSPo7BaWrQwGxRrRZz86tx/typuOPO28S7dfWnIRmfdek8zcaGh+O5o2fi3i992bNY9OCadAPtxcc4xFTXkXYDloEK9QY/jjTLRWmfEu12wTna6dv9k6VtwuCpxpmLehAPj3nXemB0MHbvORT3fObj8V/+/f8dL3/5nabJhlLwP/5jPxn/4Zd+SbyVIXN54j96uxg5Nnu5TE0+6gqNCSzlcc8AETuAyNqWqTmz+6KbctOpB/hMfNhcq8FW0r3iMzSwY1fEEzYtekKryzKq/Fe2VE/XH/uG7KcdgNSUEMWpYEhyXPE7NOjae91eqMVdvaz97GEZZ2Y1opRK1mextSGoWDI6FStdFuG3glY2ZkCdPVKouojDsQztL6wgPOssAfAMGSWXzIJTHoG74+lGxLPEatzC5xjBWWkpXeKhvPnsAkFSCZlufLpV5wUN+B3n/IygUgA8yinM5/OC6DoYxUh0VfR1iPap/ddHV0+PDRWbuzhEYGNtOVbK+8m8glDsr64U4DrChGYTIGfeqRweE5gm0atU01+VvPmqeBsE811x1Br+gV/dzIInmmkPXr3xiTyqD4aHXdI5MOGZtvKIl1O7JuOGGw4Gp/zMaZZ/kSUtvugjWqiDT6nSzwpFONgv4FUHlKOELAU7xQhIeMws1pvEuBc8hoc0eIxxtd6jHhg5qK44xA9v+HIbZP3qM3Bgwe7RpxK4GMkyw9mlOjAQoROzjL20LOUgvO2qLwMk5MmzBw7tgCR+oh8clld4R10okD/ii89l2vkJ1gjkPGtVRtL93JA0V5cVhYSjdvjtbfnOMshdTy79jEp1RnZ27d4ZA5oFmDYghQNFysEuvGbjHM6y4XKZJWOMPSNSg/rnQapkXYCWHSrWcOSBwMZtcQSyfvhORs6YxDqOK+XK/NDP9aUvkaY/2nDHxISXNak7S7G0F49iT548I0Uu+pUf5wEQuTGScqz+VGNs+aY+4C90EqcolZ91hQn1ObL+fDEQcN9S3cmGfsCp2W2w+dkBT3uRSUQ4L6C0I29TSLmilwbUn3tZHUJQVbuzZy9Y0X7pns9Gn/jyHd/2lhgbHvJ7wKZPSDAa1aePwSsMGUuzhC1ngvWgVWHLvOKB593hiR0TMTYxHu9733+PD33kU/HYY09KAbfK2LwsXnzri+L8mZPxV77h9V6ebusbUL7N2L97j2fMHDzCkZ5Hnj8Z//V//H68+PY7/QinV/LkU8UkR+gg+i2Gk4GJd+iLQfQvdmKzw/7c+Qtx8sQp08w3rHftnIiJ4cE4f3kuPnb3F+PM2XM2+uaxLg84lR/jQl1wIyMj0iM8Ekjj6joXntc2Jx5X02pe7kmDJ9W4k+erGWdm17yvPiKeRc9AnH7ikfjj9/83rzT4BEjVYVaz/B/54Z+M3/qd31ZbauBrHEWOdZmOIpc1ThSV/lPlRvFenZLeZGLECqL6Pm1MD1CieeKVI1kjDppq5YNOopN315F3sKwsL8bK7EXxnlWJfJypCguXUIgtfjtEsocM5wZJrspXUVJ4g8/FM+cDB22KcRjnV20b56cOG4mfrdFxRBiNDQIT7oIRQK40GJIEqh5rGgWS3tk7IKHo9qsipkQE1dODoMnMkRBhnNAzxBObo4vs6Da+QFJZV6TCwVRI07+sn102AAJCwwNDY9BZMp6CMGbUA4Z7Ji98G1c0eu7m84x8Mq4rLp09Fa3y9xy8IZY1Yt1YWZIh0ChJiglM/FCwqUiIo2FzxG5yVFd44/o4nHSQBwGBLhSJKBM/c3MY/BGSVHDUQ1HAuwEF7zK4UBDwmvwIlQAZnVMyNPD6Rn9fT1w4ez7Gd+zUCGx/nDpzLhaWeH4vvigf34Jm9s9siAlZ8iyFo+EUn/UqCkdRNqJtajMoUX14do78b/NZsiBKcgBEHO3IAIQw5QqJymAlwPiMOznK6oPbRvEdwsUrXjxD279vr+szt7LqpTRo8vKi4NakVHFe9VA7VOOAa9BNnNsANgq7aaHO1ENdTrSIIPPfRgp6Gm2a9XQbgFi0Uw8hdBz4LM/K4x94zUPhVdxlDYYY6fN5wW7RiJzTr2hXHi3w+herSOSlEYwHJLrJGSFlJV4/85UyI91lljQ7DJDpRkFmOjigH+dHIAUUl+ppOy8xDpr0lOmGLIgnfX390SeFSX8136S4WXm5OD0TZ2V8OOOZ1S/TLpi6AlVnysTjQ4+x6h/4qSP9wxSRXugg7BooncEA+TEbDZrk+7EP8QwmVQ7Oj0XAKR77k5DQK49Z64bayo+NNFjqw0AXw3b8+EnNXJfjyYceiEN7JuKvf/tb/f48/ETZunz9WKbGVePC8u511x3w47ZqVMjDahs6kjhWdU7L6E1O7ozB0ZH4+X/zS/GHf/rnGtSciuGh/njD61/v2e2ZUyfjm7/+9T5Y5M5X3hUTg0OSaVYet/wa1bJm//9ehn1js9WHGQ1yIEhvj8pe9gyTE8h4g8XP2Km7wiLF3Ozt7fbxuxg82uzMubPuNy996R3R3dkbH/rwJ+KBR58wj+vAx+0oh2jY6OlH/TgM5OzZs402pT0MC6sdV+AFC4/sjCphwUHfrfg31BYYeu7NN6XDOxvngf7YP7U3nhKvXrxnPH7h3/1zwbVFl4xzvwYVzxx+Nt79Az8eH/vEJ9W+kk2LQFOfNQOyP2NHKAN5y/6bugDZgC7XQ7mR7UwTvGQ8V2uoFxOQ7Ovgz/YGt9q5u8e6am1uOlYF3jc0jNjFFdWLCdKm5MP7VOCLGIrhTummHErUr/C90oI+ryeEyV1tnJ87ckQZVCkJiJcIdNkQKY2KQ6AVqRjJM0tGC4q00Zi/dM4Ng4L2udcazVVllptKsqE4ftK8KAoOnCgXd0waizKsgiFaxCvOBk6+86u7WrELnxsDripN/8wIpnCtYmp2FgxgVp7GAgoGMqjo1GiVU3AYTHSz0aCzLY4/9bg/6dc3MOTnKKzPecmVnGYCFwpFikEdPgUCRZGzUlOjOGB5jJaz5lSUiAH1YFOCG6zUCVmSWUueIlD8yKMLvvrjEsbBCFN8EQx1SGWqGYEUKGfQ7tg5qlFnbzzx+GF/lalXo0yO30TozRd4IL4YFzQLBSPu3MilMgUH17l3+br38yyFvURnWnWJp/6ajdKoHwaSvGpxG1p4Ba+9yYw6CKZT95zOs22wUxDFSI8WqXeX8A5L8XD+L1/s4T1P6r4oGsEJTJ9mDeSvCpNXD1C6fkceWpVGGZQpcOXKGS/NRp2g150A2uA79YD7pCmv2Qp9imdTGmEyU76XqAwHjPCIg+RzJl0YZTofbXbu/GUN+jQDGO4lp+HpRzh4zoqA+aBUD7SEx7gEa0MsXCLTZTfeNYY+Rxa5I6Tb7J0GpSTAEA3TQlw6ZKYaQeBFP4pB5ThGeFFgVBGZAoLLAwgQ2lF+9scVDVxPn5+O6/bvkUEkkwyklE8F5dEYpEIbq2LUlPzgIo0U+rthhdMKXmFWbvxesy/ogCZdAjUuwREGGIPj2aIjlCq03BtWN96rIRgwL66sOA04ZpNUlPf6VzQ7ve8zn469E8Px9W/8Ghs3JgngZ0AIn3tlFHDV8MIz93cBcU+deMbMIwDgWdnikd6YBi6LiwseIPzcz/5i/Pbv/7Gf7fKWx9e98Q3ebHTh3MX47u/81pibn4me/p5489d+veq1IdpWRPO8BkCX41/8zC/E3n3X+dCRneOj7mPdXQxK2ZOjQYwMs/fVSB9ZRkUXbdvb1xU7h0f8xbMeDUjgx96p3V4ZWN1sif/0vt+Ihx9/yvxw+9MGqgsXfPZEQDylTrt37fLrV7Qv9wmfPM8mp3Wy/5GW+pl2JpW2zFMFMdDEY5yte4QLviLvyDnn/g+K5oOHboiP3/3Z+Gc/+LZ461u/LtpkhHv6peeGR+P+ex+If/gP3xtffvhh4ZNxphSVCy7krFX6BD1nfSrdjUvjjN7jr1CsOPqVsklGss9V2eSvrgrRPxFfbJNXt1w/DTY0iSP/xtpKrAl+bHJK5Yg36jO8ZcSEbmNjVWGWv3NHPdhzNi58siF1MOzHOeZ5a+y/fntZu23Hrj2NDWGzly/rP8pWozf5UnUSBilEXR2dPd7M5Vdu2L4uReczdXnmwWiBisIA9QFVQf/oDPJECQ0Hg0RBXoVBtTHxiasGy8+QSnqFScXgWF8IG774lfloHJQuIzQxIBsHZUrj5/KYJMQHm/QPj0Uvnx4bHDGOJXWi5cV5CXp2SG8SEDyC4zJED53WS/QbjIyES1caaQ5GUN3139IMs0nTVUdGxBkH8aKbsFcklOQVAzGNmQD4gbXQSlhQ4B5UmA80LXhSsfKayNjYcIxPjMbExLgHC8xoliT0Pl9awgFzkoYUxFRY617OY2WD5bO8VDYdRu3Is3RGtWxyYxfjhmZ6pLOxjdmC0xRP50KB+XUNXXzo3ef/6mJ26M0jwrHmTX0bfu0DmlAi3lGLYpGSW1tXnPLyjJnP7LmJWzukQDZjkbIFTxvANw5SQDFSDstivO/Ma1U8n+MkJZ6Hrq5yiSaUVqHFHwIQHpTZmuu76Tgu6ma6FJ8X9yg70rNeGB7qwpF/wKwpvSp/6LMvupjJcb4xMx4MMPJAu3gDpdLIq+ZVWHHUx2URzvy+b9BDe1COwvLznrIFqzB8o34uGx4aBnpqOriAybwOg6PAwIeaH74ZTm3FLM44dFFH8kJ7ra83ZKoO86ojAwpkOsvYzoeMISfwEF7yWCLjs5w1FBpypJkHu43hM7SZ37Sd6AIf7crnIVd0v7ws2DW19fKKw/CZb4nb58hMxXG2Op+4XOU9YOW3oQOf2o1JB+0GfmbfbK7S1Ce+8shDPqKSo0l5bxiHXqPv++M0TY5+CE7S3IdrX1VfzIsl0I48h/rTn46pvXs8G/z8Z++Nx594Snk31V/HY0QD597u9rjuwIE4eIDduTKce/aoH08Ib256RdY+fc99cerM5cCosZp0QIMh/AnNxq0T1RDWhqLL+kI0SFMInu+ad8ZAT3sMDQ1okL4SnxEudMhrXvMq6e+OePixJ3wgCjTbcIBPF7hwNkb+hTdj8ilJ0ipsGmcGXqxcMCiwlrFvPYe+BCc/6SH4xOX0Jt4pILzJu04Z52FWDzRhevapr8R7f+DtXubmrZQ21ae7uz+efeaZ+KM/+UBMS9cxAav04mwHhAfflLhcpRcQYCnXepp83ANJnHxA8R3WD5Cqk0GS/EkemQfo+Kqn9Vtb5lvaSmcJXDYT2+lTJdEFGHnBiS3Cp/YSnX4dVeXAa0YA9KehkQGF7WauMs4cwA7TWV9nyYDRAUypyzdZGSlIdaINKSte3GZqz0V9MaAuRv/y+840guDxJfAizcTI4kCfKwleMwxHJYkr5cA4Be1numOc35VRBXn4z2DBDSyha+3KGTOOM2Y5Tae9uze6NBvmO6Ddvf0efKAM5+dnY3H2YqwtzWkkK+PMyEllMBvg+TaKE+OL0faOcsWn0RVySCqX62BCdYk+PGbOVItOTG1qYzpdP/AD7fgSS308g6UejLDgE2UApysV5lYMqPOPT4zl5hXBnj1/Ic6euxDTl2ekjHickEJVFcimT1bbVoCplPOVNJQ/FUL50qGYiaTxyMcMGEVgUkEzQGGAIWOgi3bNeBkelLf8XF7LOHjPSVLMhjByHIqAosRQLlt5SomKlv6eLo/gZTtjbnEtpueX4tLisvIIl5izonqvYsRUFhtf2BxGHD6rBCsYFxQa6ZSPL3gUKfdrJZ6d3jZOygP95in0qx68S+vd8bpn06G8rJ9ozxlZ1pVWg1cIpneiqwyH9aP/TV+ac97+/m7zFzmtDoPDDMIDVf7kWwmmIBg/kuDOT4iOJFpIhy7LmVMMzn8rIwMYScJCY8WBc3koghqH7zgDyyWkn1k6mnaDD+KTaGZwC7zzKx1odjzz/I/PJnJAg/u64vHhD7JivgqPZQF8umgT2tQDEgWQBdlStwdtiAGznCjeAz61iwdVhmUgoVkv7a0yVoRrCcOt+yXJ9YoMP7KwjK9B2rJwEo/sMAhYEOyCDPjc0qp8zdzU8x760r0xN3Mpbrj+gPp5Pn6jhvhVN2Vc1m1+YSHTCg+BYTaLAfVrldKZLMHOzc3Grt1TNs733Xt/HHn2aCxKed90043RK2MzPNTjjWA9muntFtz1h663caVfMqBbk845cfpsPPHUszE0PCwebsQOGeWR4UE/nqLPoiOs3kULbaPswffPWXHqlh7s06yZRxNnz0/HgzLGKxrIvv5rXil+rmnm+Vg88+yx1KGlfuBo+CoDHUV6X2+f5Hq6Sf70P62MYJ3DtFd+EQWvdGN44sFZVxqoY+Udrq6+oQM4+vjU7HwMdWzE937P3xD8lowbk0JOLuuNp48ciT/50z+LmdkF0+ZVL10MjtI4p49jcgmPbHUs/9AnXkGh/hTUveSWW/8r8q3LK1oOZx1cH/oHgw7XHZfx7APZ8i5v2UW1U9oL9lYJj2liMsuhUBhrfOHWL5fP4QP1gAetMTDUV3B7t/b2svbx548KWLNlzZIxYDDMxAkHnZRO6EMo9INAGoZOBhyGGkIoFGGBaIxRjQMJIwUrK5jiOIRKdaZwO1VS/30YBj/dUBY6KhmHMMDkbEwfr8lMueQl91a74ClDaR1dnAoz4Nl+vsMsoWdzF5cYyCiUAzGggZfXc+kdo5YGyx/NoPEYGbpslUFjq5FwCEUKJHXIzgIu4NgoB71EwAHHQSU8EL4qsF7CjPLyvXe2K12DC3cayjD/cFs+EnBoTLP+vj4/H0MBzM1r1r+87NO9klaVJZyJNw2JFWUxIhYIUpRO14ZvLFXDb0aZbgtoZsXBvC73xgl8OgZA0A/zqQvnntPJvIKhy8pK93RI3u6CFpa6E7fKEhkos5Hx0Rjl3GLxbnV9K5WtZlbIV4dopUiKoRPSwl6OVn0ol7qy45104NxJdUErMugnRpRHu0CzfCjJTUHgpVOj1AQjelQaGcwVRTo+Z4fJG3DhKIcNcUmR7mkzxcGP+YWVGBsZih3jI6IT2aJ8nldueHOeDT2yopwePIGQutDxVQ5pOajKepOIz72BiXN8Om8Qyz8l0+aJx3fK6JDvoT9R4CgPGbMM8qMQ/tzmyqc8zCC7u7plgAcyr+KoO/zguflzz5+QMp3Q4E+KSZnp86Bhls6Oag/K+anO9JmKl37GagTp6bhHmTNA0KBJYd8Lnlkk9LEaJMGyQU/dIqMNDmXygFH35MenBcHM4wLTBH76gFCs696fNxXs5EBvHLn/nlibvRxv/eY3qU9hXFGeyK+MgcI8doE+6o0s5/J98oy6EMdHWNjz0a1ZHu8Pd/X2OI6mYYLzvl/6L/E//+iDPp7zW9/y5hiVfOyenEDEYv+eXTLMB2N0dDRXoRg8a+AwtzAjeVmOP/zfH/YscVBtcOsth2JMhpqNSNQzVzM0AFWdWAmBx/ANme3SDH5Ys+bhoaG45wsMDk5EjwaMv/hz/zjmZhfjP/7qb8fn7vmS6qm+b97pol7wXHWk/rQDegnann2OAz+oP7ILc+m/ZdIGN5SP/kG6qu2BFRM0x4vfoOc5OTLHqhrtYeMqQ+Uz8VXeoAZ6N950U3zm/vvjW1/38vjRH/4HavI2nyvRJd3XPzAaH/rAB+L73v4DcfHSjJfC3RaSC8LQAXE2rFjGTd04XfHlsjGmqlQghTrDGrhbVsFCOrD6UZeMJywZV35yg4s+bFuni7YkGmltbKbDhoqW3C8ErdAj/QRu8Yn9MpusQrKHRoWSPLVnhxDZHW150TXGmXeTvZavAiDUnQlEajDvPpODqTjSakex2qPWVBbC9Md9VjId9GccITnglJhzmG3nioJArsKnDw4qmA2OAUYxMjIHHqPQ2ql0Kfit1o4YGJmIzp5+CQyjGQn96pJn/aBHODgA3cKkCOytV2dasp6UbuNlGlU2SSoLOqgzTMfRAUmvQkrj1UawIy9pwuMZOVC0vh1pPDrosaDbAOkCZwqbqrK2qc7eHSuLizG5d1+MTe6ywmLWsqxR/BodQHBwmaXn+jjBdNM2gnUboRwhSfRQOnJJLvNUNJgPAnDbQZd8G6NCu7PKt5AKDh8aUZrQna9jGb3vkRHwAsNHz9kLgHGEBrjQJdO5sLwQd778pR7YMdPlXU+WWEWtYKWQ5+ctezb4QgFlljO1D+WnsUxakZm8T9g0pkmLO5vrCv1qO4CVRq2A8cDDtKdBNp/kezDpplIZMuIeBZNLeDwA0j1xIkgDwI5YWFiO3oG+uOnQAb8ClrwCc2vwtSJOaGIwpYYxjU6SQ8kShnd02O2ROTCiudIAvSoXGTRhSqsDRf5TVyj0vdu5KiJctl06cAmb2ijpAxW4RbPwJRxyvuVZ29jYqM+pdh/EsKJUFH7u+Jm4fPGSv50NLHlxyAQ6Abnzmxhq2+y/pcKFFn4pmxjmTLPCoj9TN+Xx4yzKNE/o64nLafzUuC5bMFlm5lVQLg0PP+SbNF6PYcC+rH4xMdIXrZdPR+vaYhzYtzcOXLcnBnqGNIDiNSs+mytDq1mu5UM4PeCUMYN3rhvWXg6j3C/j6S+iKcx3j72zVzJB//74n38ifuf3/zi+9OX7473vemd8/FOfif1Te+LGG/fH61//6tg9NeVZux9HMNOXwua0QZbwz4u/HLZBWndPew5ECs98qX6sRmAM+WiR+aS27NLAd3iwV4Pf4fjCF3l3+ZKiN+O//ed/Gw8+/Hj87M+/L46dOGUcOGQaXNSTQzQY9FXjy0coTp7KJXBcHdjxfN16yv1zeyBLn4UmNrXVdgcP57KDk/oRTxwyyCCeV5XYeLbnxlvi4x98f/z8T/3zePWrblGdOXgkjfPA4Fj80fvfH3//+94di4srzk9bpOxaM6QRVN9zvSwT6u9KRwbSFf2otJTHjBc5pgnZJNpJOOpT0tzX5azj5Wd+3csn7Fv9My9VPm0PPv6Y7PgQKtWVOjO5gVc4vt3tSaJ05N4DU46Tk3G+o9k4P6+RGETQKJRUCaudS5UsCCEGAmCQfd1bkUKc4oDjZ6IzC3dWapkmHEXomdVVY0cHopGVwJ/TnY9Eyte9y1JHxSCwHMYMuk2z/a6+fnWg1pg7f05lbkan7ts10OD5qpeky0yGcmFMmxhCp1XhphnhTuNGPRC4nAnSJPnchHJxyQucBVq+n3U4hlQao/BKkdQtl72TXxJjCxFKmDQbaI0gocX3ys9yKzs3h0ZHJJzdcebY0egfUhjFwkxZCo+SzEtoEDlqJUUlf+k8dCKXAb9MFLSqfNOgOOVxO0ObnDeMEYRs84k8gsUwXcl8fsZS8uNUnDuXP9JR4ugcjIiNQAB+X1ph5zOOiNHBwfjKY4/Ea9/wulhgR/ZqLk1DJzT5THHhgnbTosuj+S2e+SFzal+N6jl9DAVBHPKQBpROKl9hZtaUC39bJAPsPIc24HG6TaPmfEpjQ4mSOFkJGpBpHLjBlR+WFwAKrLQVF6czPX/smGhsiztuuzX4jGGlm/6ztJy75nGKcpBy3U60jeNTmeCgGacWFKiAVSZN5bZ2SjqjchkpB+mUQ8DgIgoYZIt2wm3DyZW8OBvmEvZg3OHkX4+Up1MUx4/l02NnLsRRzQZf8uIX+9lwlpfLdcgFegFDzVI1+Rp0Cg0w4M/HJJSLzGNslAcDLFg/ey005fJ4GiMFNcATfrWnd20rf5aVed0zBLOlmROnAG5Iv7DCR108KJdk8Uy6q7slhhYuxrd946vjjV/72mjRIPHjH77bJ2h5D4Rmv/2aETO7FDk2LFzUAwcucGOwOQ9hQDNVZoc9/XwGkINMcuPi6RNn4pd/+dfizz76sfiR97wnHpZx7O5uj2/+lq+Pl7/0DteTx07sKfCzds0slxeX/drW0tKC9JIMsOOXxTeVbR6UOisvj6Kgg1O81hWm/6Rx7o6JiTF/hvJPP/jxeMXL74offPfb4s8+8qn4iX/2b2T4el2uKwfDSr00ifSGyCqDDFKmL130PXWnHehzfNqRAQsynAPotAk4/Nm5GQ82aHBgurq6DZ+rsGkrGCwRxytiU7t2STHsiCfu/Uz8wf/4zzEy3O3HkH6NSrp8YGg8/ugP/zDe9vf/r1haXM3VK+ksJMofVtIPXD7rQm3MINz6j75ueUBDSj4UR00bfUx1p+o5yMtBA53N+hO+ECelZfl1nPJXoyaXryFmX68OPNAATcol/mTfsxN6Dyi8AtyhQdhC6jHxYFfTzLltYnL7mfPlS9OFUAqRD35doLcrhZupumrlcDZmusdommxgDVdGU0SVBkynNAlavU8ffDCVwUGOMPzVEVXAJ7qoY/g0rA6+kIKSl9LoH43+kVEbrQ6eJ0vxXtEsmRLBySwYBYvAIiCKVJ0kGDQEjQXjiXP55IGhWYeM1p3zKQ5ekK44Qdqv90pxBn4Oi37j0EU8+aGZepHGc3K/K8yISh3Joyn5XlpXOqeSjU9O+jNpbChgGd4jTvUcz7RUH3hlw6KLksAvEXNHpV682iIAG0N8Pl7AbnGW3HnHm5UHLu7ZhCUClA943Ys+djNv6mJzIF8L4yQdPoG5KXh/9k9xPE/ZvKJ2aqGTssOa93+Fi3uf8d0hHIITPmks4x0dHrLy6h8clmJp83NANu7AX/hgQdblL2/pflM0X1EY348fJAPqcpaLDeEDP7SuKW1dtG1JVtaprzoutFJn3gffFLyEx/d8F9uPHoTXI1/SfNX6o4RJkxyqDJ550el9MIEUQMgIt3lmJOXS3R1LqgOv7fCOOQocnLQ/vp/B68Y4JJ+k57MnLvFJ98h2ynwJF3lAZi0rJVyXyJwmHOycZ9DCjmHLEWmC45EBj3L85gUKq8BleuIgLvGTV7AyMoQZaNZyoAdliqFhUIPq9fNj1ZX8nLbJoJiTnfiaGvyzclSaYWgHyQXyA19ZUr6ii3bn0lBLfovaTrh0bYhfVyQzG5JDngo7XfGbaos1wW0IB2tf687TGqvlWhN+4n0vIleVZ039fk3dBBnaUl2MW7StSifAFz4mMTjQFzE/o1kgX5brji/d92BMz8yKftGtRmO1h0EyrelZPLJSrjSOPCNmkJ1fpvMnQJWGQfCsUmHe23/m8BEPHHploHZMjsVrX//KeNWrXm7+YyB9IJNc7btstiTMpjhmw/WxFH2cgWbdgEa5/KyPlF/VdxxfpBudGJXSb/Gz64ce+0p8/9/7LrXfZnz28w/EfV962KsC1KHqfOsr+Rimanswdrl5L19nBJYLmcw+ob6iewYqxOMsU7qgG50lKXC8BzeKZ2MeeSiLATBxDIR27d4dzx4/FgfUh/7qW9+glmfPU8pthwxXZ1dvPPvM0/Hhj3zCr5Ghp+FJm/Qo7x+3tupSW/mgKpWFHCL7nLWdNiX7q4gzPa6L/OQfIkufV7uXgQORpHlQgr51lCPdDvCc8q914CUP7PAEVGEjE/cBT15vD2R45ROaePza39/jOLmZq2bOzz9zREKAIUsirVgr04UfwkysGEovpZCanjNLVaJBbFaQtGYf55mHUCZr5EoWOrthUIgitr4KRTqjDBz3beyEk5B3d/cqTZ1yQ91SMMyqmLFcWc1nlkJmeqE1Z/955VmpSV+DQQqrJu6M5HN6iTdzKZhLQc+yKI+oUi8blOJcBzmULQMThAh+wrdUioozr5JfLRIqZhCcJNUmIRsZGfNokUrR0WZnLsfS3FypY/II3kFje3saa/LnWa+qo5QnZdkX31wGV6kA5UKV30sFqWlVPJQ6TXUgv34ZzyhP9wVWEU5POpTX7aSOhoFQfNa74NTFLFRku0Oz/MesRJjVcXOzEZsnzEvaQjjTSGFAs55ZbKUTPmd9wE97ke7nxtSReF3MgMUhd3zdClZxguegFs+mwUWH0EVNSQOOUshPnXBQ4E0parecOWd+ZnbCnMpFBu2iBrYrK4tx2803uL7ggRb4wbN0dj0jMZ6NK5ET1KDJ7aB6E3Z5SnStxRDyM5NsHjwCl7iFR0Bqbd1nvclkX3H+Q2xpCJw8w5Is5yXeDBq/H1koAqXMkqSpAL/u6eMDPTmA9IFCxCkfM+IT5y74lKo9uyakxJnFKl0DSJrSRkVwa/pHPOWDE0fpfv1HBbCXhaNhoYHHamwIo97wBTzks4wLXyNNl1+zEm/JSz+jvMzTlB84Xa644JGZqrPA1aW++KpdA3Hy8JdlPJfi4Ue+Et/x7X9d8Gpd1Xd0eFQz0P7o6S1GWnhYJeHrbtSEgQuGlFUcjsVkaZZdxxgTlrjhGQy77wtfiseffEb83Yo3vemNceimQ+IXpw3K+IrfeUwxs+PcC7O0sKRZMweRLLgMNnGm3slWg36uDeVlVQTDv7SEEeUDEy0+V/zp549rUPBMjO3YGctry/ELP/sT8dThZ+Onf/5X4+TxU+INKw85KIBX4MaoUi8MKbip17LoWN/Mz3UCj1722fCC5Tl5PjpLnqJPmGn39w8IzxV/c53BB3wHF68Y+jOYahP6HvqwQ3wdHO2P62+7K+7++Mfi+7/7r8V3feeb1Nd6o6u3w99hYPLFyuEnPvbxeMc73xvPHT3ugQP6gJPAcrLTp4vBpWwCq6SiyXZEMNQP+ujr+WYMs2d4iLzCz5Sv0g2VkvIPT7jqa0+EkS8JSMI5LuWKcMbZs++8YANcEYYzbtLSJlBmhtti567RzPwXZs4XL3q0qO7KrZ3L8TDqasHA1QalwPSpiCEacb4r8MThIJYf93lJ8YmhEEhjeYmicglIZYcsRhY9fYM2zHQelnZ5PnRlXUK+OB/rHKvJ5hQXJxbI9+YhMVbEKryui1dDSse9iskoqXymBTtRCQyysnMzapXPTFSdORuq0gdjUaIu1AJP3UAICGGPJKmnRrzUi7wsmZPmurGzTx2qf2hQ12gKlzoZ53dfOHM61hcX3VG4qI+PQBVNLQxGVtWxmbWp82o6W1bls+64dcG4DqqPlZbUpXKJn9kpGwKltNpRU1AtsU7ncrkljh2JSDT4PAAQCtXOAwPHyVcGhTOP4cUjn7SjjsIhD5y8tqx6rS7l95hRTm4bleNlPikkL/Wp82+ofv6En+7xOYJQyO2vb3KuL8uWXMqLolfYrw8JD7M8jAhLn7zS41eQlMZuXuBWeT2H16+IF/9YWueCFRgbv0JFnCJ4zYiNN+Bmp/Cq7zc9ip+eviwD3uavOTEj8w5h0bsk+mfm5oUny1vh9TKXRd4NXTxnz9e62FFMuncpc6kMBp7saGeXPfUjzEU6cCi6Bk3AyferUdyLbxWvXxtT/mXFQRfp9fUz6kscgyV4la+ZifaVFcWz+3k15mVE2PEO/Ipo59OFiNrlmYU4f2E6etUv52RQ/Kpc4deC8PvVuhX4iOHJe/gJz3kVijoQXluXcRFO10+zLb9mJRqWNdDO16tIU5xowlD52azyLotHvLIFn4hDlqp/hUGR8tI31qFXtFmOVO6mri3l4RvQF9U+7KJemF2JY8+fjqMnjsaFSzOSV47RXJERQXaRcGZVMk5q56q76BuUl3pC5ams7r58tpp9CVV8xUb7+NGjcfHC+XjjG1+nPp4zNAwbxrnKPfqHfkgcs06n6Up9o8GdBoe1bIwCuoUBLv0wJx+bgmkzzzo6euKBR56KmfnZ+Pvf8x0+NObRp4/Gb/7en8T4QL/lxv1czjqsKezHfaIdvQUdqEnXRWngZ0DHRIjHPPQ/5IU60G8ZJC0tLfodce79CE6qH1rNM5eS9gCdywrQiHRfy+BEHD/8lXj73/1ODYoGPeulLAb9XBj20ydOxIc//Mm4eHHahs36Bzz8dM/jEjaXsRzOKpCS1eboNeBQVNK9gtc/XwI3PVzULScu6bjHUW/gSNN/YhR2UsPHVf6kX/ERjx5MPZoXvHWOxCZeEy9K/WikuGtmzkcOSxik4KVAPWstVLowjxRVsBDZytsKVMoSUKQILuMgJpNdPIEG4Y5TOAVMYU2rmH1gQmAwI2HmRxi8dp5r+L0xlgQ1w0QAJQTiuDofwoUwyJDa2GBWxcBCt5e0MWLEW/DqgAEG5WDCYRinnxutOKDzOXEVInDD9PRhTqM+wF1hCSuD5oN45JUADLMuYqmbG1h/bDbaxLgKd2/vUPRpRtmmQQfGbV2CvbwwL2PLbEOoGZmBT7gxbpTpd6zFB56jUq6d8tKZzOFCG3LgOusyv60UqCsqw8S6bolE9VQ8cH4U4apRF9oV8ReMlEPWmTR1Njoco19WWZiJU78yMgAPfGbXfGePFBZLo8q3pgEVHb4NGWHUJfx0ROdyeVm+HXSq7XJFg3bRTJUwdQGEmSwKijroj0i3F2WTXfV1vZVO3eCPoszPrEOmwwPP+hXp/3Rkl4syYsd5KkLdmhaeaUMXymlxfj7mZ2bi5hsPSiFKDsR00yhcNioyPAw6qXttC06R8rvuCiP3bhNopA52yQcGlm5TlUV9CMMbaLYrfIJm629dbneC/HOYttSN8NsvYfZrYGhUkuJgKTxJftPH6FfZPK0a2Kz4owsoGu/d4BmcwGfnluLYqTPeG8GMya8jsRSt+oAHqmXfHebZKLSoCMlu1hn5sBgIksEL8kr9gIdOyq+DRnx2a0MstDk/dcaXUUsFKDj1DYEoPgdo1Mt9pfAGPoPfy4mqz8aG2kOwt+4diH07BjUru+iDcKbPn43h/u7Yv3t3HDwwFWMyGBzowepHr2ZzzNzAx7kBDBjAy7vKnV3Moke8gxvZ6epiaXg9Hn740Thx/ETceeedsXNqMgY0u/RsWQMED0QZRDB4IE6DVs7WZn8JfQV24NjTUJ15qnrBLwaIy8vsgk7jxOuTvGL5Z3d/MW64fnf8u3/5o3H6/KX4FRnmz37uwRgK3opgEJN0V77UC/7iM7tlBi/xcnnUufY3Vus484A4HPHUl2OQGbBwz7GhnFFOGyQvuks7pQx3kqe3O2647pY4Pb8cLfNn4pf/3U9p5t0mAzvoXefdPr6zPwZGRuKBe++Lf/COH46HH31UfYhDSLKf+Pmt8POIqbW9O/hIxlZHV/RK51AWO6KXl6RTBeu6IiCqg+2U6kXdiEdm8LeurBl3ddIO+p/yRR+VBKaM6R9S7VC5hx7j0JX8TN7lqh9wBY/qz0qKZVEw9MU9zWdrNxvn5w4/aeNcv7wBAjKBJDuRJEQRGBYXDPEQSrj4EJf5ivKQIx4cTpDzEjD3hMmolqch3SlVBlE8w2wVozvEZJQM8QgiysFGC8PMTx2avNn5YDlMpqNSHLgKPaLfTClloogZBVcaSMl6ZN1QgqwLQhNxUAlM1gtYNrERm8J8ZVP59DPDjTMNM88t2YRkVoFTsNDEaJJntiNTu5SnT2EJEJ1UhvnKGjsRoVd1Fo3gwmFoqHfGs5wlGkyYqddP6JPFFKMwdUhjC80ImEBTocmx8QPhBNYwpZ44D0YQ3ERE9sSvuoCDwRT3edQrgw3qmzzA8GP8WILnOV7X4Gi00EngtwSRg014zYJGotg1KSIE0zWAABOpO3V++O8hCkmmJRVDDhLFS9HjeGhzet5n2yibvDTE4EwYkjIZehVn/mQcFzCQAC4vvWGMdeXGM7WF4nHQBt+YzXX39vhQCWYPtG8KQZsV5uL8nJUvG+NQesgWbckKCETB5zRUXFkvELgN+AJVSWMghI8zjbQPVdNPEC4yWbUNc5WjckqiDMqjtam74fSH8oBXLlfgDE5ZLiWRM+eHZZzZKFTz26SKwRc0i5m9PB19/X05uMc4YzTU3gwibURod99DAP2OvpW0UhpynvWHZtFFPVW0VCWUOF9tc/hOso2r0/Sff9DtNLDq15LGHjzMqOCTZUGOegMHDp7LbiBXHf26F11tyzHEIItVjeVFGYrBuGn/rnjJLQdjfLA3+tXWXT25YQyDw2wXA4aR3rdvn5dvoYVX0PgyFUVyoAlG9vP3fF58HI7rbjiY32VWIuesM8NnBY3VGq8O6H5pUYN06QTuqZ4HlxoUus2ouSIpm0GND1tZYaDBa1DtHhQ+8NCjMb+4EO9+19tjaudEPPXcyXjHe/9ZjO3aHzF3zqsU1TjjUk8Ir5lLH0odybI9tgljzACMb0fPaDCaj2ZyZs0FLmQHYzo0NGTa6f8Lc/NOo+9gnGkHDBr1IG5Us/iDd746vvD5T8ebXn1XvOed36MBjvpeV483nXWrPIzzoPj22EOPxDv/4Y/GF+67V/UEF6RKZiW7VIO9I77aNRFgGZ3XgsV79BUaZml+1kcye5LnOutSfRnUIAvIYREu1T3l3KudyJ9zILnAInlygq2P+yybNFS2ToOvqUcz3ffgtxOPwar75EVr7Gs6W7ttYnJ30ycjp7MwCWs1PNSY8qw0jLQWUAgmSmEb7uKyAxGdnSWB5GVivbUjndkvUcB7hr4hQQWIQYJ+mxK0jfVl+Uv53WSWeejoEpZUFOpgyosCUILLJ94lCg8d0n1SDACtkp3HgwRXp9JU6mwnXziSkWRKj3/mBa2KInGc8BKsSlmR7vz8WA43jdDLiF5KSPValwGmDj29A7EuYVmauxzL85djc1WjRyk2nsOi4BjJqeLKppkMAxIZNQ59QeHAZATTfEAp0iZMNfhTuoWLn+rAD+XIcrZE0B2a2RbANiiElG6+6YKX3ON7Y5nirABpc8V7Vyww8l2e8eQzsPr6FqNVDBArAiieTZTQstqQAQj1ECzwa+srri805c7VuixNfUWT4rafJzKylS/YnMU1XdCjK5cCCYsfohe6rmyIQvkps5IVsZaDLAQu3EpXHagTm5PyEBX4xxJ+5mc5Fng+yr68uh5LUkY+TEVKeWFhISYmd4neTaWt+pS2ZZa75c8urniJzzMg3bMszDvAXs4WTmYvXsYWzauqI0vC0MHO41XVkeVhNu/Vw1WU7DSWj1UllanZC2miUUG/8+oDV1QP5y1xHNZCW/pwFuqumRVPEfMAl3rgh5S86HL9xHuW5Flm59StzbZOL9fzydB6ehvl8oLDwsKidMeMymzLZWkvQbNELkPjJfxc1jaNCvOsF1rhO2+HQA8+h8TA8zQ4Kkew9D9kgiV5wviWCcOpfkKUr24RhzwSx1Rd9yqHfkF+GtqyoDDXluhpGDfVtUV+6yZH9qr/Kf+CDN0mb8prdraqAfbM3EJcvnQxRnhNCmWiqwNjKYValS7LuCvqv6Oa4eVjmpyt4whjyDBG506f81G7JKIy6vNm+ghyz5I0cRh76kIcdNLHUMvgsRzTt1UHeOtT+FYZrLfIsGnQL0N2w43XxZu//g0x0NdjmfjjD30snnriaHTKGLasLFkv1EmNaRQuwj7fW+1MmPaybhed6eg/ulH9oYMjSnPwoEGn6gY+VpN49YuvWc3NznqwUo0zrq6u8h9D6iXskYk4ceTR+Fvf/pbYt3eX6sDzffGrLGvj8wx/dmYuPv7xz8RzR58Tvk7hMBbjgzbMHXwVkWrnXIXIg6Tk094ecC0ITnUSHHQLUH7RH9SbCQg/eOy6Ch8NZSYQR1TR+VBAunxgHQ9Aoany1CuVFZdoNEr9AxJQFeXHngyA022xrP0KzZxbyrL2EQkRyDSCxki6jERgAii8hBkxNzsMtw068AojSsDRgIokuuHqaMQzOSV4V11rh58pA700f7EQ2xGdHV0WUAw4ggcu6ELYQUqUacOR0CinMqvmyTC3jXhdNYyftBY0JQ58dEaHt5ELNuEspLqoQ47ohY8fcZRlOMoQnOrDsYHdGonPXjwbaxqVDw6PaZQsJYSw6L9hxVvnpXiWVylGEfxIoANUQQcmHbxOWnHCVMpNXKR7VzI4SjqbnmgLAMxbwcMD150cTX4qpAyDgZ23Ga5yIrlxnOhSREd3hzqC2k20dg3yaTflwqBKWBFYb5SRDLg85Sv9VXxkSRTpKeVaIpQoAGgGltkKZUKzd1PLF7Bh2A1NWY2RNHGsOCivZ/cUBKPw+AnIqyS6KJNMlER96+wbPPkKFas7KDPRzJImnVcKdG5mOq6/6ZAVgHdCKwNZ/ZxVxppRO5uEKIBDLdr1Awc0UFfwu2x4gU+7KeylfM0dDSoAKw7KVoaUR6qcYe7IiyKFp9BmB/LiAYvRAx7DCHeVw7LklTH3ffLlIxfPIoQZ3by+moptQDNHYDzDVALQKOgLvH6kgWZP34CMJY+bsk7g5KpGwApSRhgakQP3Y9FgxSUH3TamotdyTvmUo2TXkjwyuDbEiqTX5AoYNOm/dIXxKY5+hKMcr0ABDBwDFYw5YfARkk+7p8FCTrN+fr6qtifvwsWTccuB3fHimw/F/p2jMTjYE32DA9HLxlTXcd1fU7uoSc6eqT0xNz8v3rZ6RcFLvxIK5OrwE4c1W17SLHuv02hTjBlXnYGyLIzRY7DBrJiBH3Tylon7i3DBF383fEUDJQy4+MJKj79epVl930C3l84HBofi/OXZ+De/8F/i3PRcbGkm2qEZ5LIGEgxMcLQNTLfOENeROWhnBg4faEMcfGKDFgORS5cvi7cyepYbZEmDJ+gQzSxn8370kgbj3FMf+iQf/ACOUtA/PBe++eYb4+LKVsycORq/8q//aezcMebZvz9Z2olR7vNBJEOjo3FWA5v3/MA/jvf/6R8JV5/xWA+VyxtgaTNW9BRGqmzE4b3qQxuti6+8O93dzzvtGpypjpsb5fVU1dXd3hMSZCfbDClBrnJikGn5j3KTf9UQ4+PcD8VP92ohTeOsP3nEV+c8umc/wd4De0rsFsva28b5ucOHRZuqSwXNbKgUmDKDIBuuySmuOjoCJBFjhVGSzDArSpSfWekqsenLzwjaO8W9TleATs8zjM3VBVcMgrNcKiqE5Z7Og0sjRWOnq8wxQ5Tf1MAIhWAw+PlVZ/zA5J9TyJ8uy8KZFwWvialxoprXRygLoXCK4FJMld+Noyj5nE3OsX4st9DhWF7hu6B+Dl1+ggSDPOiCPmKESYoE5CYHviiBMnD1+9Y1rwXCIehP4aAe2/Xadn43mXZQEmVBLPkN6gZUpO5BDX3Zjk24yKs4z1DaSnmC8ys7UkY8d6V8UKE06eTkhGaUCAV517eKqXSy1E5HSFyKu5KyQ+fiHgQYdujhnld0MGJeyVA+h8lb6CeaV+7sFG8EFI3EFTy1To0BCP8UhK/ww/VQ+/rZr37InDeeyIDNzV7yJ/X6hzkRLA1QbfdFntUJF4oZY5Gv1ghvKc/yhC8oh1miB0AdSdEu24hcJrMS8QWaRKc7uuLBg+N/lWfzqcmBG77YoNEH1Nj4LZrpAklezBw00p7GS6wSbdhULxQdz535xjY0ub/LZ/DJM9gLZ88pfV18GNdsWjNRMFKOcCDvlgO1P3WwMRXdKDmk3zVRWg4olA/lJ2eDmsKR8KLFKybIv+IA54uhdRMm8kV+Jgr0GdoYZlY6VLhxpN6FF5SJTCYNACUvdGEMnUlxqh8Kno8acNrd2EBX3HXTnjiwe4fPuR6UgWbACB28SsWyNZ9YnNy1S4OWCzJSfPUOA9HqZeHFxaV44itPePPgjp0TNtB8TGR9jRUzHvmU2TOzPZa55W8wCxRNXn4VDdCJwWYlg7SkVbNmyUmXBsacSc3yO6duycLFb/+vP4kzZ6fj1LnzsRad0SnGLc9dchmWPeppvU+7I+e5sYx044dPSgOWmTBhDkphsEnZ7KnAWVbEb3yWv4GdW5hPvgIn+pB/KoGsYcBvfumr4qEHvhh33HJD/Ni7vzf6vT8lv+4Ffj5SxNeqBoeG/Qjgh9/7k/Fff+PXxeshqDYtjQuJsnFmJ7fCimMA4PflJUu2TaoLr0d2dPd7LxO727dYydMAgtm2Hx0ymzZfkm7wwCPbHmS1pKXbDtf4mgcfKfQqcoGzvDWnW1/Aw6uNc9vE5NQPCbyxrI18W2GjGOQgMAnLAkFvoks6LhVjMgcFyD04cgc28UrnEpneQKTZMO+lsXGBfDBL3NHohaXe7ZfiKTUVncp1J1K0lzUBAW92utqpEz6zJxDxKEP+QzswhU7irXwVNhj/CBem6S47e+JzR0cTyYHFG+aUgID5Y/oIhe55hpTGEmHWLKmzOzp7BrxBQRmsmDaW5zTCXLVhpjyDJ6lyWVfqjJLykiz8sZIq9Ph/deoMUOS6khewIjz6I69xgQMIovUveWqqfSVu8BA0kmSH6M3y05gmjm18dELzk3J0T+fjXXSLpOoLr3wGu4QeZWvcNJIJkYJRRwAr0eBCkTuNekv5eGAiQJQ38bQ1HcTlC8w+ZXOpjBzZ8ihAdPtSfMWpkTHPlVC8uVQuPFb2wG37LK972R2fziocVUnl0qNmhgrzOIIjVPsHRzQzyCVJFCa7YIFFkeBbqap8f1RCuLwUzXKv4L3bWulWtFbOSldc40MW7DgGXtf6unzBcO9d1oSJo8w1pSueZWTS1tfYRUx84scHF3jYge1lceVhRsNyqMsUrZ6hiV3sXveytJevoQ2jQXm045Z355LOkjV0Li+w+34hpRG+gws+sGRLveEbOGR8KAMf/hpWBQLr59OK29xgJgM/VxlHSWkmv5EjZrq0rQ2+48BBPhQq8ciI4lQ/zjq+ItrctsCU9sWIZrjIVPEdRn5EX5UZ06Qy2jDkkltUzcLySlycmXXP6cWIyDAxcEPPsTLQJb02NjoWZ8+c8XPleRnqOjCjzjyHldKIz37hgXj62aMus7+v32WZZ6Id2eDe5+KrfPNcbQF+7r15THRathTH0j6DSK9IqWMwIPSsX3FfevCxePCRJzX77NWAcUEz+qUYmRiLVvGZ3fDpRFx2b7MCPQkeBor2S9+nf5NGv0O2memjD7zaIZ8VJgYg6AQMM/JFnarDOOagU3/i147x0Wjpn4iTzx+O7/yWr4/rD+wy7TnpyhW21Cltshkcj9oZn/vcF+KL935RaXVDWNNlunFJv1fF7KSJpGipG1Uyl8Qz/VOjoBfIzySKjccy7Og7nDKQB5rR69Z1LlN4S9i6yXEGt1/pIYI6YzOVZDyJgyRi0hGGvqHGsnbMXGWc+fBFGrpETF6P8hVjRFS03FNSzka5N0QpuF6K41Klyccs2edgi+ksl4CcJQaeo9JxeAbrV2QoB0JLmfWqy9gIYjIDQwKUqbUhpfr+VmaiULE5EqRO3AMHjdwTBh48ONKBMM2kUge3q+6pA+mk+cLLwYc39iRy8yo7tRpfjcxmNnYqswyFouHTYWvqHCgmGykoUF4fE2m6daE0NCNDhHL0D615MfJz8/iu0AxpjsOXYnEKdRcMCboEIkd5ci4jeWj+CSRnMvjKb2TF+BoVAA4kDQWnkYLLbaEZkXgEP7zrGjpQiFY2jEbVxuARPNkSj/LVtqQsl029m8pzWYRKnOGFgyD4yYtSgOfl3s+mq6KGDnxwiwapMaFK2jxQQMFTNjjkY3zqM0kBOc15fSnel2hEYQvPkgwzA5HOXs18MDyiEaVqY8TMh1Ug5UFmPUhQOkuPxLHkDY514cJop5FWXtFgI0kaYcH6NSHVKe/VVxT283ml+WP7ujcOFKHubegNl/c1nefcOUAo5fi+XoqDVtGZBjfft0W5YlB4RFGNLQMNGwzy6OIVLBp2cW7G98zSvcdAYQwbg6A0Osw6VIZ5BB8Lf+GFaMSQ5kd04FdpG8UnrqSDtk5DrUv3bMzMvQeZxpXtSl2IQ7aI28bpdF+8CwsNmc8Dt3IvjaL2yd30yB/vzCohZUryt7CyEZcuz3p5upsdxerv/lykDOLC/Lw/48rMcXr6og8nYec1Z+enrtKscmAgTp66EP/7gx+Je+9/0HsV9u7aKVplhM0z6IVvakvRloYYuWNAq3jF0Q4eSMInaJQegd5ODRjoi5ziNr+yFh/4s0/4UKO+PozZVlyYno2R8TGfiDa/OOe2s47E5ydfZt11JcY9lr4o57JgiXCjt1gxsI5VutsSmkQnxhTjzEa5mo4DN07aUzCtMXXgYJzXbL69bTP+zl97q88CB951oQzzjMdBmuHqYmPYQw89Gp/45D0FTuTwT44ifK9CiEldRrxrpZ/0v+GJ1J/ozVcz2cMjPsPfku6PVdh+YASUl3ZHBshY7KCDhk+bp5B9YGud7ZcfVPHLeMD5V/MLl/gxNDzoOLlrjLNnztXINiHHV3rzxf+K1HcKcNVUcd6VoPE4PcjLjYqW2hcjsmNvb+zCV4VsDOUURwWJMwfIVQTFTDBTYIKCaOrki30qn4gy0rlMWzIQ4SCfbpyFiEp74pZf6mscJd2YVYdsGARHQmnSGD9TFnqAOqiu3V2aMfcIhnexUdTL5VpR1XJlIAcMroDrhmFwh6Te6rykKcl02NCaDzjFkM23/FO99CNEnEmt0NTDRDa7WrcCY4MPl2hnLnDAA0AS0vWHHsEVjlqx2RfNYGxtRZhbrTSsBFGoUsh1IOL358GhsA2orjrQwoDbWFJ4YnXYvHA+HmWoXPHMS5SFd4bRL2UFxUWaq2QYbziCFpWDY3SPcklFTQeSPBgn9QKAtAqvGHm5DEvZJSzjSph36+dlnHv7Bz1bzE1cyDVGYdPnIjMTJmvORsHLMzkGDsIjnzgGAsxKKTfLR1nkTNEDV/cP4QSHL/JBB8oEOMVJwRiGfIStcIiDt9nXalnVSFX8xlXSKMMrBI4vcfRNwXiTme7XeA4Ka9Qu8MOzYMHCv5W5BfdpNrYw+wN+Q/dcyXfhVB6vXChMe3r5WMaZMpwuejMsxqk9od1+yZv9Q1mFz/0FX/Es98I78xZZUlvUDYHbVxrYTKcRU95MG0h1EUa32LBbjnKGyFNH/HT0uBZvnJu+PB+zizK8xUBLUoOvJ506c9rvFXNYx9zsnPsGAx2/MiqcHZ1tsW/vlPXkw48/GV/84r3xhte8JibGx31uvmVMdeIwjeSjaBb2Sqt/qgsri8wOfUqc1JOXgoWT17dYVXnymedjcWU5doyNxKhm8Z0y2tMXpzU43JCx7vGmTXaGW96zam5f9LUZrb5P38RRB/dD0mVIaGfvglZ5XMC6T7mNtrwJEt1h3haHtsIx+JwYGYmBXdfFc888FW98xW3xqpe+THxhBzh4QNcS05dmY3Jyp2nwt6x7BuLI4cNx9933eLBiXQWw8abtIrPLacTroirQYVqSd404MZt2Tj2CPLNBEN0pPEw42plNS9+D27DoJiaCyROXKZd04NuzIw69Cj2ezDo2cZsAXbQf8s1Kx2CzcR5vXtbmEBIRWQ2Z4guSpoJ15RJOTaOgNJQZh0HmNCGeJ+e6fy410blQHlJECJrKUWGZHyGDUBgGkyyZhVmOz3LzHXLKUACnQpOqbRgLrKPITzr3wqfIukTqsojHc+OQn4s8LNMqrMsNQAsYnplhNgL3GUz68SGdXYWcDETdGZGvry3HJgZZdU5jpPJpTOGFHzkIUDmapaBMxCjTwMjPZEkIVNtUaEXB+H1uzRaSZ1wCNC7FKUy+FLjkDTxIgwatjnCceSSB4AzyBg7qA426aAM2Bfl5HjDmg5zxSYEpSypHqsQ4W0qE9rVgqy4oZBkPK1zwwSCE2kqWAwswGBhwhUu90xCkck7DoXzcizcb3kmre/CCX2EbfgY7xAOre5ddLtJ4liQG6z6XRLfWVg3DxfKpNBjbZUXrqsvIpVD5op06gDNxpeyCB5/PjHK4xsDgoPdJmFaWUEu9N2WcWwS7JdhK5xX5mzLqbEih3ijGTXbtK85w3phCGL5kGmVZhlQGAzx/rlX3XOx+z3TlU14+/O4lYdHPxUl5hmNTDzgUZxjk0n6BA173/tRdKXPDh3aoLpSn68rKomZaMt7OI95IDjyjVZovwcKvNRkqFI37u+ub9Au5aFgWPnilMpTGAAf+wnsfHtTgEW0teIU13XdbwJOUqWwbt618WTzFIXPEMbAAD+1VL/AkLsMrzhf0KU0Jlj3rJuqAHALvvKUeKps+QL0w0PQ9DbsNy+OMS7OzMTOjGajku4+zuDGOMtSnTp2KPXv2Wm8AV40Vy7YMmjjWc9fkhAd2x45xYtdW7Jma8jL4BelijoTleTc6lMcc5it9FRxMelQOrzMxIydM/0M/9mimfunSjAaLW3Hs5KmY2DHus6ur3mYH9RlNxHbt3mP+z89z+mDqOZFACUV3qL9UlSeX+j7TAPTEC6PlGAxZ0f3SFSxtM2vOzZvSl6LPegdbITzUaWrfdZ7ZL82ej7/3V98SY7t2GFMa59TzTz991K9tTU5Oim8yzpo5nzp5wsb5sgYxaRiTLoJJY94Xct1e6fCz3VIfUlnpUHS973Wh09TG6BnrRWCFiIu9Feg6EJtfZhZ1UjrhhtuOs70yHsXZEz7Tk3GG1X/0BxvCBpqWtVtuad6tffgpCY0UcUsuVdRK4sws+aBzwdzjE0EBYihhtuF7A4wMDMQw0sU4UHEUvrU5mDKj4uSbYIeaXBoRhnGQ4vJ1oegztfyX9NBAOahIChNXwnPPf+ctZXKfLkMVF+Oaq6hgkGJBISXxORW8qhzoiKMB2jv6/CyJ2mFkUHLZEDmgoP6eeSnEbl53NKVlo0opAKJgjshqfbIoeJBw4CIPcapXA2DbNe+iT9opxChcP/NPefhxjnY62i9HvMkzQLZxE1YtHYbOvJcT3rau3uCMaeiBdnc+1R9DD53ws/HMiXtFYsgJe8YuH0dRCU8Rpa2Mr7aJLsKSpUobdclnU5nMP8M7zF1pTYglu+tQ8ieFTmr8Ix44mOzNMbrEF5QOMkY4O5jAW69Ed/949DBzZsasKNoVGC/brizF6uKcaJRiV7ksd27Q6ZXXRkGxWRcGOjJCtIVpr/SZou26EDCJ1Bci/EeWDCg9UTg2793vCi68jM4YBWqfBQG8cQ9QHNXfYEe5eIssoljJz0yuo4d3fPu9MmQlQ4JwcFBOu+4XL2tWtsKGTjaggZdE2jlnwcj1lTbdS/6zjUEBEUAKXrNd6HMfIL0185hGlZX9AIj02TBIKeAgpvYTburkj38oYwbN0FIg3CdyYgGGLDP3gZBaZAVmkC7D4DqZkeKTfGao6DZedeP1x7H+zrjjJbfFy26/OSbHR22k0QU7JmV0hIeDRVRCDAznBjLNN6O3rytOnDobH/jI3fHZe74Yu3ZOxJu/4Y2xQzNozvi+ePmSjcXUrt3qR2uxuLCQG8y6uv28N/WIWk50DwwNeuf2uTPnNWgc8DfqOclOhJvf0C4vTpw4GQ89eSS6B0djvLc3zp46GgsypCku+gcf7KVus86gXXTPLL5w2u3br8Epj3ZStoseFzzL+LjUzRjn1C9s1CL/xMhoTN50ezxQyaINAAA8gElEQVTx+MNx58174t1v++4YHhsyj/NIXHFHYQYtTz7zbPydv/2dMsw9MbJjRzz0wMPxznf9aHzpgfsFx/Nt2op2QU7wRbfKpZyUJl2qB02XbZ36hTakzUlwrNKdT2k4wkRWg5y75OkLILoiOddgUwz1veUKnOhBZ1cUqzAKFL6kSxl2FvvitW6A5Xn3vkP7C9zW0WuMMyeEpXE2Uys+OS9byNnQUqArw2ySTijDgxJSEiMnL90wWxZUElWvvDe9umCSG7TGC18lvBE2XHG6RwmSlo2end4ZSn5D8+f8mSfjFWz6j6vxdormGQqzWy9fqJ4Io8MCc73BpcYhzOiOc7DhF7OBjq5+Lyl5GRFhNqVkATYbPOsjuigMMkxjGkQlFQe9mY+CadyablzwW34uRafz4IGqFJwEMn/eWnjxKVs8o04pOAzCCMuYsgGCwpTPCom80l6mXWEreqNRGnxR7PryarT39PprKm1KRtg8+wWUMgVDfmbY6cQz5fXSJFj5E3AOXsgD1iq01Dl9/ct7fuZ9KkfuhbEBBxbvQqZs0U5W/jmNepS29coC9S55qG8asqQhlbDgFSYWRYHPq1h+BUn5l1dmY3hyv+JZVoQucoO3RQMzZr4YYNoWGtPA1SX2ZLNgdWEg2AkOjbSJ6dGP8vDdFoYHOys2monAT8E7sjqDCaJEmTeCSV5kpKuoMFkd53TqLoPJ6gV5VJ5bzspYdCmMzHG6l5IzLEQdvblrG5Sck8LAW+CxOqsBiWav5rNgeeVK81mBFsWtX6uVvf5UrrUKhrXQRptIdThM4e2btK+CWAv90beYATLbpL4MbsxLOesDl1Bc6SMYMOixfBmZ6ia/yk1tCwqkPVywFX3SK2gF2WylNlK5OPLU563QCw9XFiQTI8Nx88ED8Yo7b43r9+wyplUN1G685UYZ2c24fGk2+gZ6vQHMz2zFo67ezjjy7LH46N1fjE/cfXd0iik7d2LQO3zAC4eRjI2OxMvuuivuePGLTBcDfRXtmSuz8guaCR89dkITo+7YrcFAW/tWrPCOvXSTz8EWLIYZrs3LwD/22BNxdm4x9u+/Lpanz8f0hfO0kmXUm9eoueponiHzrknWG0PMLf0QeGQsN4GFVwcYjNcZM7yvYXgFEBvmpvYdiFXReub5w/Ej7/y78fI7btWAL5fkgaO/sPpw9tz5+Oy9D8Z73/N2y8YIg5bpy/GOd/xQ/OkHPqj6Sg7lajtCU3V+I4j+I2JTx2y3P/VzDPnkky/lB0fdM61eFTcf1nBu3fOYwjIsWqGbY2RzlVGyojzGpwufbki5KUspa9W3jOmWZfs91+9THA7jfLuMc0t9z/mwGM9shC+roAB1AWZKhV03GSNfDCfCDcSoiWWhUiHiXK5dBoyj+BBSK1zhXYEShyNc42qZONhHXCrbZCYCUAcPdqQ3gomzXs5brloWjnu/blLCTtOFQFCHitE8EZzfy+7q9NF7V9aXlZC7I5vLQjC2X+mpQlM7VtKAA2el5Wq6gIFmq0vHJz2k8K9wRv/wMWqMUCsOrgQvZQttlpv8xvh4RJtaW5fyKa4KtAckchha41K8+a5kDBXLs2x8a+E5ETIgnK6bYLy0b8IKLQpauOEDZZtiBhmKV9sBU4iVSxoyjvoUxeqU+k+5SQcn9UsWCU6dW3HJU8UJFvCsN37yCc5Jxbj+nqWZJkb2OTomay3Iz4TkQwMDllXVu6VtM3oHx5zPtIFYuTBCzJzJi+L0Sga0qR1TvmrNE7vDwpH0ZZ1zNA+bOAbUmQ1PXiqQ/asaCXt2OXsEIznAheFKXoILZ/ykQXeRFQ+W2AmjFNIJ+eCZShMZaSilgWdDbd2KIqV+4AWX4MjIoGR9fsHH7vKVK9qBWSV4kSdo8pfRZGS9n0CulGDHe7xKdF2pQz5W0Z3qRjmUxysnljPoBSc/6IZe4TB8uXRX0lJAHMefecOgRDfK54+VGBd8ot4VD7RIBlRWrgLCFwYJlJ9tQbksj/MhC/QCK4cTQ/2eQd/x4puin9PBNlfilltuigXxhs+HsqTNq1S0DRc7kR9/8un43L1fjo989GNeyu3q6rXxY5kdGcxXr8Zjcsek24AvRfGOOa9gjY3viEkZ5andHAvaIyOp+BUOi1mJo8ePxZ23v8S7vVnq5m2CM6fPqbwjsa7Z6MGdu+PCyeOxIFzUByOjBlWtkYht2cFVGa0zdvSuZai0LfmhLXmXbUIcOKxHNMgaG56I8YM3xuEnH4lX3Xx9vO17/kaMjwy5LZAp5LJ+he34iVPx+fu+HD/5Ez8gurdiUIMUZpg/+IP/KH7lfb8mGPb2JF2mVn6G1X4qr9E+dtthaN3WrYjWdh1xwEF/DfviJ3hDKs2DPuBUBgMgBCVPGsv9IESwQRneJA5ER/+Ul7pW/OaN5YATwsrMeYtXqXZO/ZBybe/WRlaLgnLnpZGMmIrCOB7+q9MpXWWaIIqk4ig6XFbcIV0ONFxlVtKVadl4FTbjgEknX2FXRndWnM5LOcA0G750tdK4KiS4bZwVhnoRl75YmPCGyLKcDn7qz0IUy/ZdPTYAxOXhKDl6JG8WAU0Vd8Zx0QjZEPAgFR2uwmU4r7yvlKQDv5Vg3hQQlITyFFhHC23iVl0KbtoExNQu20dhwQDfQKkrg3AC+sFD3bbjE1caGs+ylJCbe8CV9QasGgVunJeC1MaMqk0r9LA7G/xK8zN0XYg+3zaVRpKyZKbZfLHEybNF8lBvlclMXXF+dg6MzCjPtHNDkC46ieIFaCXnjYi6p0yUCHyCDyxPGY4w5SiNsN+nZXVE5ZDOq37Ly/PR2ztomIyvykpwKoN3ValHPrsqS9imA7z5DJR7h5WPz29ibNiRSzdgZkon59QsZojrvk+fjVbU3GklPU/e4jUp4SKsOHbyUiW/MqV8ahlvECLduAucTx5T3twBvqp88sVP6p7Py3kezPNhnu2rrrQLvNSsoY12Uh39LF++H1+o3NWFeSsl8xJjrXZmhSmPnBWfjFf5VLafOfOs2e0qHIIF3jvMdbVsqJ8ZP7VGZiEDJqld4Ln3CZA3+Usb+RKN4IPHiOFmkQnTpHiH3XaChaMln2c+XCqHxqAaTNrZyY58uy0Vb3mGGPnNh9toLiyWrMfiymocP3UmLs8ueB8Kr1SdOX06unt4Znra/ae7h28F0Gbwcz12jI8Fh3Rw6MZlzWpn5+bU92Sw6Gu0+bpm3jOzcebsOV8zs/NKb49du3bHnt1TmgVPxdBgr896F3tVbxk5GY1Tp07H7l2T4gHPrdX+4oEUuYy3jLvaalnyNzDY74EVK3/o+LoyBw50RdoBRRRlwWABPYbce68J/BRv0jADlrPf5BlsSj09ODAQY3v2aaZ/KTpWF+Kvf9ubY9+e3U7n+bln4soCDRzC8vSzxzyjvv3WG91UbV2ctT0UTz3xlbjnngdUXn03H32VtOGS5kK747fTm+Eot9JIPOHmdFyNB8e2ob3mEn/gFe2aNjIHF7ZrLh5+JZ1oRFYq/QiFGOV3D9X91a9SXWWcpx2LoUljA1bC7MrLb3EKreJpNGSZTgDREKz7QnhSky4rC87KiGx0YAyqvDiUpIk0/Hb+jNsON/vKZfhqnK/NWx1xzVeFzwFHDkR0p3t54GhLRivkOnF5N6RGwF7qEyAKnmMnPco0ZKUNTLWesJy0UgH5HsAojRiWeMmWz9Ezj2lwKnVJfPBm25A7S5Ym+GoM8x6fe8HCNAVR5fAlAeSqL+A0nklnXvAAOvKemYQHA7Qrwqf296CDXIKB3mrc0sEXZKPiSdz5XAY+snxudFCldPFYERSXslbSuOemkVbCxOmfB4bwhDT98EuSYOEb5QuPEphxCUIw8DYHdm5TAgCRKv57Q1PBQToB5xecH3UgDyg3tTeGkplh1j8VuncXQ5MNTypysNPG3GfB8qQcPdsTPI9+4HG7DH7dzMbGpnq1YSTlt8pYbclItqmcNgyL5I64FhmcvDBMgsMQKb2VPOI1OAkDnzj52AjGFDjuM6/LVf15FNwqelrYkU7d1G7mgS8ZfMEQZyWvsqgfvDEPFEcdifNXxlbZ1IVsiM3C1yoWgNubQVmKBjd5kARlys2Fqp8wmAbxJo8Vl/Gl/i0YdhnxLS4sj/J7IVbFKr8wm8VIJ7xHaSMHtLGXokt7cg8sSyGUQzAXCXJ1RGQoiqXqpBO5YWMkdOalDLos4/pRKLRb1nVrfaI0vymgqDPnLsTRkyf8LHjnjp1x4vhxG2+WjtEhGLnsb+GZ7djIcB5qIl3DAR0YdC/lCz6NKjRe8bnebDa76cabY+/UZFx/YI8GjF0xOztj+iAHQ7m0vByjY2PWZ2Q3nzHQAsB4LM7N545wkeD3iyWvfC0M362peDQhK3bQyc88Fp5mXcpzYhjgVbMSV3UW8SJfA4VODVJ2xIZ06YWTz8ebX/eqeNUr7vCKY9ob4dTP/Ut85Fz6Bx55Im46dH3s3j1hejk1rEuz/VMnTsc9n/2iBjALwp2rps302BftqoFu0OeFfhhDgi5gKu9xld7mQUXqErCo3vZxGc5bc8kDCsI+0IRyFQkeDxD86I3kpIG6Wm8WOP9TGNswNPyXGGcOr0+aWooxzl2AWVEqtl05Rkwo6lROSWxzRWtcjYcYE1Kc6SkweV8JBydGpw4QnHwVHK6W1czgZh+4a/Pgalq6hKn3Fg6HRYNx5bNCv5/Iq1MYZv387ie7RtWBEVw/Bih4Kw0435cGt680fGBqPHFZ121at3HAb4SmNLTS3BakGCZpNb7tYu2MRz/orThrGdVlvm1eZdsSDx+EkDgUJT8JTs1PWRVWAMaBq/WoS42JM8vgog448lY+GCPpus/acJ+8ouIoXhcrnB4o6C95ZyLod85jfJRLVoVTIQu/YaiBFJOUEAqRvLWtLb8lDlgQgJPLNACrMDgxeDzGYDaCbLgMylK5zFSBYdMOcVYGTsu6VsPGlfSpTIgVfvoSDlhfwkVcDoCgm/yZD+XKfeJg1ouxzHywBKVLnVDMZPZPPvfAOD95Dad+WfLayArO4UIj/ITvXLU8yjBR5h+KJ/tr9SlHUqoxhQYC4ltmF071FfuUw0UZ1AMfXOAVsOn3fQ6aKC/lBQ4VPWISSCCQdLqFFfbKiHwPggVrAgRIHhUqysib+YjHpQ4RHiVU3J4Jlvuq2HHuAwpadsChsKAthJm30Frwk7awtBwnZWRPaMY8MjYew6OjPiOaA104ZpOymDFSXwY2Pd2dsX/vHvGP3dv7vWTKBit/llHljY6Mxi233CLDfDDGRwfjOhnm7g4+oCHZZFlY9WHpv72d16v4+EwOJC03yu+ZOjNk6TP65IXzZ6O1sz+2OrrFovXoFy5WLliu5d14n1FBveWot4PwSFfli/dimI95jzM/gVe372ztiJGhiWgdHZFhPhG3HJiKb37zG6Kvt9uDAuB8uI/oxK6wb2lufiE++8UH4w2veakGLP3ulMyiOf0M3J/+9D3i60kRpQIoljYQHsuIfOSC+m1TlM5pTXTiah54RxiXcpEyV8Etk7SrI6gfsVkmcX4NUYNG5JG+AI/rW0u4kk28KnwEh/67bMnsVa9SNRtnnxCmjDbKMkbk3m5UOnF2JK6cCZWS+E/HdRjCEdZkQFU8NC7kQURNc7wZkA1CHH41RNxzEa5X4q8X+bYFgvTK5GYc1ReEwmlAYBpRhOtFOnFcXprgWaoYppKSZtWfJUsv4yqu8NYZKg04K165xJmu0lEbiXBtUJdfYeTXjkCZFLDdsPC8lN1AnelZ77yvV+ItPxJLkmnV5cNPgHO8/hWk5qmakDZ1XgSp8LlBbynLuOSA4x48pNV06HKowHlQh+KkON2Tz/z1VXDwX/Cp/HRfYC1XQAun5QWfFGfJfAZ0uNzLkQ++JXbFQ2ONp63km4pSXhom0pitpcwTzyyWz+H19PTpFjjqWnBZ/oFL+aP+bl/nT3rcroR1QQ9lZ5+i7MKrmq4002A6GAgbRSM+cQgnpYKDOMq/BoeXj6mbYDK++oozzQVnzQNdpil5UC8lFoOpe/hR8kIT6Qx8bDkEo6aJ1eUl+6BFlVSc+NBJmJ6VCKCVwUOmCWFmxLdwZv464yAtcUFbptuRRw6Z8nvBldYCT7s014cfMqYYp5te0hRg5ph9hrRsO7DbByflODnD5LVPQyETJT8Xj0Z4vDCzsBRPHnnW3yLm7Id6RKfxqH5+x1zls8GLV79275yQURqKPhmjQzcckkF+Udwqo/yiW26KnRPjsWNsMA7t363JQ5vhWVL1KWFCiJH27np2mZs20WIhyprDO4wH+yL6envj4tlTHmB2DozEqnyOK+Erauw4F7CyoxPgRea3vHJT6m3e6p76c5l3cswku2V8+8Yno21gOC6fPxcjXS3xrW95U4yNDtgwe5VSqGwrtnh4mO7E6XNx+Onn4xu+7jWyScy+BSt6MNyjo8PxiU98Op586imVkcav8rtx8ZOfUpE0ctUw9Db7zWnWgYqvV7NzG8vVvDjLpUpKO5ZyThLprK4iDzhWQIDBpbxvO4q/Zua8W8Y5v0o1NzOjBkjDVZmexGXBhAv9jfhG5ZTuyimMc8PJuaLAmPgq3FdXFpe4t9OqX+O202sRyUwuXG2cyrhUIiks1Xmdn7o5nMzH4WenV34xz8s78oVd/QzalS5BRrF5dgUvBE9dhChZVegwndVXXPW5sgG3XR1A4K71TRuX7pkF+L40fgGxI762Aw6foC8oAY1pFR+MI9sgO0SWkfeilR/4WONSWLEAiy3bBZKeA640GpUugzgIFnQ3dc324p/bwX7yhKvSSnwNmwYwVBjXQfd4EmYMkuHcXsyUUgkbxvAJRzg7iHijMG0ITcCCN+WDehR8yLhQ5Gwg83NvevkpjoNFchScHwzJspRmpcLAjefNmnGUsuFRIgUdNDCzxggJRumNTqr8hheuhBfNhOSDVwFffoZukMSVhlp06J72yxl0GjnKo2Do9pK94rYHO+QFV9Lucgqs+QMtwEKLy92+z+e1WTa4iIZ/roPLT57LjPrAEvrbhgY1yQ/BQ49w8FzX94rPFQ3lET8QE5Wof1eXR1kYGwp03fRHnOXe0ckzaEie6MZ1qvAqi5/uyYKjbMJ+vAT+QnuG069u+7724wy7eN0z0EkeqF6lAGQkD0JROSoD/OTlkJGe3q4YGx6J02fPxLzkirGOT4CTgfbRnGub/hIW9WHWuGNsLEYH+zRT7o8JzZb379kZ+yYnZDxhGB+8YBdxvt7FUrkfQapMjCN9GOf+rDrgQz39mBQ+yjIyNBhzFy/4K2v9IxOxLDg/F5e885nQBg5XWPyBF7qkHhWXK4ykpR7OD8Vwqhcf+ukdnIh1zeKXl2aid2M53vItb4pJnq8LN7TCk/ooiN3QfDsdWX7syDNx+fJifP0bX6WS1W5K4/hOvlPQNzgcDz/0UDzwwCOSL9pUNLp9t9sM+nG8Yoi+Sx2T9cDVcPWhwzQghOW+1qk6wrUM/IRv1u3wRX+0PbIEt0GvME1FGnoIPBzigqMMo1S9h0bqzHlrpm185563KW2S26X5efWFK4JVRkVamSmXZ8jOnQqJCyFEGEwo6aQaJp2ZUXwTWC6PwOgglWHgrD7pQmGGKBcVpFGghZ+X1XCgURwC4Q6gcrkns41OASIuL+GnwJICmYCbQY6XA47RWRGy2qkZXVqx8Pypdl5oVcPnvZCVqyoIHPjr5UYXnXXGSGRD4eDjmvK7PgJE8BWp+6QFZ3zwgTS5Wl8LDeXwK7BVSaVigIbtfMCYr0ojbEEEVj/i2QRDYckjZeLecKmA0oCpXOB1uR6UaxwlCH+Il4NKyoGmHLgVXLoSfpu/3HvDl4uFInARwkFvvVe5dFoB+tky+D2wIL3wVZlSRoCjTOUzIqUTjxybLvEHo6ESLRElDgr8PFU8Z8mqq4v3ex2tdAwfdcT4sdksN0SZ7lIfJdq30a74iMcnzYM+11Bw0MQlmRNdfkYvGB9a43vKSp7ic18Ngg0wdXR5GDThMG3JUxTEJmcYUBL1Fo7MX+S75MuwLuhQHAo8caAwVYb4hq9eYnj6jMvXpQy+6DN8TnF9le90S/maV8iwyhCeVsoWP23QFDZN1BGYUi7xNh6lXcHrn9KAdz63XxoZN6fwJS6etyqvGrLqjNQPpBdclKfLg7FiGAhbloQbmXcc9JBfedi8hQ//wMFgB6wUmPXLOGhMOSWsQZgIgf9JO+Ve0ax4R3zta18Zd9z+ohgc6Iuenk6fJMZrQgtLazE7v6QZ15rEiqXRiF6lT+2eiH17dvnq0z1yygqn94Iw8ZCy79DFYJ5BERfVxlBDj2KhVuUjztStDFh1z1HDuyZ3xsbyQpw58ZxmuUOeRbOjpqOn3a8/oUOZSaMjmbxgfNmL04FBFR3MaBm88tGKHuFr7+qLDRnlTV0b85djoHUzvvGbv867zeEHPIa/8MM+jah4lvP5XOl9Dz7qr2q99pV3aNDCkaAceqI6avLEYSRnT5+Jez7/JX/9i8ewuGxn9CG+NAT3qiC6glZLW0DbKI6Kc0+hiiO+ptvmNTmwuT31s54EtoA4LgEMZ/2pRiPd5lfxlvciS5YO8vNDv9JWulc7bQ4M9WcjaebccvPtL/8TAX47d2dOnFxYXljsz2erqfS5QOQChJywK5ZRDQcxXy3dRCicSpE04uusoSJQWc6TsM14YQuVd6jkJyf/6r1vHeYmfWDcwUCo/GnEKqaEzzzGJnrU8B1ipQDInx0rOxsQxgJzFVCU8pJW6lnqZlcLUKDG1V3lWR73yadGui4a0mUBo3tod1rx/V//0hAKQmHXU3zk55oZUcIqxcKXNc502tQpNrjJD4QTZUv74cAlInKHKOuRurVIFcGiAsDy3GrbUTb8UlAVoQ4Jzr+kw0tq0EOaDKirpQve1ZWBSqvNvcHzvuEIEie/8s9y5YQCB2JwGU6YdJlPxPtPeUjjryNpcodUBG2Q/IQesisMCEYMmlraNcvoFk7JiXClvBsFQOKJjKIN2JY6Gq9R0SlRzsl/w5MxOZptkAWlL8erVwwP6qDJr/eCh4LcZ9Ytq5SBM9eUDq28t45spsxmmVle4mhpJT5zupYbyWfIyffDlUPh5BXw8qEL+gqNtFUqLuUtStrtQFnmY2ZBKfm4WiNMGnHctymMUaAY/lVFCL8gh2gra91fRYN8l2wAXdQQ/HbZVrgCrrpkHvMSOSFfk2McR9tYScuBCRSmtQFMGrhzsoJDdwlj4jZdCVtnaqU6Nhi1r5oe0crFvoSX3Hpz/O2/9lbPgn0Od39fzM8vxsOPH4kjzxz1AOeul9zqGfKhgwdl8FpjdlaGe2FZBqvf7z77m88shQuWM9t5Xu1jUyVz8I9z1Olr7OIHdmVFl2B5K4DPULJZjI1q3t0vGadf90q++f74k08+HgtrLdE9OBJXVI+OLfbesFyuduMtgRUN5BgZqXpbLTwrVkDywOrklSudsciJc8JJvVcvX4zrp3bEG974uujt65Mxz+Vy+M6qBceIcj65zwSXPyAazl2ciT/44EfjthfdEn/vb36LP9bC8/nu3m7NmgdjZGJHPP/sc/G3vvv744GHHhSv2QcimVYdsl3ckqV9UmchILVVLZfQ7HZWe+LpnijfEHb+CpY508ACv407H/llGnF1dTZxcG/k1i9XRANx5ElYcORgsKun+/zEztEdJe+neeb8WkG9gvvlxYWZlZWVPhfKD0JdQDoLbfEFQqhxWUmSr6RVA5RpVIhrG/7q+3SAVxyNNO71g5mmpAl/owPTEM6DSxi3gotPhcRN4qFelA0kOHLE3zAQwslsgg0s5EgDZ5Dsdb7BJWzSyi1pidt4fEtYaUmA75vrx3/KT3rIQxyVK/f67/KhCVzwUTQA3xCuRjjxVJochscVhlkINaKdhJf4HDUnTaRTIEq6wsJocOcmI2ZjWUZu6sm8Wabua/nAekake+gWLtNULnirgGEQVoeNm7qV+qFcgNO9jxD1jC4vgTsNBcSmFs8Ude9LZTJDxfcsT/A5C2XWKl/wfLvVdLB3YGU1WsDBrFbw/vCDFBfLzuDIckq5KoeVD2i28vNSLUoRg5x1MM1SkH71SDD5FSbB+UhMjrrkSEzdK6+P4FxfbVw+MlPpSlB4yZ9N3Vpb9nGjWz7SExxL0nQqh5OhVhQn35fKyfCS0haFQ7AKgwscV8DDUZkFlvzQtLG5KPr4pu+SylaZfNN2U2mbipMyNL+gW3XEoMAjvx6mum0It53liX6ihin8IszrNTTW+gq4wSk5UF7y12Vu45XR8PGfKofXoeCdjwsVHuTKPJFsZfm0q+DAQzo4aUsuaKMdFEcZXtEA1m2XbYksWy65J542E6yQZliXKmSYLJ9L9VKcZ+fuIJJjwwOTsu8upn/opezf2Q8yDQMlgwU+eqRwYiJuOXggbrhuv49/ZQfyPK80SR55rrqwtBBTu3bEi266IW6+5aBg2OMgXMrH61S5dF0MAOrC/SgNEHqMK2eAspcsnSqdPo+OBlY1VH303/wQnfoBl28zbPrwj4M33BKTQ32xfHk61mjDFr6Eth7LnGCrGvD4j28ItIj2TT6n2dEdy+tbMsobNsyS/mhZmotB8eCVr7gzvuY1NjHCn/2cAYK/yqb+AK3Uh1ep/ExW9J8+Px1PHH4ubr31xri+vGrV2sbFJyS7dHXG+PhIfNzPnY9k33SdqalL8pW6ljZMV+uLfjOs0otnv+arrg7uDWBY8iXfroXFWZcqzjrYfsKR3b5+KBHruCJfKTNbLNmf7u3rGUvIlntabn7JK94tmn6ZiMWFxaNnjh87QCNRUZ9cRCEQVAgDSRJYiHazq9Iiovm1ABwMMLxt5zYzTBxEAgND5ddseHVWl/G1XCf7XhEuNtOYBSpdP4TTSr+R7gx5T4TKJUwenDshjSW4nAEkTpdR8BF0OR794DTaEWAVbJcPnHBRX/7SGZlHSEaie9Oon0eZ0EI33UabMqQI1x2f/AWAOFyb8tiAqqNV+iosl+MMmSWa+TjjIlDxZT6UmfMoWmgd72XLVp67cxhNti247Dfo2sYL4m06M4568pexyqOA+YZiK/BZhwzXCwSmhaDSM3vBgqcRfAMrXhmVQkbSpauRDq1JP2DMOIEhIz7qDlmjM8FXjt8EFhpydgoScDMLWdPovlv3WT7KABygc9vQWZUffNBFHLKYI+Msj+VAg1Ky7j16Nq2ZF1wwjVk6zjUjEoRUgKBf+CFHjrb9c15KFE0YS9HAHWlpKBKZSAaFFQI423gYpwhRmgkFD8XxGMe8AbbhEjfl2ViRh/ZDxk2HQZzGcjdUrmt25lUp9S/jBgRayes8lJ00kt80FxjkEuWNMYIOFDOrE9YP7nsmtOCpeI04XVGiVQ4M3nCCVRrwuTFSdBdY4HLGWzNUeqEfWFPo/7knBQnSnYCyX9Q0/iEr+T1vkti3cN3+3fEPvudvxlBvZ/T19MbwyJDfeUameEVqbGLcg6IBpSF38NOf6pQ8LWrG7FexxFMfQCJ+kMbZ29QFfiF3xNH2fO2MD0QwQ+ZjF3z9ikEAM+cVwawozLNuEeqLZjOvWTrWQGFooEe4V+PZY0fjzLmLwqG+IB6sqh964Iq+VX61kOrLK18t0Sl/oK839mnwcf2hg9HR0i4alEu84PxoWSbxWsWpPNqWDW+Dmj33a1bchcEXHx5/6vm4576H4m98+zfFS2+70fLEd6q7xZOegUHNMntjfHIifuZf/Xz825//JfEi9zekTFRHWyJRCtEPHdYPeRWvaB4c6VVOqiPVdsVA+udwiStyQ3k2vuhP8BUc9cuIdpYBiqv4i3yU9Ia+Vtrknp2PdHd3v8QJsfXP2nbs3svJI+/htqOjvfvyxen2NDiqKD8QChM+BNQKILsg9XKXf3lvhVEuF9pwxGUo83BTYPSPtDI2LcZAEfoDNo1ZzZ95CGc5VFZwJdI0FmXh+HLROKlY6rMYFA9GrjKtwDfVMRsg0xwnRODCNedxsCZ8FWflLJ8yDUYGwq4XviOVVvhRaeFeiTXdl/LWZbQa77roRiHH4edfwoMUUJdXfNrJ+qepfjYW+OQRzgwnfObnH+BJew6iioAJmetpH5jES3DTQcEoDkymlDCCbRjCidptjV/xNKdBsEIYpozZig0l1nT7ugyGoSpxxiU8xKdPimjwgEqyrlsrXeoKrSTL1dPYUJQYBpZxSXIdlMZyYNInc8tsjjR4ICCXxUU67QMNysOOWImc4XIJu4QLjRzo0cZFipUml2ajohWlxru/IG8h2niKT5xuhEm+I5SVWZrulRdugKIwwYbjivB69E6ayvEyZbkzCtNIAUlntknSisPguHCno/BUpGiv8pW80aUy4J0HZuRIlPwZv/dv1HjFOqwbfIpP01doKPTgEzKt/gELfRlDisOFVlzSr3vLniJ0OVU6wfhEkONLWXkJBwHlsTS4PsQqinBmcDr5cKS7b5Q8hhYc/QuD1tvdGQf2TNkg8SWrbhknjm5ks1O3ri4ZxtXVFRmcJc1GV2JJPv3UPBWb6zIpyL2Ko8Zi8LO2uu5ZuPsviSaSvwKvi3r6gBq1E/Jr+lUP621BoBuhvVNGlHKuKLJbM9Xr9uyLF914Q+yd2hnjMtjjfe0x2tMmvyPGhnpi5+hQ7Nk1Hjce2Bu3vuS2uP2222J0ZNjL6cyQXQyXyjDNyVSzjSEqO86Z8fM8eVEDuueOnY6Zmdl49Utvi34ZeuBI5/ObTx15Nh598rBfN+NZ+Mc+9pm4dHlG6WU1oTjywAvq5ralPGyDwvmP9qsyzm22e8M13SdPk36cdWMJN+e3XlPdAIe3zkeyQTIdH0c6NGW+1hgbH+1ROhvl40pr/KO2C2dPXpqYnPou3Y8roV0jrotrq2u9ybKCtxYih18Fkv8uu9yTllByJHBT8jU749RVBaIZJO+zjOo3l1edy2pKv6psueZ0fBqOEbwNSQMR3R+BxJirQ8lvzgc1adC3y8n4dKaVgKJqvuoqHH7FX5MdJ7zlzmUQl/nl+3/irK7SVuG4tmcFgtaF8OKcr4Gv1K/c/8U6kn7tfaUtOxIu84JPsKYOl0o4R4VZR7Q62Y3TIAUWH41P2SU/PAAl5VbfNJSwQMlYfLJneyWuVDDMejxbJi7Vue6Tpu286aP2TSuQplkBYPVLGF1EKYyCp0YYLxRqZ2dXGjeXA5yg4I1pYYaGAax1phwZfqWZDsLKw+qKhwyUXS4RUnzxjbxKr48b3OmFMPlCNmg29f5RBmEvsQJveoDDKFEudc36gSPlhaJcEQ8EKNfISeNHkS6sxLk48lIfouUrjmglmCbuXI7pKHUkLzjkeOcZeGYUhjM/cCW/aU9f/+xnGeR3oZkmHzmpeRt0GEy4wFHqkdmynGZ6ky+0BbAFPxWTA8b1JLvLzMscJA8/5aOdKl7TwU+gNp5ywCL/2W7gTvymXZ1jWbPYS9OXYtfkZExN7pQh5LSwnuBb6BhpXn/i2SwZmg/Y8IqW7n2AifDWGTUbsfh28szly9GrGSXOfTjJkSOAUc6687qWN4RV4yzcKVeZj703GGk2l/mSXkmDuukd1qOjIzE1xYlk++PAgQNxYN8+XXtj165dMTg4aD7wUQ6+C+4BKX7hBWXCegYI6AzKo74cRALP0NPTlzkn/Fywqe91r7rDM2lWFaAJQ/3gw4/Fxz766bj11pvijrteHB/40w/H8ZOnjKvZUSdXq8GHjCOiDtp8W/jjNOgyHlp7u01x2ZYOOCN3lW/8r5BZbpES+dQVeOKb8+CQLiL7BwaO9g32emO2Sj55+OH7f8wtP7FzqkcwbyIsoVifvXTZ1htXjZMRF+LqPUXYwHJVxlA53XskykWc7lOJZxr5KnncV7z5P+OudV8trjoatV5GIo+GStp5BsMSZQoCRdFBs8yk0TT9JWW6DtfANMM2x1W4en+1D2uyhhlVcXKfxjnTHGG/Oa7iwVUhrOnX3ldHnlpXroqHy7AFp9Nq+8klvHqQmUm+CprxiYswSp4EwqRnjqQ1y6zKywm6nBcYhQtKIvNSh8nlJ9L8z/Tb1bjiErfiapTuHYevMvG9KlDiXS7yUIqykSavwrk0qbDBi3E0SnYesxxHOWzw2s5TjYVyWtaJ90WM0oB1PgrDKJR705gIHM57eET1k+fmcfHt5G8b+sxTw5RpeAyucWWa7U2FIw5lXPJCM3EN3so5T3OZcmnIantnHJ7LtCHOtKwDZRSaStle8hRwHpuaz0oFZbxJNxgzf5ZRCpEzTgNAl2MSP6FGudynD6jpV+G1frlalrkxLimHiTfhi4Ns4yEfyQzMpE98JyjxjhSvsDifSzIOnGkxRMmrjMnbrFMNVzpR1ksrK7FvajIO7t8tw9wZC4uLHgD2dOehHH7/eKDPX6Dq6c2ZddVnkESfZ7kZ1MDPXJ71h3e4uBeXPVhPekQvBZuGpIerQbf+QJvPqhUGfwvvE+fO7HblB4d5Wfjp4141MGCJnde/OCCFw5moY46z6Ec5gEjDXgZGyp/6jpPkNpRv3cvs4KCDrK2sx+LqUpw4cc6H/bzyrltddj52VD7JESenjY9PaGCwJ3ZOHYhHH3ooHn3sKyon5a26q+WJR4KYO+oLHYQU1lXhso6QkfwitqaZV8Tp3rbFsRmPnBBv+BKHs1/yNVzB7ZLlq0g/b9+5Z+eyyh8wSMQvXjx3+tM2zn3dhx5s7954uyL7VUi3RmenlhYWBysTq9uuRIotznECqmnVZ8QEIbgKU1FVGNxXDctvxP6/whaBKY7GR8gy3iyzD70poAhkXjj8mj8ZCLxv7SpTgalh/KvzXJ3e7Lbja1p2lGZ4UGUQvI7RPfRt319bfr2yXnSobaKJb76/uqztsDuK3LXwOOIqnBIBtt8cZUWpgGJLWtYN59EmfHYdrs4HRL1vlK17hfLeP+71UxkF1HEFLRmdj3JsANTUGC+Phq2cgRU+5a/1NEalV3pMeRlc+N5kqDzjAFz5dDFbYdctdACTdUv+UF1mEzbOzmLidOGlTz0c5qp5nUKQUF7bBh5M8LaQ4bwK4Ipf+Za3lJ08szHyL1OyOHARk/jdR5wArS7BdUq+ZL24Ei7DtCurHNTVigu+VhqocwmDy0734K415fhNFLkHXmov0+I08LPUjZ+8SyysvghCcZUe/bPfVEojHgduVKblAFyKhkZ84yavQQWHr/t8dFec7rOuEialgyvpShyqYOSHMQzcSKPaQFouSho4KDP7JqipGz6X8olnvAd8YM9k3Hxovz+FODe/KCO1HoMD/d7w1NHeGVsYS/igvOD3h3WEj/qxPyKfK29Fj2bLx44ej+HhIRnyHs8yMZRVN4ADXsiDUQozQEhZwHBCJLRZfhT2ilZr7sHp0iy6SwafpffllSXhDtHH64Qps5ISG2Nm49yviiZ2iDPrxeBCQ+714NPb6z4vfGZ2zh/ZqF91okz44YNTRBzP0Z87fjqGhgbijttusKjmQE8TLfGAAcuLbr0xhkeHVV++BLgZH/nYp2JhYdGDCZxlU4W6/r6utls0fMJkm5DOPY77ZlfvGzgV3m7vxHttHhASYyiFKx0CJMY+9+AZGR9+oqev5/oSPdPVsva3zp07t+KazM4e2xib3D2t7H6lqqu7e1CMPb+2suad27jqV5cVSmJxpDZDVFIrjDtKRlwF14y3wlZc9XIeXZW5KXRF8CxIFQf3tdMpXb961imNzhIlPkVyOYcCtS7/J5fl5VXvyVt5gKtpzTi3hYL77fRr86bL+0wD3zZO/CrMNQ5HHPDNwkd6xZ38+ov15Dkqjo18uAqfZZe8ujKPrhIHXwVxtYCWMCnUoZZFu2dSxuNy4LTtqmxs05b3eCjb7VLk0CzEK+iriQZy0eoZEn3c6RZl6E0/8hEV0yi8LPOl7EAvfE18wCNHGCNIy41xwJV0RUoVcaewYJi1yiXfEgacjQsPRyIev1IezsvpziKaDJ98s2t4Vw80yODyFAUuD0z058ECYRx1SIKUhoyknHCb9ch78G7j3na1HvaF08vGRkW5tEvKoetD4VxkMW/yvsprDnrYfKU8aopG9aiDacr6kMdx19BUYYyee10uH1oyKpECV6AM34i72iGDWTYpWa5l2ODcJ79om8xc65Lh6jJL3tNGlEX+lHsDOzth+iGwxq524gtSL7rpoJ/pslHr5OmzMblzIgZkoDFC+eW/upEwcdrhuRxojFhaWg1epeJ1LApj5ozhY1C5zdekgby048YGu+aR7yI7ZBRcox+LP35Mpr/5ucV4+uljcfrMfJyfno3z5y6o72z6fWYGCLy+hY+h9z34xSs2m83Mzsb8/JLfRV5YWCplps7hM5O9vd0xNDjgDWRdvA+tdGbAzx0/FXsmd8SN1+/zfYfKOnv+fJy5cD727pky/zh/HJ7umtwVH/zgh+Oc0pN8tXujHs0+9UxeeD+AL9K24VImCoz8hMGayBXghMz06ghDCxd1J08tzTgNpez8A688eN0/2H98ZGL0gOBLEVs/8/gjD36McGpnuelzpx8e3zF1SJlu5763r69rc2Pj7OrKqqbaSWAlthKC477G1XucYbkn7JjtNFwNNcfhrr13XsU148Vxz5UduMYlcxQii2KJp1MhEKlAG8pCeCquZpdx2x0L57qU+1puzduchqvxFabZr3DN99BLB6HMmvdqt10OcAw8Kmwznoq7uub2wTXD4q6FxzXSC2z187o6T1UU/OciJZVZgS/x0LGNo8Zu49muB/jLvZVFOvIQp3+N+8STTurJaV6pUdgphi95S3vjMHyZlD8lOL66pCXbgiQUHgMYnukJuqRXJZ24jU0+Rj7R8a/gKUUYToEM6xIOz1IANyxEuQT/5b+Ma65rDTu/wlm3vCeHYpzNcMS5PYhPuSdue0aa907XP3zuXbLjHaEykg5+uezu2PwRr4t0YmtaupIml8urGAFm3koR7kwrsBWHyySY8fjEJGkKA5K1zHIURzzg9R6XcXlR7yqD3Nd07q8dmJkn4IdXik8eEJ9pKNNqdCuOTKf0LK/58V6FqekZrxIEwytku3bujFtvPiTj3BGDmiWOjY/4NDA2dbV3Su46co8MOCipGRftAi3I5vT0tN+VZkmccjHOddZa8zDrxgj7NSwh8yMJ/XiliXRg8U2i/NwsqPT1K3Hq9GkNgi7HwNCVOHP6WBw7fj56BwY0Y2WGnIaZ3eLsCsfoUz++msUMmHet3Td0+aMVopHn4nz+slezfGbl0Mx3oNlpzgxdxPmY0wN7d8VeDWBUCS/X86z7nPBevjwbO3ZM+NAV6jMyNhJHDj8TDzz4MFzyVetUHXxgkGNecpU4t6Bgm+tun76l/DlgUzsqDvgabnaOl2vkBe9XucBV8XD1D/QfH5+cGFM4HyNvbX16x0jvO44dO+aO1jDOuB3jQx+/0tL+FmGY1NXa2983IAF5dmlhcRRkuGa/ElPdVTAlrcLVtBrOu7+Ir5mhOKcqrQpaTQd94iI+mY7h8u5QxdeL5RBxGSTO57KbrurSyOOurhOuGa66iv9aPMRVn/jq4yjj2viahuAQV+NrfXUrv5kn4M8LoacDkae6iq+6xImRvJpO4y6Ky8pIQLmhaBtfhbeCc0i0gct0bbeVBbg44l1PhZP+xFcvHOAou3olbU4q/jY+cDRf2+2ULjuPAuAWLwQlOIVdlO8Eo1ulmV7g9Ee8J03XOGC4eP8VfnjW4t28WW6ts+smWnh/FRoagxXXUzP1Uiffl5kkMLXOlJ+DRtFV6kXYMz0yJjLTncu0iZ+6ZXvxB6+JR2YASTgozAEOEAAKt8pqVJcAuHUlPxNnDXNBG/fmHfQ6c8YnTKIxr+VUgn1cot++dz2FiwEydfUGGblG+Yprhvfz4cIDZnnZhvwngkv/8BWRUDQ9cNuuGV8Gm++z7umoMy7vzUPCqle2FxeKWlFuetISh+/kWzZ9V/oGfKt9Q75ZVGWzwDBDHB8bj9s0cx7s7/XseZBXhDo7ZUj54JBmvcieykMGjbeWCS+RZxHExis2XGHooIPZMgayukoHhp60M2cvxLkLM7G4tOIlaF5NYmbKBf76fJjPjHIoyPKsYBcuaeAwGF++/2h0dnXHget2xMrCggzsSKzyTrPat36AhU9SoodZwoY+nqMzWGDDWmdHlwcTGFQVZrr5jCjL8OxU7+nuib7uTs2ie+LQjTfE5Oig8rQblk1jQxoQ8Px9XjNwdAYDGQ4tAXdHa3vc/dkv+IMiOYFRMxWeuX10NTvflzRccjYdeeC3VxQV5lIrGsgreSVPM063s+7x4Z/7TskPLuORA4ZrdGL0ieHxEWbMNsxKfeZK55U3P/jFLy4YUO4q43zhwoW1kZ17/kxV+jpl8s6xru6u0eHRkYtSVBdWV1aGQZNCwlWI5FcK9X3xGw54xVFBOnsVtGvhvlpc4540riJsxKdBgzEJQ/68qqJRnJKMAsDip3KTT68pSovLmIHHL/D2hAAcSUqWUb+xSmTSCCBpRG3T2OzjCJO/2aG8XIbC3n0snyx0wMyZvnI6bIPBfQM/fCOEv90OpslxeQdPMl2xhUeVlu08yc9624yLkOEJiLZ6JjFpItZ5oN4+/yhPqXCjUa7xJC7u6wzSaShGXbQL+YnzfTFuDqu8Bk3Ki3ECwnjU2PgQCFwlDRg2XcBPyjBtgiHepRtOYXw5lLKNrgjPjpVGCh9w6DcvdY9MJq2Jx5vLSCcNXBga+ZRTlSrf/3XnJaXQSDrKrNJs+lOEs0zjB3PSx71pUEzid7JdvoOtNMFwnCn19HNzHjSa5lJu/nO9zZu8c3QjWZcHAI6glKSl1idlKPuTaUQWDStnGhyQL/ziKTRakTka2vWj3biv9REfwEuzgxNl67Yq/HE9qRs+cOCBJpfrf4lXSGm3rBkwgKafR6/lahrd1XGUL9/JChinbvyONvxRupflnV7hhAb+UIZwA5MTBtAx+AJHlolsUr64JsO0JeMyoJnzdTGhGWEHRkxG2Z+mLYaULzBVpW95gERq4/KyXOjs1myU956NW9eGjJ6NhMIpv1syfH0xvqMvetpPhibD8eCjz8fpEydjZnYxunp6ZCRpx6QZXvO9b07xetldt8aTjz8YXcNT8eXHnooVGeDhvra44bqpWNts92liHCEKSZ4ciS5w5de28nESS/T+5jU8UDo+9DGbx1gjDewKR24l1TLeLdHHaWCdudMZHvOhEDjfKb54ACDYwX4ZZ7VNq3CMa/b87NNH49EnnzBfaFMqRFmUmm2ZxtMxmdBwydFCny7zT/Q7zrC0JWHJoGPVDkTgI9v8VK7lSz8PzhOs4cDZN9B3dOfe3UsaZFwvvCZGIM9Ibv7KkUe+fNyAxV1lnHGXzp+a2zk+/LtXWjteJPQ3Eyckvb39vcPDY6NC2nNEEXMSNI4A6lCDtNMoMMvMFQH4gskRn6468mN5CwXEveGaLqcZNnHkPQ24vbST+IWHxlajJB5RySVO1PTGpUZ2vMIwq6ZDiz8Gr3SHKU8+aY6jbMNnXPVNA/RCZ6EJy4PndF3Q7VFv477M6ptoq3Rz7rBHZyW//pzfaLmnLJdDPOWrMchXOoHTyF7yIiCUZTjjyPzNbeB0cKjs5jYgzj/l40oDXe9BmOWgWBI3ZVL4tnHiIt7ihpAap8LgAIHvFebeEaXz5I1hCQqrHDXMq9JR8SScylXY5SvAjlKMJU9tSWeWRvnOo4tv8zqz0slDv4KnBnF84sxyKFeKpT3bgDhHc7nQapCajQ8B+VL6hqcAd1T53IMTeN3DI89kFQ/t/j5xSbMRq7jhteLymXamE8/l+nFPnhJf/XyEIzgNDMBPfKqUgttheKVf7o5yvhxsMWgAp+DMB67kWa07+OAzcDkIgG7qCHiGjcphcIElw4SQF8oxzSVvq/kGbdCBx6qFeG946Es/eSHYUi/4nTTpIk64Eh9ZksdczmNcClKmstHn7YAnXGh3tP4l7SXO+bf96twHhBQYZCX3b4CcVPGSQzdwJZNxCQaqu7vaY2r3juiXIVphxzOXDwfhaM2VWFxZlvFb9kaneV1zi7rmueY1m12KhcVlvxO8oFnwguLnF5c0I9bFsZwcz8m98CxrFtvZuRaf+/TvxPv+x1OxtnopbrtlNM5f3IwZzYCX1vKgkzyoZM3Ly8zIGWDyTvYjjz8ak7v3xeFnn4+h4eEY6eMTlJsxtywZkkFi5owRxbAze2ZQ4KNDiVNNvUHMA7MCo4ulcF61ymXx3Pntw1I0E18RDXyatfKEne3L4gPP5Vc5gnRFPmnylxS3qDQa/Lmnn4v7H35ErJbcFN1qvYcBVxg9mHoNnZc+beHLehu9rtwKc6XuzjC6xPkdJq1Jb8oeOU6DlGobbAdaWjY7u7vOd/d2nRoeHzs5tmOsR8Z5UrI2kNIgtxWf3tKM+VrDjGuWs6vcG97whvZz0wvv3Gpt+UkV71n0C+4F94J7wb3gXnAvuP9/TuOUGXm/MDna+68/85nPbD+HaHJ/qXGubv/+N3T3DC39kEZ63yfgQyX6BfeCe8G94F5wL7gX3P8nt3Vya6vlv3W3rv2HRx55BAP9l7r/o3Fudjff/rLblOWtKuCm2Go5sNUSe1q2tsohxC+4F9wL7gX3gnvBveBwWy0tGy1bcTJato7KID8bW/GRw4/f/0BJ/j+4iP8HuBy61mBeysYAAAAASUVORK5CYII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data:image/png;base64,%20iVBORw0KGgoAAAANSUhEUgAAAecAAAFzCAYAAAAE+sEBAAAAAXNSR0IArs4c6QAAAARnQU1BAACxjwv8YQUAAAAJcEhZcwAADsMAAA7DAcdvqGQAAP+lSURBVHhe7P15mG7JVZ+JRs7zmYeaVYNUg0oDJZAQICEJgSwJkGRACAEGJBACjB8DZrh2t7vt291uT91tG2w3uG3sa+FrJgMCxDxISEhoLs2qQTXXqVNnPifnzJN53/e3dmRmHST78XP/VXy5c8eOWLHWirVWrBURe3/7G2n/HekFL3nldW1r63Xb29u3tZF23UgbuY78kaH6i+mL6Yvpi+mL6Yvpi4k0MjJyerttP9q226PkPzs62n73fe/8/fuG6v9m+m8G55e85CXjy1sT3zPSRt/K5ZdV6RfTF9MX0xfTF9MX0xfTf1fa3v4MUftnZ0bX/u93vvOdq0Pp503/1eD8/Be94hvA9n8R9Z8+FH0xfTF9MX0xfTF9MX0x/f+Rtre3H9xu7e9+8N1/8Lah6C+lzxucXS2vXJ7619R+31CUBML1pUuXzpw7c3p6c2ODY31qfW11FCIu4a1vI6zdzY+MjObag5Zpb8ol152w11cyQash9/lSr/tvLvpJwjwVVy8Jj3wqP1zv8C7caGuj/OdilPLR0bEBZqSNjXFN/yw3PzY21ibGR9vkxGSbmBgnP97GuB6nXBjTjizS4aLtX+q2ttrly5fbZWEu9/xW27q83S5bx7GV8zZn8QzX1NuBLa4Lv+V1nY6lmjbWU5Ei6ffz9iCNKmpChDOKt4KPih0eBRouSMpC3OrZPg4oRJx2HVKYajnQ4iyfIZJSygJf9iNLqeJa+OhhSB2DKSCkHbqk1PNvp44L+TSpWzqRvCm8o8tC0FsM56GNZ7PyJqyfAkmujaD7CXSeYuQQ2N4WaYp7ZGS7YQWRkVU5d7vyGMOeKIsNDbYUuzEvzyAvnSlX8dmNISOpZAfZqWeutZGyl8s7+ZRzxEYCZ7nXg00Fv7ZSMIU86FMuzdRxPTrIIngDtQu3sb4uptR7zb/UJtttsJ85qiI5oXbyVemZTDrt2dOAO7DUD3UpH+Swm3Zhwy8l1avd1OuCqop28v0st8LsLYs9SdvyVMhD2deOze3YBBexxarLh+baQtnF4GOwhfGctQHOlO/qRhz8E8nAhOZr2/IJ+Ap8R+//Jj5EuOh/4M1+WK38gyOgBR/f45GirR28SZzAQiYE4XU8OLkCdLNtbm4GTKjQH5rtJO1tyMqAIHYjl/nPhYXmqBBHPxeRVD017ZTvVirXoQdfIA1EAzPkOdlup+qKFB0i6I41upM3ZLiljJOeSjWo4H1icnJ7fGJqZWJqcvXgocOrcwv7jtJ2IkC76W2son+QVfTicL2T/hJLz3/Jq69qWxv/X1h46VAkI8uPP/Lg5dMnTyxoAGkGgzIp86YYkkLlk/8amfWcZTwCz9l/3YiuUNRQVmyVoq1L8VBesEODHbjhqhcPqRQ8QA91vUwHY6E85syASH/gV6dovsoJsuPWlcM0P+YgGpuIEx0nCFdAHm3T09McU216crJNTk60Kc62uYzx6shMnktuu4dK1sA3kO3W5c0Mss0Eac/WcXjmcLzE8abe4H05AV3ZWy6ZHoylqAzjDD0PMCbzBnt72fXmWSdhobQqIJvqHH3w4RS+wUgpJU5cBnkmAZBAwUcopB257k3BBY7kc6q8+FPeaQ3NSlYpruvQ85pz/vxnWcElkVG/A5ehaVnh6vCkAQeSKFjrPQ8894CacvOW8W99ba3t278/zQ3AO0GXZlvoRDvpE7nYDWdxjQOXcs4644nY0XBoY1z3SZ88dz3s/E83BvnvyWcSx7V67BO6BNXkKSffg3MmegNuy4UXhyLi7/PgKRxOHMcnJgLT60zKZHV1NXY8yuS0HHu3t5K9OEzFB7XxA55THBgvep1pZLiWZ2mY53/oJ6VA2IIzdZgyrCqsXOFMa7MDj1VWckxtiqvcc9lNXXoeGxtPpheZl1+v1X3qtBWz/Gd40I/BjijUJ5SdcFbX2MWY9uEEP7bA5B7bKaYGeSm7gb9Klde25E857+iKmo2NGr9e2z71ypTK+IxBByYxKd/SC7CD7KMzD8qlrV7hvjgAH4sz/ASBGT8ka8q3cFYbP/kD344+AYy1Cte7YwyxoJAEtnRR9fLQr8U5YOiVyZlqrA+4d0qHlDHeCRYfldSVp9JZ+kqqeEBfB7icqNqKv90MT0mcin3pDmWkp/JQdY7pQ0euunjNDTc4tvcNlaaPbo+Ov+oD73zHE8N1Uucwqe4vT/4BbO4E5vNnzpx76P7PHOxBOTMJVzMYlgyUM8fZpCNCqDw+2pLOShJY5yjGl87SSIgYAO0d7J15U2SggGLknIfy4RQhRRDy4ker35PSVB4VtI329NBs1cmzuIYBktFDHoXUtYPGIK2TrDIDdoIwjkknOkngdRBNTo61qakpAvFYm52ZbnOzswnQc7MzbYaz5pKBgQFHsfKHXORa+Yj38vpG26RufWODQUWegbVBQK6DoL3h7JR6gzwNLV+nzLyDdpO8Ay4OFiUUvaKlodtWWWSQokf7LcwmdZ4jGGAVZdnwSNpb1wM3LRUeAjbP1YDbWbTKGh01sI9zoOfAV3+Df09Sxsp6IDn8Aw86ESdVkUuVe60F8YnMyhlpO11n0aVwBQz/ewYynUmetsESHIXTBtGFbUJXWyiyaS1+ck6+XNHYRnvQLgLL9fryUpuZmWlTC/Npq17Vp8E1EyL6pc1MakdgGx92VWTJ8yS4Y1fAT05yjW05yZtIoEaW8gEPfWwon2FgDWf7RX8lTtLGNqK3bexJZ41NDJM4x5Rl4tJOylYqwBqos1PDuetcGQeW9k4UtYJN7C86UOeQr+BdE0aK24VzZ+EF3hkbpXvwaIe03doUX+GUF/ErR+1emtIRt44+H8qiCHkxXxcRQmwySkI2BgbhA6d9AJK2ZKTFB+2BTz5oP/AKdERYaFOTtANPmbZh/0KKFD+AriJv20DPusBQpA+UrP2K3Q1tVGQPxqZJzvExyKp0Xfoex4dMai8c4lLIdsX+hE0bQ1ci2nPZepW7AFCXm8gjO2/qjXFv201k77hX5l4LHz2ICzzKM7oBJnbBYYr+JAefI9imlLbBtb6+2i5vrIUXxxgkAYYWH/l0QqXf6gJWR2krZcsimpKPZd1+S57CkpfuAFf697o6K69WWp0+VJOnplQOWY1ih55Zx29dm8Qe/eibSAbRsgJg+FMGlzc36Ac2RD/DnCko/KccPIK6YJIpuJJzwXi2u9fdePPpw0eP7X2Y+qOsoF+8dwUd9D294EWv+DeUZCsbRJdPPPLgyhOPPjIfB6mCBI/R1LmMlNJBuH2mrxDDqHBJg0PD6Jx9pfMAaAzhF4bjTAhKEyOcbQFOB3gA/OOsQ8ygoj4GC05lYPJa+vIT3NKXzQ5A0rmqqDhanSw0ahZb/OmQnRVnFks+gwSc8uLgmRgnME8QjLMyHicoT7apmSmC8HSbn51q+xbm2ixlc7OsoAnUMxziCb/pRzlCO7i1vZkViJOL7csjGPw6K4+VOFeDsYF4jbL1dYKzxxCQVwneDsQNDD6Dj8GiczCw7257l1OtQVpOUoPWxnWw4YWU+gwg+OEwOMfRIIvAQ0N2I38+lisPZ8s1DHeTunYCNj7OhMQgSJtMQsg4OC/T3ypD3uWtqi5tBz0JwKmyDiD0CbwwKU9bM8JIMYVU1gB3QNm46AYpeW2i6hOI04R/SV5wsq7XywI4Kwhv0x/O9NkA6uA18MrWBHayubbe1tDZtddfF1o90OrH5O8yctKWJgnNtpuarN0WbW8y9sRB4K9bIjrlsTZN4w4nb+rOfnbHOjAY/BkTnW80UoHUgFkB1a3KBF4d96a63I5dKfXsjND1shPHXznyrWH8CCuM9rFJW2E3WCmVA9NhCo89gV/YteWVdvH8xTbBRHVserJtMuHUdrTPTXQfWwr72ibXVJJlKFAILvkQT3yCPJOXn1Ha5SMw57rVc7nGFbzhpijTF4hbf2R7A2q1yWE7cKrq4AmqqtspI2lK1UaeUkSBfsUJ12TbRlfiMvioE4PY1lZt6Wpz8ZMwokWOyRB/NbFTZZQjO+3XgDwGvDrWp0ygdydxTt6mCdDTyFCfZD8dO/IuLnUR2uAKfehoo9qAK+V1/MEmQcQxbj+y45ZDH1H20/saWasD8ha5Y6d+Nji3LWjjh8fgbTRBGT2D//L6WttcXW0ra2vpk3qDO/Bo6yX3TErVCWd5kdcQGOiSyf8U0zf7ZUm354z7QQ9ZeEWnxaeQ1W/hhpLAVdvQInm231kQpsQyx4maIY/st/S72oQ6cRd0mwnnONDZsZCu48aAzNjBt5Y9SJP+BanxqYwkdkjfB8YZ7QM/fBxXMiHPNpNF9crAaEeOH79w7dNuJL7qUQLz67Oj668nQMeoQsbkw180/M3hsj3+8IOLCcwQtK0mp3GV6UF8EIT5LpxaRZWhqnxhrVMwJnRonzBMDBHFq/w2Mg4uOg2dbZzd1sYqbVEy7ZNSVbQs00h6igDAJyuCRzmDc+kpZSRxlMMrflWc/E4QaDUoB4l9SmAGrgZOBedxHPEEDtNVswPJVXO2racn2hwrp5m5mbZ/fjZBeR8r5nnOs1zbrniEHox6j1KpbNGHzcs4OvocfV4eIxCvJUA74/Sc4Iw8VnFy6xxra6yq4XPdthjLqitnjMtBGWfs6nsIxJhKBksNTGewNcDrqHLlEXhkcxl5i2OUgWAQMFUwF17+kKdG6x8ysk/diRvg+wRGqY86uUFOnk01E9fJlE6d/HSdREvqT8SRjHZS8sptBGRGE2C4Vnek2DH2UoOt7ND+juOsy1ZLv2K1J3GOwa8N2DaZwMSuwL+dQFwTD51+YKkq/dMa+L5josMQzrIx2i5dutCuvfaaNsmkbBwcblMLB2AGtzY+NekKeaRNa/PgmRxwT2lrwNdEb4LAXKumKWDc4nRAG3hUSdm0R+9flVW+ZKazUbfeHrFuXRsY5K49xFZApk7UmxLvwVlL0GlE38BL1wBv+6ycoaONjmd3xMABvLILI609+eRpnPZqm92/L3wkwNJuDZqO57I7yrWr0FRr6Ijy1IU25fBPgx07vIydi79W0uCkXjgVlEAQJoqRyEiV6j+E0e5SVf2JpMCdQvN+hDMpx5QXj7Wd7oKgZD0+Pg1N/rAVGMgYpHHgtRVlYoptyIZlHJkUlkkFRvuKb0nA54zunfhPaQP4lemcJ2rckmQpY4i84zEeZODJzrpjJbEEZ2QVfcFbybtk3YNz8IDQ5so3OqC5h8F5c522Bg74GZ9dCH9uXV/GHy1fvNhWN/FZtHURFWc+9N+JmnbnREU8sR9o9Z2zLsuelK9y9aPvr7oapdoEpUMZODjZXz/RuyllQ3YXbcq8Fj79hH9lnuvU90ZMPPQXk0yCJqaBGUMWm+FJ3i7bZ2xZHej27PM2fkc/lj6BO5/BlrS3cN/RS5uPMDnbPrIqEMdDZIK89h85dPZpN99yKJWV/sb7/+z3f8ZM0GU7+/Lkp2E+T2WfP3vm7Oc+86lD9naU4Omq2VVMnFuapKthwkArXDqCUos4ygGmnDZtdORUVOdVnAaiM3Ql6uxsnMkagx60rjMXL50DSxl6pYGeZ2MzuFRUhEMZqEKnFFopApJ/B8dw7Fzj+Gqb3ZWrg8dBU6tjHbZwWdVwGEwqKOucKzi7Yh5nluV5gSA8zar5wMI8+bm2wGp5gWDtqlk8ykW2nAiMSFcHjCxX15bTh3G0v3V5PI5vIw9X4FxXCcQYiyvnVY4VV2g6VnBtMNDWmLmuDQPPa/FsOGPWcHBWyrcCM20YrDKgPGp700GqEEtGbm0nSEde6irg4BBG+FodAYHYkZ/OieSCQblLSzgnHhbYVjuYZPYvTgPUOINAXrcHR+ser/DybRAv3RU+k5NlaWUlgjtK0I0tEUygp65SJqwwNIxTFAHXCfhBpm61obIFcWTVTFsJxkFQphxG0Wv03/Fx6JxcObvKHUNv9ZDOdlbHely7fHllpU0Ae+ya49gv+rQdtuWh/KUzg51kVa3uE5BHcta+co/RiR90dNjTwyTQvmrvCUDg6AeX6Xf1z4SEaGu3lbHBq3ZE0C3kdcBuLdvOXZlsX9NKXBYqzwThYYLmQM2qFVtxByc6VP/UaaPq1T6VkzJw8I82J5442TZhaXbfPpx5OVXtcRNYb9Wo626P/KVvGoKT0fAtPvmh0j6bl8cKxuX8hDHw1ZiSrvKpg87UufMGjFRKWspBHJQMMMkHVmkM8kQ2Olp3ecYUBfWjrJi1C+1kdWURXU5FXjQMrObU7TF4PYuSk/ZCIVlXoeUL4xNRlnaViZw2wcRsirPPqriTIkzGKKyGT3izz5m0hl37VTxn3MH3BhMfd9jsp7A5w6c7b+ZNsm2QSL+1gyqgKxwIdovgrI5nFva30elZ/NAqx1JbvrRYq0d3NWM/cMXq2kAcOYj7sosD9Iyfki9pRm/ku4yl63WkEj2kFGwFUzZh/6v+8jY08ZuWCyOvJm0SRLAjjirTryt0aURv6gTZ1MKQvgmUQYI8nGRO4aP3HTHI4JfWiv8EZRaIfEbBHZtI66KRSV/kV3KrMvVbcMpTHXX+bCkO9Rc5ceqyGRVGXHjWa264/uHDx47dECTb20/MjK3f5Nes9Fzt2A3PeDOd+J7UbW0t3/OJjzL9FZEGVc6zOlnI4zQlOgghwZY6DbUY5yDSWgZXHHQvgUGDiyoCt7210bYNKuur1CMS8OlINtYJXLSZQIAGcOmIQwXqUEfBIazbTV4L6wCJEsNfCCd1fsVhvlbMdls+SqzikK8EZj9cZgs7+IuGASf0GDy1qq5DJzxJgHHmm63JoUwl6Xhq5VIOxWDrWZqrK87MLhPYZ+mLW4YbKK07VwxI4+S640jApTxBLiJGXho9yJRZzYqtA5brEOVQNsoqsoHu3oFSZ5HVWceXAUc+wQGZRG4CyKRtpRMaHYZyZJQg7Z/4yI/g4FaXlvL07vT0HHKviZB9kpFIX93Ag31W5tEVMg5O/lKYTPGfjkvHqpRz6WyNQROYtKt+htfA2JI85dtureswOAyy4shKGNPWIlwJj9h34PGdQxn1HFqXE8cxHJR7Au6AjQM/Bj9L58+3w4f2ZyVsgBXWs45WnieElU5w0IY6cZQVinOgBc0J7NjgLZ/uNqjLzLKHfOSOXNR/ZCG/9pljy0AmDHltK6sY8GhzsQ/tyjxjLnAbtOEsLh2G9aVfbCtttbfiQzk6YZlh8qDsFLKycoxcWrzUllhZGbiUFY1Aw9i2D9CSZnCHJnnK5PcyKzH+tRHKR6CpXsTpiBZWuk54QBQ5qW3rPZcNlmwsi/+QjrYwwNsP672WJ/tgn2A9OKjkoK31HPEDJtp4z9fJ+KTPjTC+kWK7ePpUJk/xd9IQXPpDG/kNf4wb+1B+Rr7VOXnJATyGocW3aAccmQiidyfq5sWjLZdeapwbrNR9gh51TrQ7bSDTHfVcsOoPWOoTEYSxu0P/gptPJjHglc8JFhTmVxeXw+sGAWvl0oW2ePECPGFPwEaP4JaW9mFA05YuG/C8pt7KyGegEz1IT15I4cBrYHJOOYcVHE4aij91SA20va6dlD147Zdn+tQPYSNn8vFNykK09M9FwPjEZGzGvuU2rXpdX2mbK5faGhMvg7SC2nZSQJ9i/xzSsUzb8joTpE6f7I5P5dNtyH6XdzNVnzp8SocqYRYvnN9/+PhVZ+B5Ft7nN7fHzzz28P3vC8gLXvyKD3DKC0Yee+jBi0889sg+HWkCs8v5oLDDtcqQDetlyuAcheGSyFZ9BCo2IQc+YiQVzLcVHPARIp8E1gBCReGqdMCn5nB4kwYvjdKZDYNaYSFgZ4VicRA565d2zTZBpCI5Jyiz8jegStdQ7P2FCuo0QGiWq1BhRwY4Vy5+Lcq+G2T7ytmvzfgAmNva0852GaizM7Mck21+frrNz822hdmZPAzmwE7HIw9kNQhEWRnoS2Yj7eCxIwFzNby0tJLzuqtoVsSrq6yYXSUP19ne5nALy2CeLW7k4ux4k8PtEmWgY9ZH5X6hgzkD2kFbhqTsct8PIPWqfl0luXORGbWwGhk6Ez7BfRjIYdZrpYls1Lt6s3fKTufhSsO0yWDVuc0dOpbBYCu37Nsaxi9VmsrDxvJycEX3ymmQleeslrQL9WMZ/7xOlpN8qHv7UeXAyQ9tdX4JZBzWeO/T7aysjm05yoQBuvIdCPA4qKWr7ddKGjtEz7n/Bn/eyogzsw14fPLaXY6rrz7ajh87Nshoq01jKzrcDfhfXqqVhzblQ1+5p0ydfDvBmwHnJPjdiZmZZvVEXhHEAero4F99eXYM5Gnp8EgvqLefGY/oNQ8RArtmcEanPovgkWANrPqxXufutboPLT7WddkmAKB76dt+bv/+PFvhroGtsqqmTgGdPnW2PXnyVGTksyMizGQCO1pnJaLTdmtVHtzhUac2lXaMEhuwmSPCfjk2siLPfbCyvwSdgA/4+WSiB4wTLNvJP5VlGEK4IPAy0IVfe1DfwsuvgTlBDPlNTeEbbcm1z8YkMKskCsVx9vHHs9Oxpe7AI91MDvhkfNMPbcuxYjt3XGwprCtn2XKl7ORLf5JdOel4z5mzduHZJLrICaaLTpU5XuTfVDua8lG7Cuv6zYxtA2RAaKNdKHdw8fFWmzrKGKfe2ywT6NXdrcVz59v5U6dpi32gcwn2XYK+SCgmzBus0Iv0qFeOWSnHJuVP+VtmwC79RAD8JZjJt+VkI+/UaYsDHLz6X6UldJCqyla2rV2I+I2CDO6devQQvz822cZY5CU4c728eKEtXzwfOQvj5EJ6mRCKgrx+y4kiiCInk3wFd87o2Er+kqTLyctwMvSh+jJUDGVeFI8pTLGyO3jk8BM33HzTVRTa7r4PvPsPnjEyvJLzkaFw/e4PvHey+HG2QeeHc3ApKD4il5AGGeNAQNaV0RMY+JT7C86CR186EstoQJlH3XOzvgaBwd8BJBzt3PZmwLgFoSKyVbe5im0QpFG8Tym7/eBgiPWSuuLhmLP8OmBVks7QXQAPtx4dBPAJXXGXwcMP5XmIx0EEHvs+ieF6j9mBNT7hPUKcKEbtdtTsDMF4ZioBet/cHMdsnKxLLzlSPlmB2h8/0kFG5oPbh8cmp9NvneDKKjPW5RUC81pbzfb1sOK2vzo4Ha73oTfWObzPhPOjLltaygdZ6AQlnkBMPk5MmeLIHEgJ2ADE0Tt7zCAChH9xhBiAvHdjzOBDziXboKpbTvYPHVlYK17pmke26NI05m2A+QV0OJ220hqlHz5IJQadW+zCQQY9YdRPBoV1HBRRN9hJnFzxVbbj4WoEely7Padsu1MVRkadxI26hKXQvPBuR3f9hzZJeCdvOtBcA5t7wuhbEO1Au+hfkzKo+qCURG6+6Uaw+7CSeA3gOEJkYl9Fp6y9N+5qKQ8ABUc55jqq3DL7Z/91fjb2Wl51tHsnyZWkJ7/lTNVvdIrudTTZzjYYU28AU5/qcvA/0bmyKkcELU47cFSJz0nFPPYdnsQbak62Ntqp02eYb22g60nssVam8leThZpESsK6sj9XuE4eoQmMk6dOy+cfijftDQqxW/gWH45e3oSLLVqW8rJX+eKiaGvDdkec8B+HyqQpwZMKrxEsMMJXG8ejtHKbgTEe/4dcxb/JeFxfWYlfCT3aaFqO7/BJe+3DUe92a/LQsF6bUnduZZfN+hS/t8nKF6nzPBQGvf6cSvGvhKsPFBYvdgrcocdYE6+2q0wzTinXTzgGMrfhnG97oAPbRbZkpD81zSKCwKz8lxeX2uL5c6ycFwuX9oPcwov9x46UrzxtbupztAD7rm2hM/VmG+CzoINnd0bdFRsdKx1aVhyZ538cydAXeOhnhefE1OzYNpMhLZeL1Nlf5IAkOXsURuUyAktj6g07RLjocDr+XJmub6y2jbXltrGy3Dbxq47h2ERGBXSHPsTWyMuY/HgdClfymF6QuL48oj/PRcrgMOeChy/v01Fms+iVT+GwBb1Dvj47cOddz1vBXmYs3xrdfvYIq+YfJv/TFixevPj4PZ/8+DUjOBUPt5RNEQLUspz3WqL6PAnAXMoocIYnceQH9nIYUS4ggZUtrmvVKnwdwuXeScoVfKoxNk4I1kHilsS422YESilmew6AEYOTxuJsJ0rcE/CBc3tNR61Cx6iLM9a58XF1K/08pIHTR2Q7zlFnmcGkQ+2DB4OeSHCeqpUz5X63eY7APDs72/bNz+LAanVhnzXUroQM9PSVjmEEKtuyy1xOjuDwwe396KxUWDEv49AXl5YSmF0F9eCrM8nT2xivg9CAnjoDN3XrCc5YKbJTXXnYh3LZ0ImI3wGlDClWJSVHAMpxapgpjtzUlxcOpqzAIyWQWScgclVZ3i4QVtlLx0mQSQdhPyeR0+TsTPRw2UmCEw63kaCdBwMpF04bcHIUpynToleXlIeS+hhkaXA0qJvUmQeqJInLOuCp97bDuHaBTkUijxMA+lUmnad0Nb8JnEj0zYVBVAFpF9ZNczZNgSPbkOPKATyUu2tx6dKldvTowXZg/3zGirde7Ku858l84CYZT8q57jWCl3zn24BusNY+IlcTzR240smYUxelGdGqFLIwN5QhzMhe/ahbB36cLDBRo/pTxzoICpQo4NgVbXWulCP02K26zuoVQgb89bWNbFvDEfYFrF3jc/bChXb23Ll25MjRcCG9TTLaovU68bV1bIp++U0DudOG5EP8wUVZf8pcHsIjeOL0GRtOfjRV7RoNZazHiWrr4C9+PcO+/Rn6OcLgyg4R+TCXWyD2oPofh84597XhzXHhroWTb8cjRGKHTpR16GgLe5H3eniILqW9NEND7qIYfCDQksykkDbaYa2aDTgELOhksg+89uZiQBtJJwa5RY9cJUlEnmm/y7v4HQsVBNxeVqtkI0snOnkYTF+pvJCLk+YZJllT01MZI2sra+3ihcW2ysRjY52FT/TubY+ik+cFOCv7TcZsJotc22/Lu6w9Cy+cYz8T9fRFWavTgb4cam/hufphmX2IzpBX+Sfb0j9vAAmO/OLH4VkY7VQYUKTOADw2Mc3kHV/qQspJBxMSH+5aX1lCf6ttW7tJA61QPRZtbWh06IcpMMO54L3gxNnrOqsd8vCk3ANvf9O16ovjOmdglbV5bTZ+KeNW8LJRL2+85cZ75hbmbw2u1v722DU33PzXQPYCC548eWJjeWlpxu0+A/OID4MNhJIQQgQyMBWeYTYOBaWpBMmljXXDoRLNJTClnv/g6oqJ8pxGCy2+rgAApeEWg9varphdGQo5wUpsfNpBNBWF5Ctazph00BkMsEt+gnqdcinWmSpnaEvHoCwNhShPDqC8YCTwcsO1ztkDWJ26RmDg7oPNlZOrCrcmM/iok2n7VPcoyuH06/QRhUhT/NVDVyc+6MXgAD5bXgZrDQ5Dr/vQtCu2gXWQ0RIc1Xw0zlDMOzNU+HPwSg8z7GTDh/rx2nDjtY4meBzoyl75IABlpS7wAJFf+AVWvjIrF4a8Yy0BTh3Ik3JFZuIyaOehQdqOsQKd8KtnrkSZ0Pg1jekZZu+uRpn0ZDVJ0OpyzAQJGMvcosoT88oEnJlE2cesNgl8tiOfe/7QneTwHrDBdJq8X1GZpCszlM1Aa8o85+nxkTbtNfiFm+KYAe8kB8V5stog7v1jYcyL21WuwdRAO6sdMvPVwR85cABx1T3FPOAF/9oHnjLtspIa2imrPMMAHcu1uQgzeiOhtgxiFcqhyK10FJaSK6k+m6ZtzvXPcWdWhyuyBHk+XgtpG8+wEBxxLhzaufae1QKHcH5nn+LwqZxH6K/XKzh1YQ7t35+VVdraR+uxLQPimN4IBxaZ2J5SRljloev9eM8T4BkfxZlZT5m3DiZhyQ0PR0tgQeUjQrg6ePHaXhW/Trjsh/1RtpriGI1yKGeOPB2t7cCLh5Owfntqbm4231ufmfW9BfgNEPSH2eL8sSVvfYlrQmY4x1nDZ4I1PGd8yJNl8oq9qQd3O+S3dM7BRfxJxkzxJICr4QoKAKudqMSxbbnaI0WsnZZ0tMfyGValHXWuBONHSU449h3Y3xYWFtrCvvno4tL5i+3i+QsE3TVw6xcgB21TfDh5A6U7bNv6II7CVia2679ztdNe+5RPcVilH8r1cGTF7Fk4YKpdrxTYfikj/CwKH4V3fXyOjKFqq8+f9qnyGY7pmTa1b6FNEReU69rScltfvMDkw5XyavDu0OLjGKhbdcgW3+vkzlQ8D/wNbRwXFe9kcNCBuo4wHFvidUyUdKrdsEgJcJXJQ3YAYgvYKv0TRxYn1f4SujkgPOgfHXn+i7/u1wB/nQUP3HPv8sUL52fHxnCcBOiBiygJSiXkgVoZwW4HHFD02b+kvqKxztLOsIYURq9IqEPeY7wxZgxWI05HbBOFIiiMUsXlHiCGPzm3j1ngNG1CBUES5C6dw1F6078coOJU0REweBwY9kd8ptpeKtgrDwNDtp2AccD6lReDgy8dcdU8y2rCwDzHgJ5jRqoTq1R9rkM5MPZCw8FYuMtYaoBpJKs+KehABH6cScUEuFwRLy0vt7MMotw7ZDboUJX9NWaFtt3c2Gor3pf2qxCscLItBRJ7mBm0zhg6Gll9nUX2uAZCWauXzKzJO0i9V61o4iiQVyQ1GFuqyGdlJE7g7FOMDjj5UW8Im3oKKNUWSpcEv7mZdmB+IfDZXqd/bt87WCrAl2xksd5IVEm7KwrOSB0o5fi0VfO1lWygGwK8soaGTqicpvd3qQPGweuKFxYTQCtg6ijBBzbbxXnaCE7cCeEyjt2VkMHJfunYe/nK2kq7jPyvOnZYS44cJJq+0Bn7Jy86eFtb37c1Kc51TRqpTI9sztiLnVaKvKOv3frdsVR59Weeq+hTyE1WDPKSegcKKY4XGMuy2gZQqWZrUlsAxlm+Qc/nBHTu2mbnSZi1jc128eJyePe7uXmq3zrsj/+By9O9zOSia+uhp7zx8ynzOYDiwSHpuew1Ozzwsg5PdY8UePjRGLVvV9o0BLbla4e1bV84xCtdepePeORRHBpwtr9pKw4DjxXajF+HQ11lv+BYvLTI5GM5fUZb4KbdSI1PhKrAOOHkseEEZ9GDX1rq1XwWAJ7duXFnJjajf9M2a/KYHRXq1IG7k/G36Rsy0y7ogwNNfZgvnWs34tBPlk91LObeMGNcnbsC9vvt8n/8qqtS786GE6pTT55ua6uMO9rZr67TtFOoPv3NYsjJibfS4heUG3DalBYS25RPV+fgtQPBNYJMZBEo5aPFi1McZYP6vTQNjIfl3a6Vf995Y6Da1aTIBR59ANJd1PlDx6kjDlDvsb6x0lYWl/M1KCfKm9vEADqtPhDG0Eds0/65y8B13zWscWMXapyYOk+267yZ0geszaKub5ncC/+U/oDOvDYCsF1grONp6KeLTu1APHNz86eufdpVR20DhT91W3vnYbDPfeYzl5eWVvBJdFijGviRVWfHOqbOeGc41xLdw0zK9DhD3qMMdjAi60kdvpqXEEtGwnDi2k7o/IsX/4lLAUDPQUSZM8bpuf1tZm4hWlo6dZJAtZzZ1AQB1QdjdFfOTkGZ9jpeachLgjCDpBy0MBWohbNNVnSUJ0AzgOurVK7GJrPV5/3mhfmZenVntv4q9b7u7W+UBH7x7c07KHzQSwfUH/YyOC0s7Kf9VnvwoYeB1XMwK8RZIoUEZ/XgAKyvRG3HUWWAUW7Kll0GjnZtEFZ36ooAywDLrJB832I0aJZzQFCUx8lE9pbpIBycGJgllOd2hIm8qzz75NebtpFf16+zujgS+QfN9NxkO3zoUPv43R9rz37uc/Lax5V8fYwVik5S2dP3BHQdWdCgM8sMn3FuBl/G7qCrBGFpCAPdPFFvmXzxzwBLz6gH1n7ByuS2q6Hiy3PpY3B64pV/+iv+rLRoq2MoPirAo5yUc9nOnz3fZpmkXXXsKJNIt6pKHvJek49B3+BTb/muv3gVIXB+tBTPPWWcqQrroKXuuu3E2fFJyzRxO3QYl+QTTMQB7dKxDrLGou0yEQRfdzCisIk48oG2OnZlMclkse4zqkLaEkUuXFhsp06daddddx2254Ne4tRZG1jMY3tci8Sgof0aOG1fAbcCTsaI9qf9w0sCK3W2XQePfLk9qzNd50I+fEAyO0ryT31u65Ax+IvTvgGePmxCW6CN8MIhn8Cs66Dpm3zN+SAeMvjc/Z9r115/PZPdrba87HMRJnRMQIk8dMrKln7IX1aPDi/4itQpc4UO1QTkRqBy5wiTxUZoC+3YHErXDrLTA311pl3bx3qXQ/VLXrVJadTYS2lS7FzbBY8yVHZO4H1AND6HqHB5xYdI19stt9/eFpcutSdPPkm/VpFXBamajKlneI7f0A8gL+h59ggnlNdDYmaBgb68lkzkW13UdRQR/srmGkFSu439Qk/WghMdp898bKddW+n4wrEEvu8WeIz53AqyWL5wts0sHGj7j14dOitLF9vqkk9bux2vjKBh35xIDfKzfWRrv+XZ8ZnWlSzLGEAOTiS6TCNHAMOneVJ2NcirXs/2rcrhnXYm8dXYt3kGePLSUGLafl88bm8qn402OT27fsutN04KB677Rp7/oq97ACQ3WvCZj308g2psbPhi9pYPutBVlO59AmcAMrBDwE4ODNmhzkxmSQqkM8dZuM93XUKxzMBtp1CCQDFYy+yk1j/knSlSF1ei3OLwmNVy7XdRJ+bn2tbFi+nHzMEjeRjJzm9fJpAxgOVAB624aL0jTM86SvvmtrIpjnrC4GnAqO1JHwLz0JB8aUCtnDnPsHpm5ey9o8wi05dS0JV9pyuhZ1564hLGlYfGk/vIDNCsfilzgnDh3MU2v7CvLRw4kK+unDtPH5FHZrbOcpF56PKX+2zQ1wH68pLMFGGIovBUD4fAhDTVGx84pA15+HGLPQHd0lIOwrAvfQas+dscnFbRl1Fnw5QpU1eAPghm36otBkh5Bp2J4rmJyfbwww+1F73kxfBYb0JbXF2nT/KzhaMElk741ZSsiqUBPsOKKMsuKIeuAd1ALQNunYOeNgZXgzB1XNv7rFyBCUv8Uwc6SLcp3WayM6M4TgN/aGnD9DEBFLuz3czMVOGlT30VLnYnbpcWF7Ml+rTrr8EJw5/taTTOZNfV3trGanj07oYr0ehdcdg/+eVQh8rVFPnST/HHbjhUi7xbZxudxm5yPHlddqOuzDvpkvkKxNSJhOtaCduscJsSYBknRhPtxm8oeH+SET7wJW1UQ5/OnDnTTp483Y4cORwnLLWsorQxrrVlbVA9atNOtG3c76daF3tKO5xp2KKcyTTZ0PK7/15IU1jLPTtWkiynH4op4we68qndBh+y9UUm4c8AC6APDfldZu8Vamezc7OZaPnsx0c+9JG8SCU7BeFNOvR5Ix4vBNVJvTK3bNAyTzWKzGur0KK99jWyjY2pX28HhDcnWNqiQbom/rYXb4IZ/ZDv0lXJJHxrl6GnDfi/YLoPUzrKSd/h9vzCgYV27sTp9ujjj7WDTBgvnb0AnsEelB9/vsVLm/NYXWMyQpkTl4xDaKhDy5SDcowvkR/g4//9gCu+hyQ/PjBGk/AqjG2ka7CuZwSqL6a8WyHnskHp9ZWz7Z30TczMtbFpfCuLre3l5Xbh5MPJj0/NMfFworEWG7G9fCDq8Ifjj604XpWVk397ok/Z9SPpDs1r7IkjurPCP2HVRXTvtYWlj+gIWekLTPF3pNgfeOx7/IbUbEdyMVOLTexCeHhbvXQO+0CuUzPt9ttvCRzwDz4lON/7yU9BlEbMkl1luUWoJ8n95AQ3ZlEShdUwDIMyYMp3DcM4hx0cDMdPmOO/KYwLr8DMD3h6nR1UEHbOG5v5crzBOWjFpCG71VwBdATnoTJDE5zikycd7IEjV7XZg0fVFGV0HvyX19YwXowQZ+H9S/nTocvUuF+7krrtxQdeB1FWYQygvHIR2GmCsfizcsZIZhKYpzOgoyD7FVGoEBWr8qtPlk3ApwqtrVjwD+2y9cexMjg1DcBA6ANfq6ySDx4+0g4vzINtFJiNdurM6XZh0Yc0WG0zO3a7Stpuc9MYY3OFsZFt4w3KCOXlpMzLG/izVWivc60By4MDycFiWf5I6l30g76pj4HaP2RXM9Tqu5Ok3EehTj2pQ1eXPpQl3svqacB/xx13ZKA6KNfo5zKBehV7857lhhMQApqyFtZVh32NUXsGh7f+IONf/uV5ieBWxsVn6j2rV2Su6eVeLj3zf8oCp/MrB2ifyNBUJNgGNpD7kPTNs/YwPTUZXsJH5h0jbd++fe2aq462BYK08nUVRe/pz3g7jb6WlpfSLhMDGnnoPORZ+WXChSwMVuINlyhAvYUvLqIr8qEY+jXZyzZdVpMejk1XrDpGy1lV6RgHGeiI/JpN77urejFaX3bX2hpO1h2O44ePgpuJE3US03Y2NrbbA4880i5eXIL3uhVle1dk2q5PcesgV3Gefq80EwVghHPiXGNDguQ5KutoLBj7UmX8s9/CkfeyZACP4RUYKGdlJhzXykS4etaBa+zHfhlqsay2nz7BQlbK87OTTLZ9XSaBCH7v/9yD7fIq8nPFCz5lKS4GWGhljIprOMtbvmcOiHCRJXi1I8e3NjUyUl/hoyo69FbMBHXZncG/1LsXike1kDGWjiNPUXB2spstbIMWsEnAyaMPydoHv7nhrt6Rw4dDS5mcfOJUe/TRE6GPciI7x1puDewEZvzLylomHJsEOhc8TuCVr/DpZ2RcscDAXZNZ68rPCFN64To+RfoGLvo16Fu9lr3Rt9iezwghA8aUtqJPTJv4WXciZ9v47Gz88BTX4/jeS+fOMOF4jFhEQAbOfiov5abtm3eFL56ty8CU9kjSLZn4cbtbH+Ho1CrUU+QPEGzia2oCGfy0VsPyXToyNk6UjdK/7bEaL9mqDs7hljBysf/bTsDw8QZl1SqcCz5vGU5Q4FsG1YmLjKffcXO4RV5PDc6f/OhHKWQGmVkKQhmdCkMKP7OKtKLzKHWLGY2Mp0jO7IF5jijTOsqtM+tTiQmiJANAnJ91EUaVx8GAP1sZwa14+J98wNGpvVMmzkA0ah8Kc0u6tuKDj48GLxuzcwsZjHOuoDEMn3K2Qv7XVzFEFOoYqq3rcswaUHjjbOCQvMHFe1J+lSY/UkDwmSJIu43tw0j7KJvBkCILWuSx/EEmmYhQllUWOFWK/PdB5kNDvZ2r5XKoXTbDV1A46xCcmLhScRC6dXOJPpw6c7atENiUe9705LaSXfAducgg9+BAUN9V1Gk7gJASk544GRxWAiDN1LI0dQryWbNyBxas0+cYNv1xizAOKDoTjvY6APmmj+4ylH7ciSA4abTgyMNuDsSsHLhGnlcfmU+wUxq+DS0raOhMMQB8EMsAJ2w5NgxfGuTznVtpK0v15ssdJkrOOqPc31Oq0elodFf5KpuCp8zSoeUqGMarT9RJUBsVl/0ZzUpC2bjqKVsxXzrUXmvAXTh/PpO0gwf20V8HM04eueWWwdDWB8a0VS5VU57AFU/sFqL2pXCqA53i4DT4OCJSrj7ISF3dJIHXrHRMjKTiEd0Y3OorPowBnJf0iwd5tFxY7aRoWaaOnPQ5iZWGcpC4trm2vNHOXTjXjh0/Bj7vDBddec1kIPYPThpu+ZWEIcU5QjfOE9sUPpN/6pyYJDBzaJcJHNDjMs7b8kwebShMP8ApbGgPh/VMjeL0DM7eApJOJijgU8/78HFOApXiCvycW1xsl1Z8eMj+M3bQWQK9/YFDV165ry5f0qFcxn1ZRR72hNdoDh4tr3GPDVEnPXlSzg4pPBXy18ykPvSZQx4pqiRugxgFjiV3ECtAlB6VUYK2NgrPxw7ty4JB3paWltrDT55py6w0XeS4te3CRtnkTV74g/U1b6XVfWW/ClcTDn0P4xMHIGzXKdqo97IPfcsETplzuLWuv1PW4Q0A9WjcSDcQk52iCMGTRR+OO3cU6EVoaIu5Pw3/C/v2Z8IBEHEIf+u4One2XTh7monTCjKjv+CTljyTkQoTijVowZN8grPGX8lTXRhXLE8ds3p1ppVkjCKbjJHwKf+2iTaDW5uwnH+JIxl7yF1ZK3/zPieVHR1W7Pm2E77ObxnF3mnnbSwnwXkxD/aYN7CpF3BJyrqbb70BepK5Ijh/6m6CM4ocHfO+KbNOHGGekEVQfp/VIeRTe6CPU1AwKjYzF5UlEjtAKsMtJZGJoNI5kgaPSCyO0Sk0O9cFCWYpQScXaRdBcQAR2I7LGYzfScx9QGco4wgjPUVY1LvNTCFNR9ssSj9w4GCbnp3B0Ophqg0fiiD41T0ItyEIJhzyIl6Dhow6y8ZXhd+JyVpJ52tUHL6YYtatP+q6wuhSeBSPAzMsDUbVB1sNOHqZicTuQCgLhhtkqK4NqH1rUsn4U4VzrNiPH2VFg0Jtce7iYlYx3r/N9g18gBB8DKuc3SIaAjRIfTmGhievOrfatpUmzQbeYzTBI2k8inkMU74mkHP6Rll0A5D5uh+LnDBI805qfMpZmaoDV6BuHTtwlZmDaQ4dHTm0n0kKcsCm1lnl6SzkObsL4C95GXQrSGaiowlAugYHvHpN3mCS7erIXMPXpg3WBZdJGGctTJ0KY39zT1lYcUjDcnHQ1tWgMpIPEDKY0+UhYGmf1X9fGuP90fmFmnBgWMXmQMNkk5pImi87DY/kHS/9u9rRgR30DG7rbJO6cI8uUi0jtO9lsSH5Bo689eLPrUxhBnvs/Ow921bYwOts0YcTrfCVo8b50uI6DS7nHrt90Ud2HPoFaYhL+0u5IxdhbhLI7HFWy8D6ek8hlG+CIOWyH16UHRNNeyVRx4BycFUeOgBqx/IjV27H60tM9k/+bV0BHF7W5aImkh55dTDC9/71+UvLbdkdpvAF73ycdOhLcusHQTuu4vOAL6rC+if+mjRYrxPu/k8+J50AIA+vAw/OPKmOIZQdV3vbKsvIDFraw+QEutJgkIU4DWjBIW4+fmvgILbm64Od3BhAnzh5up1lkujkXP2Z6sVF+hP534ifyE8+Ap9bY/gGg53JVbO2ZH+iB2WnbsBVq9OhjkNphxdhOMSn7M3HUrnotzjVXfwJ5Zm0iUc7ocRt6tn5OSbv5UfdlveHgJbOEpRZLftNHW89qBd1nMmaNOHHhVZ0Neggk+shFR9lD7ESaJrdoqB4Kb5Hhwmk9SZve8jzTiKf3Qd5p1jZZ0HDJ/YsLvpS34933HOd/tak3QWtL+TZ8MFRJhH6GWOKk6TSPf1jgff0228KOfh4anD+9Mc+SiTfYubvjzYwA4uCNCwcCQQ0OoOfb12hJgzqaRTm8vmzMQSNMA++aGBRgoqtDkeJw6GiuiB6UhgRiJ23jj8N0/ZeKwgF2mUmXRVSv+6k4lyZ+cISBp8rYVdpzlZooOwoDczswkI7dPhwm9znFrGrJgYBK+DTjzzGpVuRChrh4Vz9OUjx0ZM4dVeB9s9Vmw+ATWFMPrmd1xpKBN6UWfo4MKohSN324R9c9rOChQEHnEDUlhmB075TL4z8aozWmZS6RLIaxjAPHTrQ9jPpcBLiAHvoxMm27I4AvDvoMqBAYh+UoKty57PrDFR/LEM6OsQIqEQeg7If4UG+6asBQxh17sw394TNW6ZxA1NOD1sZBojy83qcFa0v8UgQ5doVrj028Dp31mZmp0fb4YXZ9COTi0Hn7tDHLqCmzE3izn06WMosnDKK+AdecOrU5JlTcCtf7SirFAENfubtHZfecw4MuAp/8SbR2JhCYbBKpAaoWeC5Vl+xj9yTBx/1PuVr3/35UOVVUg26wjH0w/6F31xjFVyLowgKWmXayK6TqTLxCBd4Um87FFc9bTJR7fDhoHBblEl1ykvWkrBMuAqq1dbNqmQ5HOOuXs8yGTx+8HCwOdE1eOzwkvaVy9inYefPfoSloS4BFbsVdyaKlOWDXIV17GQFGy3XGBGXq57aBSp62QmSd5GTz3iBdCbKtFvHOfoOBEPBFKsZt3XVgzQuLi231XXGiZAEYfnZAL/vDEhQkk/Ksl3vmAqt8l/xb/aUpkP3GXOusA2ulmljjq2C1Wa33eamzK1tqOVjvWNVmYjG1ajOP4Kh3ievpTdKcHZ72766Ir/m+JFMcjcvr7XT5xfb40+cgnbJycmQerSdrwtepyyrZCYhPufhbpqkNwmoykzx1SSJYnlJvvQgvfqlsboWWH7tT01+gHfcFruZKOyuKIcxQ39tU09r1wRdfDfdcsvw/W3KMTZ/4cw3lS1eOJ+xBTr4Gu4dQ9sJ3gidtG+uPBOUsRF3S+VDFjxkpGxlyPM/NrqnrGDQi/2nTpzRV3mVgufwR6ssz7d+bOaY5Ozre9epP3TkKHwNsvHWgwzA5zoTjM3VZWxYr6tf1OvYDe0KXpVt+NCHjrZn3PEM8rJ45cr5Ix8CiQ7Je2k+ZAUzMkdKkBQJtDWOCWY2eRQcmPGpybbilsOmL8afgTdWRBurpSek0BUaVDIPg/zfqddEM7MEv7DSHMTmv9BWmHW/wlZ1NmvrveVj3jd2IkGwTNDW6QoLTAnXIILhm/f+zJEjbX7/PoLueHvsgQey6jp4/Gi2wdx+7astg4bb2QrQIKvzd0u7/5KMq+mhR+mi5zh2PygtwYHr7swTPOAh9x7StwpyNbDFoQSQOShdMYhTGH8Wrjshx62rNPEdOXSwzeB07vncAzGOA8eOtouLi/QDrRlQGNywQp2rnDIH70173iI4OWjoaWSlbOIToGcyy0XkkAmGsrN8gOWPo+ozgPiL3GgIa/m+sQZdExHhulxLDrpMt9jnkTGFebHF0QP7WX3OtZXV+kF34XWq/clWLiuw56Zz4TbF+ClSrlqsHazvRCvfkr0p9gbN3k6bK1RlVzKfe5bkAwMebbVsp2TGHCNlYugOyPrFpcXQ2bewnzECXutUMmlnAguS6B1cTgroUWC0fyG1F0e/H9mBq+hEu/BaJlMOXOpEhpA9By+frLQAEk67Ck5SVnWk0BHAjDYntdTppKptBQJxFz3zyzj682cvtsNHKjjXBJzgFtqU8Gf7smGxVXuT5cVjweVMMojKi1OCBNQBzp6ot4Kyruw/W8scWFJQS6sHIidOGUdMGhz/PsfghEIb2Dc3k5fGPHn6TJ41cRdtZdlfwit9VN8NxPXAV8aexehQ2jUWBazALj37XmX2tPykbXuKPxO/mPib6LMdkj2rViXHBB61R0FJfMDNn2etbR5fs7G+1s6eOdtuvul6fO5Ee+zxk+3S8hqNaiKXPjAh0d5s7ouNDLxuaduH9MOYHNg6Mjmgj7bVpjcJKJYngcOvnVWQGeRN372NltsS2k2xmTaOmfhlPoEddBM7YsE0Oz/fLp091RbPX2i33HF7bgleePIcY/90W2Fym8m3wZZVvPqNLktIkUp4iy8sW9J2rI8PDX2lWJM06yTt+NEPOVKVSSVl6rY2PVZ2ADo+4sfk3rOwjGOQ7vRh3F+zcgF06Wx2Ug5efQP1E21rfRne1vJSly0mDk6+sxMWPou/UM1FWUvw888F5TPu/ALB+ZME57xj2RkmQS4rvjSELsbpZWYOdjsDRIS1reyDOyplZm5/G5uejyH75i7frFMDHqGiRKzFPqeDJttkJkKSXwkKP1QXeYRSlyqhnHrVBxH5Orz0bMBw5ua7jPNTb7RLUIbXPGzgKo6zg9VGKu3Q4UNt6dLFGMkNT7+JMgpR/urKcgTqeFLQOnq/62wQ98cufCDMe0Hy1A1ZI5fBvWWZDOCEvU5A0mEDU0GqZKvCaoZe926coefhIGdM8Om2aslIaZYDuGxbyvwu6szkVFvDcR47drg9/ek3t8dOPNGevHCxrWxqfjhaiKwsLmnfaZOHTSiTnivqWhFoMA4m+S6jj/ywh36tObsKLX7I04ceFK2tgWlwTBfJ8w+i+Q6yg46u98mJcvDWhAOCJs33iNv+5huuz09w+tuxSytreW+wg2eqjbc1Z6LIxJl5VvnSIe+Ii9E7GLjMV6bIp4ruqD/LYZEz+big3sdhIJrzWjlUh6zhI84+uXBShR05CUQGwZvvqdqf0bxRan5+rl119GheWuKthzgq2mlL585djH4tS/85ont1rU6p05lllTHQNyl3HaH0NYOUgiNdFo5/6i3OEDj58VqaltnGZE6chUf9IUOQ9HcJGNgMKEePHqGfwlHt2LUO5T3x5JPtEn3wdk7REid10MlWOGjyXvDYlO20PkkU/l1OTFw7Ax3KrDMYU5x+7UwkyMex2VErgXOnSIVmbA19ydhDr27hTs9NR76uGB17c9N+pxhZg+PEiSfz7gC/YRHKEOiyc0UutgQrKvNqUvodHXHsng0Uyp/rOFltscaluvZWh7xkaxma8iid3O4AzutIlbP+RHvY1Zf4ttv4TL3Jy0Drmwn3zcy240fm2/kzi+2eex9sE7MTkbPwjsH6GpWTCh/uopy++H3mVcaVfFknbJ6Ij07LX/W+W++1I8Frt8BNsFL9CI7qo33SZqxTJTVRpw+uailUVdlBYLFX76WYaPP79udtivrRR+6/p505eTK+17chujJ3PuwrmRW83GlH9qWvsrWemID0czUQN2d2yJdeileTZ9vVeS88PBua6XB8lvyLU3kAUA+2Ot45AzQ6gQdyAQqjmxsrbfH0CcbGZpuZ3x95+4pQ22cnzhyDY2fSqOzAJn2vwxv0LLTMSdYz7rxdpqz7PMEZ5db9RwesnTBhWHbI2QPlEo4xCKcQgNDghZ7AeMbdWmblGiO183TcmY/Cl9kRBa2i0xYj9b/yUJjpCHVBCkSEZV5IOs3gCiX/pCmfAbSUD/W1fanAcZauoDxTnh+9YGB4r7g7V+8ViMf9foO2D3odZtU5szDPirh+jEBe1wkQeYfy8FDGJMrxvdq1dSsHDqxyqKbc77JTJPkoXpVQXSvDzO7Iy0slceDgGDQ6KOWX4Kwc9zigyIC85WM+NYhRGNm8dntoYWG2XXvsGINgBp7X2pPnzrcLy/XQx+qS390ETwyXbLGYQbhu+xxQcVoNjAYriJOT3FelD65ylXX4pktwloHpcIp2opt6aEpdOID1UzoZHUh9p1iZuMIVB3LQ1pCH/ZvHIR1nwE5z1lH6Yx9u1Xsv2pcLuJVlQHSr3IFrwLTv6Q6dEq/90+6t09lpR30FK4y2q/wjT2BKP/aDRiSvrQ8y+mTvxGF9dKa9GJg5vHdocO51tvXBtSP0wZ+L9PaTSTrK9sKFSx1tdKktyJN8RofD0e1HuCQu07/hMvYURJUyVmyn/oSNDe2uLhxIYoykaBa2wjNyoL6cH/UEPVfzBw8eyMOKrgyDkFr9+cnTp3FCjmUupC8d2jh+dcaOgThUaGeSACGqhjOwXshO+BJr6cELJyaxd+zB+p3gTJnXQvufi3JP2SGhzDbI1z7KlqC+DtevvsmiP+HqRMO3iPlb6JcWl9t5grP9Dj8AhYZtxe1OALzLj05XfqQb+UfONc6lHX2Zp4O2LTuWD8cn/IFbmahraWgj0sv33OE/X+ULJvALC24fXLUP/ijFDE7b18ce2b8vT5e7c/Hk2YvtyTMXsvuVLdl8XBnDN7I3+K4xpg3M676ciHHj/eidSR9twpd60t8oB8vVoWeO9I3yHTuKfErALtyyYMNOnCTbT7inCqZxHa6onTgbB/zlvYV9C5kIOQacgF+6sNROP/F4W77EWFBa4JO2/c7PNVKW506G++JF361tpQRnNNGO5Ue92y99EFUpi6+krGzaTzQSPWVcZ8zpudQPfA4+WCma1E1aYkO+jXKSBadOsPrPWOe8sbbEYudirqPf8IbNIPvYyDY6lG8VyeFYSJ6k7O0vgFxZZnAeb7c+647UA/f5trU1vkkaGwwqCNOuugfiGJYFKgMCfnR6PtjhvVo75ADOE7re3OfI69eAF6dJgXtTPDMK8aPI1NBJt3RdiVreO5JAXlloWr/rBIO3KiqPkDV0jcDBIOJamVLP4bZoPXXNDEi+/B4zDtYyt03FJW23u/Yf2pevxvhrU7Os4jQ8H8Zag3dXod4DzU9LqmwHJsKW5WypeY+SZBudNn/h2e0tz7VyLMfodXhNqgGhw9BJOUQqWIKX4JQ9Gds5qOmLDsqvgOV+Ce18+EJjtp9H9+9vhw8yKOZn2yLO6PTFS9nmXiLYxVHkvlm9LlSjdBtXWcdBcpa3CkjKGv5zIFtXg3w63xQnKAvndnJP2WnAJuynahafehnHyG1bB/aC/l3llg7pDzkpeNvAAG0nXdn7dQ8sJl9pyw+R2AcmEQ4sB6i8aTMe0T+MeY68vIjs5dOz5QZw4MhHF7186BuXHF6Lx/81oFJGgfJQ3/IqbE/y4w6UuxnT00xUBSQVbrFUXppVUOdOS/oF5dHze9PnKzP998CarDOhHJJX2j5aiE7MO8mN07YUNG7XKd/Z2QXsrcaoW3ZFBtlzZAeGwwYZw4Pu9SWx0dApPZk3iSv1wMbeweO5HpiRJ8upREbyIy+516mzoTaOTlKUCaa9rOtj6Mect+CA9xaU91qXfeEN9eql3y/NfWXal8+TN1c8rqINwuBndR8eudJmvNUi/5VXPtoAlmAf0h8OyvMwkE45vPusiNvW+EcnhzGq8mf9Hq/kDGy+fMWn+g3M80wED87viz2dubTYzhHYLq6u4utsDg77QCCWhj7Ce8r+DvwGOFaW/d34klOdHd/VtwRdr0O7b9lzAIt151zl9NU+kYdT+C3f378C1n98KLIHhw9E6VOmmBDNLyyw0JnFb662VXhfXoT/s+eZGF1K35WD9lM8EPDQWf1WAnwhyVF4UP/CRobS5yOsPMVG4SHXgz0GRv4iaXVZuqndYOqtw3fYLvDWmcfzZKw64Z5idU9MiI7kz4kNMvbnjf0pXF956nMmiS3yA//1E5Pw4G6D9sl1bJxDvMkjKyd60TnXnHbyfpXqGc+6DZ4leWVw/ijBecMGFUzTEf+CZA9CCNl16+IU7VD+zLvqrmuTA9VVhI/Gu60xNjmdGa2OVSPJfYzVxbaFQcXQOTCDCF2lhSZ5rV3a1oU+5TpTMvyVgOTFIBUHDP+uyorvXeebmar0DeLmdfQYkk5Uh287A07uWdJ/jWye4Lb/wELbz8x1gRV1Ahs8nXryVAKF33sth1GdlkuHKwzHoK3zspw/eOWvvH3a5B4+dEzVRwaoRuk5/WaQoNAoXhlRJw55N6iN+yS9zsk06CJPNNLWlcOB/XPt+AFWQQzy0xeX2n0PPdLmFvbRh5KjydWssvMl7aYNaDnYTLlPa7H8U6TsNDyDWgUZA2oF6rKVoUweB3564LE83/M2uFnnAHSwx5iKffskX66y45yQ+bnz5/IimC3k51Om8iRbPpi2BVNiqgfGuo0iF/SXQSFRzn52g7PHEJgdLHaRf+IVnNpcy4f4xhiIVtg2InLWPeCiJHBkcg5edHrp0kUmffWeZpN16s3t69jBAFtSrnpTyqDpEfy0qWBHpacBzgRIlZvsN3WFj//FaP6SHM+eKNY20kz4ODWvysZMccTBVTz0IOVq8wCTPtwVMBTRrpwm7cGPxWfMSzPUPA84nXDaJ2XX+5cWKTMHzOCkIRr/wF/OnQf1Ir5qW/x2O5UHg5P3l3PLzR0a9LmYHyU5km9mLDvBk2eaSGuHvvilSzcYXrs865SDn3FH0DRZ41PkXdbBAXzXizz6v8uyyz2TDGDo2vADKi5q3EU0qBqMqADUt0Utr11u+2ZG27XHjqbNmQuX2pmLy+3ipSWg7Dn44SsTBs/B4QuMNhOY/UqiPG7kIS6DrLtw3oM2L7/FszLYpJ296rdVUp6gT2lkWYunSMFxm37WBDawtoOG3VxfXmo33HxTm2WV7OTat6xdvHixXbxwoV04dz4/tJFVKvBu1Udm4HDi4c6qZU5grI+fR4TyKk1tMlo3P+gudhP9mK2zybxtjCmmBGN9OjynJTgn3HWEgP13PE4cONZm8cN+Pfey74TAzxiQ133CmsmFP+Urvbrtqw1hn/BpMFYOWSXLn//38BU29XP6J8eG9mWhVcBEmlyOT4612569u609du0Nt/wInc3Ltp88cYJO2wihDC00JPPlQuo6ZSIVRqXClIEsxi6zjigYr9ks7SzbWM1Ta1vrzLxdOaMIB51Pf2+sLuUJPX8IYZwV65jtQG6HPQZCnBC2Qo5jizeFl0H4MgV/BlXzcbp8oiBAwnfKXXFWUMn9O/Gma4rP08B32mqI3r/aaEvM+OqXW5gxUbtvfqE98cQTWaHGWdHG7RoVaD7cwHsZMgna0kxQJaAUd6wsnbDID3QMRkgqq98g4LqgSPBonzP5MYD4ER78bmX7/U0QtW36n37YHFn5/uNL/gQlZ6wwFQ8//Ei75aYbM6gdFLgxoflzJuvEZDSrDHcH8uIVyvzqlPeM3fZ3G8sX/8u72/rKwC0dZW+Atixbvjogrp0QCWs/nAipx9Sl375fuGSQgEufxBcnAA6N15+2u/fe+9sx74GCr36PmEFFR51typs8ZnvKFzzIa25hDAc03f73bVe1lejkjLy7OvIJrF/hsE3h8EFCdVUTPApT571xdTc2Qj0yksdM8oBTJ17bRjuL0+FPZ5g+i4+ylBMcYsvRpxMaSSidOrxWTzmbZUBrkjU2Hd/YKkc5gMFBZMQ7ZoStI9fBI5xnbbvnC48p/23jNXyQS7m2VuOrbNdJjs5Wx5txpRXbX2RKwU4fbYcwyNs/dzWEARey9kHThBb0lW1RaXioF2RMQeU5UkcbZURh4MbQm/jyozyeqY/MOAyd3hLyiWptLi8Jmpxp99x7Xzt+/OpsByOStLOHjkX7VZNDkuOOoOTEKn1Wp6FVfkN+c+bQHjzXJFFJeMZOYt8OReHEpe1oJ8DGtkfbpPAwIH59ZQW32jUUx/65qfzKmc/rzM/Ot8dPn2tPnl9sl1gt+91z9bCBzvMkOz5GP6rO1mmfcj71PInyDTPhPUn9DDtf0T/VsJ5yZWNBFjhM3PPgq/2gPG/X41BwSjtBy4UVvLsL6WTfyfipxx9rN1x/fVvFTp48+UR7Eh/5+COPt0sXLuYJa9sSzWhn8FsjEBOUweN3lBMMsVGmMRBxIoNdm4Ufm/VJjqlYr0BotUf8a/IDr1xEx/ENNnLR48qePmFH245p7GyDuLRNPJo/fIT6tbbFynhl8VxbYUHg7zSsL11KbGM0OQhhAz/qKjkr/HpavGJd9S+xCF3E90Oz4ohl/BnEnXFYYbVjN+PQyeRoO8JkbEjn/9I9Z59kVFvpkK1zkGivQgd6Q12V+acQdAgxfIhFGNaT0fhj8Cncwun7OkOYx7FqzAY/Z0JzBw61ifkDbYzObhDMnfVtX1aJHNTHvFQAR3UIlJwvo2A7Ly8OmAgjCqlAKN04E8oMFl6LowJKreJzD1IjpjxbMn5vmZmMq2kfANsdjN6/mmn79i+0FZR4+ODhdtONNxL8VvKGLr/078/rua1pv0JPPlXYILVyoAwheLfeKnn1yD07ylMvHMbpFiM+J46eyXD496lLz/UwTSk9DmCCfvLpk5ctkEdeDCIHj4HL+ySveOmL29L6ajvFjPzcpdW2slH3TNbdsmGm6FPGNJRYeFFfmTmiB/WdKe2Q0itg7Iv9dCUapy5rDKidHRA+6Wfu8wx5wHRa/BvqcAQGRIUiD+AdxV7OnTvbvvorvpTy8bbEqsC3nvlDISLwGYbFi5fiXMqxVnNTbFITFY+2Q3npYqBPe20p70FOv2wrkKYGp9hE6u1biv2nE/YhHp20AbwmG+ZN0tEJQzK/AnTV8UPASJu26aE/JrHGKvR8YDNe+CifPiFNAPaMvBNoaeZ1OXQhB17sBzjEkzEwtOvbvX2FZADv9SUH8unKbhstx+cqFvbtw64PxJ6s4y80F1eW2kM4WnmQgfBl4uTbqXR8UIK224DirPumOqrwD6DXkMp1egAT4VEnZUl4AU7HTIGS8Rpi8Oq4VmdpnBRcJAPk1Px8grIBLj9KY2BkQvbhj368TU5N53kaDcO+RtauoZBTvbQi3Yi8pVMTIY+ST9eBtNWNHKRcXsBp3hQ9ajfwA3DO3uIzCGhP5aixJdHBqz/g4KRRZ78wP5s3yx2YmWyfeeBEe/zEyTw3cgk7j6+g0Va+YeFqz4Bcq3G3sXXy7q5tGugNHAkY1Q9Xo3Lmw1U1ltVR2VWwmR/kYF/U1wh+LwsZ7YPWwuaVrPg17cedUL9mOjs7l5/K9ZeuLpw7lxdZecvDb7vIl7I2Ra/Q8cEuadfXPAls0I3olG96JnwKwqvf1VaOyltRZ1zYgMMyk/xUpnx9+MZG9aMm8Sj/cXdt8X9O8Py2kbJv9Ofcow9yWk7s2cL36Wc1rOwG5O1fHNizE5F6E6Zjqbis8aFNcsGR8WT7ITnGrJBDdWUbx2FsWFjKKt/y3NOtz3qmDcR75bb2RxCa9xqdtYJgp3OeRYhjSG5IZiiQwQQD8xIi+XUZOQuzsoYArcnARoiZ1VnAUY4cWBzriIKbnGuTM36/2JWTWx6rCdBYFX8qlKAHPmfVOgLvvQiXByMga50z1vAKD3FcEHIyUG+mkrYzWq6p841OXmflHsXWpCFPZSMwV5G+jMXXdho4xD8+6eqSgUX5DANfA92PU9PwVpjh+vWNFWaP/lqUtPOEpn1ErlEmzGW7jjodUwIo/Gqe9SKEslf1rBqEt4xhFxwG8XJiyI6zKzeDXO7h0Ae3yvPDIMqbxnnXM3l15Rt3Dh3c3646eJA+jGVFcWFppZ1ahO+lZeTKatVgA0mJ+vo5DS7fKYT3cv4+OAhuUjkcDkkNVhuJW61tUFGzbixBnmgvfOpJPrlZq03b1SEyy7S9vkLxrVve/3eQOPnxpRGrOFx/UhSk0VvxYJBkkMqTsouNyTeOBRjNTr3Ts+A2L0zewGSeeu3Acw8I9ikFKRtp/ka0O39pS2Ve/QqP9CLnHkR0FNqPkz0nNOk3PfSNTfYjaAeeahzZZx2Ag95BbjCGL9rJr2OyBjwtzXSe4COcUx8Hpp3YQhvxQ5mTAuvTyD91JZQ4tUE+2q9y9wGqyCjwqmw7qzmvfEhReYWC9fLrIRx4tvN2qaIroPdThdM5iVMaPQkfpwVop+W5t/drKtKyRv6EN8m7gSffkaZcOFeSTqZ9CG+Kce4ke21ts51n4uZWb3hMuwrGYnJcWS4PkAxv6kC/AtrwIZCT4PAd2yreIlv7BabcFqBv8lc2h5bDzyRnJr6Of2DVo0e+HQEmfdACvm7/3DS2PR+Vnjlzrp29uNyWV9cTxITPlrsrTsah2XqHuS/sqaeZ1Z99qNdu1lZ0XjzEOAmPCYoVGLUP+1wB3jph5WbwieTcbaoJmwHf4O03Ouph4TkC8dz8HP5uPpOgJeR76tTpduniYlu6tJS+ib907YSgbN2H0/I0P3LLE+bQFS8AkXXXQ/SNIGIPWUlrDzV2InMAtHe5y45MJvuMNXgLDPiUI1LKM0952xiLK++B66tBx8r+EoupJeIKfBiQnUgq4tCBtjzCdz17AD55g3dTxcUa3/KofsIjCPRBCe6k8KwPQ29OyGymv4l9AW8f5KV8CLYwNd5uufULvoTkbhjQgdbj43bShiIQcwmGw2vyQRpB0neZskMAW+5DAhqBzJmCwozwCY5u9UxxWZ3TaWZg08Yfeshvd4ofwc5gtJMT05nx1Q9+E6hdUW+S3wCeABpniDDkOzw7ZHJt5zUxFIlgHCQ+5RtGANMY84Yxzs66Y5we4Mj2rIdP7DnofeKT/LSvlAOHbSJojMx7owb06ZnZbHP7WPzK6goTi41sBWaVJx8culGDqMkgkMUv/fYl/3l4hEsHVgxMI1VK1Ht2NihdfYf9M69eomhl63025Gtf3Up2G1ppJDjhsCooirO1aSr2z062a48fThC5sLzeTp33u9EbuQfvE4kOIOUSg6eReQNj7oUrX/GBO3E6Mwj6BEwCJA2Ke4ZP7MCdCuoweOud5NhinKDlwPKNOeoxPRVvWlhn+1rF+UakOWxC/ayyIvAdz36yve4Klkb20dT1E3ugbVjYW66fhQJZ8Lu9TcFgM1m9k6zL4MPBZtCGN3uU2gRoJwFx8vaXuoCr6/Rguy0trba5uQVQ14RGdhwrmWAWE4GrsSJmkEk47T16KnxPTXvrr0zC9sNUgWXnOtm69r/jzx668kLt4bH3SeftPcs5VkpxqkDGyZcX3JF5AjDnTA9ESnWCmjS0U2W4pa/AGQ68x/kFVz981gJnSLuYmHAIWPn3HSN5Eb3y8odffKLfkZMfsMAIFOUajtcffknfOKTmWbz1wCUXhYSxB63BxrVrstGNQQSOKGfsWQ49//fx0H1MyaLGpkijWyhmMoq9S0b68XXkNtzOhY+Dc6w8s0s32S740Ob5822JoOwCya8PKkMnIP7iVAIEZ99t4BPYTvCQcuiKW9kYGPPWLA7xR4aeabuFPPLdZ+ANINbZj9gsXEWHQ398TbJ9y1eukM0ohr6fyfHcwkybww/6u+d+Fe3EEyfa6mp/Nzd6ll/G86ZBWBqcNzLJIED7IhXKHNPagnwlZsQuyv71LQmQjEfrXI6Un9FuwhoBWf/iLQ79ghMA+4BN8fFbH/qWCW+9IFOl7tdjlc/a8mJbWVpEDu7UYuPyBA/lW0pOEnHSpy2ULIp+PTyrDxCl46HkZlL+drzGe0RQSb3IN7jig+IngLId8lMn+RopLZxk+Da4p910zdD0invOZ0+dioCViQx3JkIcfF2RCqR4lHAZZUBSKCYZtWMlzWxhOoiDQ9gSQm0RYCAS9DrdAhbhKLhtAxrn9cWlCFWqBshpHIS8LF04G6ece5PgEK3CSwDkKCdcgywBOgxSDw8FtxuIA2sn+NMJ2EcDSrWrNgpGBRZc9dnBa1pbu0wQZuVJIHaFcenS+QTHgwcO5LWabmHKu4akweZ3ZEnlCEpOkQ35PvPKVhNlPpiXn4SMvIDhOs5AGBxRfhpNjyifBnVkDShmxaAcZcXLzC2/myv/tMughM4STm2JQX4W/vwa1QKTjjNnz7bT2IG8XnRSAZ8+ZLKGM3VbS4PycA7pZCK8wIlOQ6EWv0NfOCJ/jFL1J8njAOfWefIprH5mQKpLQB20OgYnAmVKOmVXzb5adap96jOfacePHk+Zq3/5hDWIi48TeclWMAEH+KVn8Ml9+zzuChxQxaeDSDdVKPLyAAcVfxW8+44PYwPbcaLkE6Cccoik9CLV0oPOeJUAIfk4Eh0njGUFZHvsrjv44sN2uagSGRN/zwd3T+ZDOFdPzfdkbwbj2FNXtoZ8FZLXypwydetqrVYuwlk7wurzYr65EFaRkVqrccsB2gQ2NUleKmmbs71y5No3Axd4hYMlz2mXvLS1r5RW8GRA+2MpnvPgqPUMN4OTpNc4X1payXdkpeX28NnTp5Fp3TbLV++Cx9WfMneLt875+VR4sz6TEDnTAcdmrHN1U5NhecrYo2OWZRzYljae/elJk37D4OLKuctG2/MJcf2qZyfpPptCr9qFixcSYKbwZ/efONGe9LkW2q9gL+vYx+77BwjGTkShK35v6Wwa/CIPdcWZ6/71R1ej2plvE9tijEfX9NsfL8qkAp5c0bqTE13xQaW0cauZcc7hg1vizISXyvNPnm63PuMWxsd2O/HYifa5+x9tT5w81S4uruV5ofgz4F0wbayA3/d2M2EyMG+u18pUm1GWiB+K+igoM8Yclw5w+URgVlqb/nl7yKT9KN9Mmjk7bvKEu/yCx92qaXyWbxVTAQePHG0sl9o2svYVoJdOP9HWFi/Clw93ya8Pd6lNeNLeveftxA+a7sxuIavoD5iy4ZJTxUD5DRtVR6YH6zpgQYH651hJHwzuXsO3/hA6mawTI6ZYzee2F3D7D/jWyqSn3nP23dprq/6023ibnQUIJNnSkAGZ4sjKjmuDmWePSjXI+yrQ4didTmZkdoRPZkmcsxohlxUSnbXTOjxTFGGHrAuMvaSMGZMKGhmfTqc2l8+12YNXxbjdjp9g9GxsroLBQegbZaqtuIKPpLKlnzLwy36e0k6QlsxItsPKEddKz4eO8iARAK6cAeXwIaJ6wlpZBL30LLBvFLiimpmcZpa8lnbX33C9JtgWMWbfs7q2upqnjb1fF3nSOJMhZOQuQd7lq/xjMDgR7FZjcbAmuEmHNgbbJDsDD277qDeagNeZ+nCWTw77YVISGygM8MyELfZe0fGjh9uttz29PXTiVDt7yYGljpl8XLqYceTKVy36yWCnTOfjzF0d2++sJu1PjBnEnKM7Dh1SBj7y8zp94egGXbovu5F0Xh4DBxRFjr4LXdmfv3ShvfgrXoiDXs7TqU6M/HrcFgNtiYGYrWlwyGO2mrfMl605YauXx4i1ROcPbMB+6GTXBt5yG0ae5d2Bxif8YQM+Ve7k0Dpvl8iTuyy2k25NDt3CXGvXXH11m5+dyX1q+6s9+X5jJ3K1CpQvKZdtyqdO0p0sdac+TU5y+5iTjroOfXizNIHGPvLJioIyyzO+SOkTPHGKHZU8BKCetm5X+u0EQFJvsh/33PtAxoIpeJGfgU7kOlEfLIyDst7A4YfrTGBYHeTJ3NTKC/9gIKs625CP3cND2Upd21Y66Sdt7KNtpO8O2Ny+hQQzv67nas4XAp0/d66dPPUk7bWpsMfhitsL6CkXafkZzrv0i7mSL7ZHmSlcK1c+zOqg77lsQ1jr82AnfsJJn2CWJ5Bw9nXBeVETvLsN7A9UzLFKuu/+h9up02fawsK+tryOzJCbhu44t906vgyWK1gSQLSLrl8yci6grAgeP6H84rM51Iu+pB4YU58C7o4v5SAGcbobmd1HdC3CmZl9bXbOX4byHfob7cPve387ftVV+VlUt9RzT16b4ciECgZ8wCu3IOHXcKC8spjBx2VlGhnDL0eXWyY5kXPJWp1obxY5Rp249V0zea9YAZ+UjXm/ftI3UjLmmJjNTM200w9/DvwbbXxuvm0xMci2emxb2+IUfgno2ihy8Ran4ihZCFDn+C1igDs48unmuQYlrr440m5MkSfJfvR82aww+IFxVvAqQL6xE8eRX8laW1lu497ushxYdwWf/oXeEGZwzj1cVgM+3eqTrzoRnZLI7UDN1GS4BB2i/JNhna9Mx+gdwAPzT0mWDR2zMxpwlGMxSrbcFRXYwElQlBediYaOsGKSwBqcpZ17IAv72+SwjeFbyPIjFpzjJFgxZuUEz/42cx6+yOBHgeB0G9ukUHO/mQHmTNE6jSSBmrxbrm6ZCefRA7P58GwQFx9HnFpwiJtBbD/hc9/++Xb48KE2gUJ80jHfR8RB69jEoTxjmAxIeomsCdD0IQ9iZAZcBlArulpxUZqAq7yKIYRTIpY5+q8zHnhDrvIk7/Kd1sBl0kMjeRhFTvM4uuuvOtLmJsfbBVakJ85caEsrbssjB9bM424rd/iBbxazFZzBq6x1mOpGezDmOUUQLgHapQWptnjhDZ4NGNY5cchkDlj5lYYp+lNX6p42wgqzf7/3RsezOnVVsbS6lgC5D0eNrQNsY2kNupD+gDO/DjXwaTCGBLgtB5JzdM0nCMIjB3h6v93hKLxWlxySF5a2ocOfOPyVoPn5+QxCnWBsnuRZfqUR+Uhz0K2HEwiRZMyJb0h78yHi//CQbPI6n93Jh04w2eSFy1eKsILCVfSVofIw4DtO3BrVVpWPExFFETTgNdh0LgSvwDHIlQLt1grtuOP3cIUqrPj9gYE8P2EfhXL8cu7vfRdfdjsyhof20FrEHpdWXY21Njvjr8Pp9Eayqlxl1VZjaAhKufUh8iFQ0ZfanSp7Sr8zoQCK/Cb5kgkyRO5+NUsn24M5IMBqz0bRspeaIFUQ8SEio4oBLO8m0KawkwMzU+3w/jnsepRJ71p74sx5xo2w4S7n/qtbEQ/XTj7USXyZ9AksxljzysQ2WYFyjdhTHv75OOkPLid2wsnnwKMvyshkh/r6xobyGGn7FuZz73sGmXor8dy58+2RRx5ty0uLkXt8m4igqV8NPejETlilulr29uIOb9IazraXTwOm7WKv4LHcCYW2n04gMP2bO6K1RwfPyFFTNg74q4l52poY4CuVp4Hzfvby4pnwGfcibnUMXbgO3dBWfvBWO7byQDX9rvFFVn4pz/hO23g6VTj0AVh4JEd+zwQf+1Df6QN98hsHaiEPAqY/g9/B/twVVkfGUv2N9KXrBP8Zd95qgbSeGpw/+dEPI2gJ1Eoy+/gGa5AbtPJuacqyzYjYong7bScGQzV53Z2T9UhBqxlqlZuD01wpTanXKrY6Ly6pwgTMuxIZhIESDCzm84AFsPYtzswyVsATs7P55Skddt9CdPtjY20VpWEAfLIKruYJWqEpHnsq3yCth5SE9ez9W38hpoKaDr2vrEzy7eBLHYd5A7351GMteRDNGSQ0lKPfu3Sb0IesdFQ6b78PmB95Rzg+4KKUo3TwK3JfzafD1cHY3+AWRD5k2jNt5c2kWfurLxX4alYv771PvT8ld3uPUGjqFosPcRzcN9+uO340xn7qwmJ7HGeS6dHYVIxKHJI0yHpk8uaB4ZnE3WXk/x5UMX/gS68G4+AI/bIDbb0mSOAXT8eRQSCMkH7kdaTNMdmZQl8+9LPICtpdiamxCZy2T8LCm31P+7JLk32ur19hN+pOnKKHuwQm4aBXLe2j9YN92MYy5OgAt6HtTF2ePR961OsoTb5SNrxTlrEBeid9Jsu09B5QTZGK5eAUV2b0NiKV3ipfbVOYvIew/RZJ4Sh76fzpkJL3EjRAM5uve5KlJ/BA8wJ2efjAgdipwLbRAvvY7xOrcnpeO7kAln7otPXlkultvYjjo8Lr8MmlgYlYDa+u/nBttI+tQ0f+LfM9CI6ZS8urgZubmsxYdUz5tUHfJGdnFK0BJxOG8KLztIcGGFffNY663GpVKT/Vr/TNIur86p6+MP0e+ijt2C7qTZ+SlBh2gdZsqx1qI9r99YcX2iyr5mX86eNPnGzLyFmfIO6M78hSFMWzEyJ3o/xZx97/3CcluFTgK7p+sgKEpnDKyLoNHL9n+cnZftKu9y1BllS3MJjk+rDl/Fx4lI0Tjz/enjz5JLSqr0TYnbaREbi8j5x7ybCjbLNKpa07V5EJ/ZBuXmiTzpV89e/RS8qKt/hT8tsjfvc4TUNLgzBQT0zMtsmZmbzTPl/zROcbLBwWL5zL99ddVEQX9g1exKVmM6mJztA19MI/1ht5DPRN5j0oDm+wE9h+K8byPvYjdSZfVUfng2sIxDbkcEzYRoEYhPPkusZNl/SnCfDwrN8jE9o+O/WFg/OHP4RynTUQFJ21iCgOGAQgcxA5I9SZxTFBPQ6Ic21n+L1ln/IzUJciqtPiGZzRkOJoFCLlJchyJp4z0GkUJ4HT393KqADnYZ1bMJm1uvKjrISHwAwWEzhsXywyh1IJ2muLfkVotc3t25+ZHJYfvFkZ65zth9TBJ98q3+CQQGswo7yuBzryHelHkE/JOxj9TnBvu+Xj+NDK9zQ56B2QBgVfkXioHTlyKMrziUdfc7e4uMjg9H6uA64U5yyy32LQ2NYwOk2r5Ct9ZxsaQhle33LTYusVpeDi8JxApCx731Kv3dSqSRFu8c+nbqcof9pVR9vs/oX20OOn2/TECI7R+2YbkZ2TCenUw3QaGm251vFREXo6cnmdAKd0pJHErFN51MNWJf8ExvCpGrUFbIWL2Jv9AVNWKYFjQICTeWOeOrcf+JBMMFdxGkimLfiKVfsKa+GPZv7zk21sr6DXny8Qr+/j1kEEv7bBx2EIGuoKh7zEZjjMZ/VPPnYQtGUT2gJaS957jm5rZldJZLTz4/dx00J1DfcB658npVIyFX/KwCXNgveQjyoLfVI5UeVVvCYPnGPMYOVZzL3Oau9rlmMzuNQYzmSLsryGVI8J+sCTKUdHGdfyUOVcXyYvoD4DLBVgpVH8aWdZ7SHkTjtf79E/DC7CvD3ZpE468R0ULDFB9V3rTmh8vS5Wmkmn9WvU1Zaz/TSQuvoumSUwD/13RS9dk3QygdC/cJ3S/KuJhSko6YsrWCvjePk4fm0kLumqg+iZYOHtM9+E5ytcz19cbjdfcyTvJD+7tEoXsVO3mkYMtkU7ckAmuecLnZqII1/47ry6vZ0Vn2X6AoUlfeBgT+OkPeOfrGdlrs+Kvt2K9tYT/Vdr0p2ZmU1bdymOHz9C6XY7+cQTrJbPIVf9P3XQic7C2zCpcZKArXS9hB/qhdNWLl+u31mA2eJ9sI3CY5vqj9fGEOHMm3K/N21cDE630cmpPFt06MgxgvN8W1261BYvXmiXWaUnvkSaaQneQRbhQ/8jXxycrSxSVa8dUBpZyVN4gW4fYybZiL8eeDOlH4418vrc7e3id9rfBk/MBC/XeR+GeY76+Un9B/8kStkOH8mXnHzo+Pbn3tnpfJ7gjAJBAyJniiKs1UWY4pynaUHsG2Ry3TvDtTB+980eR/4i4MJHycsIuc5hu5qJchHD6jRM3ttW7H6ygg+N6pj9c1DQtZSVc8TxugrkyPeRweXWuGefeh6dGmcllWHc9qHkEeBGvIfjrIfUFdpXuwqxgnP1zTIDgl9BkhcHpzM4BSsbcdhhXRnJj/hKbgmA0hOONp4tk2fP6Tcft5KU0VX+eD2GpSNfZGboT71lwBksQ4L/tHHQqGc59J5lbBHcDtlIBpguV+HoBDpRJrYoY3ArXidjX+XFezeFXgyaPbwhT1844IsRfNDmpmuPZ+vQrW4DtLLzLVh+Z7BewQkp8SRXhu+AlbcEOvgwRTeDgSrm0NRokH3kLQx5i62LXpRtMGMX8ObKxfiqTdhpv/o2PT6J49hul5iILXH4u7n7mKD5y1h5AnSg6T1CJJeG0hF3vg4FngRqbCx0pQ+UQVbdyo8F0u18lWNSnzUGwmt1k3KcjHKmfpMJVe+/q73u7GqXYPjqioARnn23j2S5Dt98EhCGFNgh2SSXwPWkLg0afmxbFlM6sS5BwZbaAngNem7DOhEaxRZpkpXoDI6njWFZ9DNOL3LAnoJnsKUBb/GknjodcpT1vPUW2R9Z1ZH56l8DYTltOOU6gZqzL9awXIfoD4q4YkY5+ZnEOZyZLbwfm98ntz/yqK9xYiA+cMhd7pG6UnVlCYsU88/dHv1SyaNPMGq8DX2gTt6QSPpgeXSYaCiekqnyzW+pw4tLo4PY3LGD+9sMer73kROQ8qdQ1+Owy+0Y/GsC2YNzvvtLYJaOenMSXnIqGSurPFglr+FTp6+dgG6QkatMgNOvvmtCI6szuRDHxPRknmCen51rF89faBcJxnWLbSV2Ln3ZFG+eecFuXIFqv7USRQ7gU741nioI6QuUXby3/EBa/jobyk36JuvSd3HQzusEN3Tqzu342DRA+JHLS23p7EnGy2S+nuoLqhz3kQkf7SQTlkxaip58KAPpKSMn26bs+LoNLTEolty95ozHsdg2sVN0GJtJKYnxUYs0+gB0XyiusSjd2lgdcEAP+TidV2bSVSf97Y4+LyS2/i70XFBXYwIOWGXc8dxnhRzXVwTnj3woL9Dw/qiMO8hsmBREMgtTOFkVU1+2Z2WAIaRTlMXRyTjCrbbFhAozKxMZ4DFq8SmWEogdsK1JpedhEoSRLU/xDp0QZgcW5yf+0OI6vxgCf7l3CW87TlZeR+r+8czCXL6Enie9oZ8BB5J624ur5mofp8rHPhYteDVPmbtgsu82k3QiG8o8+U9+QRzclsfh4dHzph3z4BOXSGoiUXAGjX3798PDZGRgAFzy92YxTINcDNm+SodUs/6Saeop9zoTDhECmLEBXXWqDCNX6OepQeDNh58EMPhQ1tEJrXd4t49b+T73cVb6Pi194eJiO3P+YvMXbyaY5Tox87vkpvQnMpAfBzm8WYRBayc1Qam+5CG9QV7ScCIUudEuPyhBnTB+/Uzn2ic1jrmwxSd6oWx6ZzW/lSe4fZLXQDg/N9cmqVcHdsrvrzug3SWyXbbY/SgLWdFuyCs9qrNCL7pld95XtW+xHPUqvybKxWf/qc5kMcOWC9svw49fDYzTo6zui7EynantRI/6p6wMKjojeISGetW5JHCgXxmLHDhs4qDPGBEvsN3ph1Eg/GoO1kaZV5QNzj/tKVNe2pPPIMiXk8pLy4tt38wc8QR+ZRVAbSzfvtjBjP3FQTqW5MXxKf3BYYdf+ZDlclaWW++KWWfXJxHC+aS224YJ0PTXfvi1uQuXLqGTyTY/zWSbSZi688Uiy0OQs+Paen5KUFp+oJcnrbm2bwm8MkIKrDRMoWdZ58P+Op6sp0fgLr2jV/sgpLLI0v5yVkquJt1yPXZogXEyn/cdnDXwERSl6xhyVazcQZL20sjDn7R3wi0f0sztK8q3/alXOO4vG5JW6dQ02Jk2p706xpGfE4Dw3g9oSW98ajo/1hM7BreB2VWyMJ2XnbwreAOx+sgquWSXgOwKXj5AK73woxiEBWbbd1yAx90+y4GI7CgiJy/Q98L9XXWEf8lrnRkr+qY8oY1O/ZXATSYMptiPdEKzdONYU1Zu12uU+aEJQBzD8uG48WG1BGDKfNI8+kcWeHVkpw8o3hB74PoDl/WgJTKVFwevW9bgdnyZfHhvw6/ywkt2djmrC/nquwH2LnwqL/KhI7/Ay4EptiQMKSvn53zB4PzBGHut+lR6PN+QEIiipTyOl2RVDQCR6bwqaFoAC9QAR10FSXBaEocjY11QIkGwClzJCpOTg5yMZ8ojUI4aHGke3D7tnAdPSL6zO68AJMXJmoenUoyHzlceildXeH4ta9pAzaordEkK3T766spSJLiBt42Gk/7DUwxfZQz89WQ3+nVO/lPBMJ37qOBwFuYh3O4qrRxSHuDg2idnZwgqKtvfcT537kKCe+5fGOwg1GlrvOGFfA0qZTKUQ1caDnC1IpyBmIq0L7rAs7LIhIFAkO/jwafwBh8HlPddnd1Pgmv/wX3t4KFDtB9pp86czazUB0sSoNG1s+CoCNjw4Qc6xZa2oL07S9YZ6TBLDl5b6UA3Mz7u4CkbygqTC9vmHyCj8k+dMnCgCjND4PWXrS5jkxcv+cpVf1t8u83O1UtkhPVwK7rn/YjQvJM2H2hTLjWw4Y16nVp4GfqkfIQXzh/Oz8DVUXKtnWov4rXvsZs4Z18tySpZR8CnXohxmYFJsBEGPBXY7L+HfEgrvQ4/tpO2Nh7HlPqSi3XRJWW2zhjjIzqdrOWKtmwnKMOfqyonguo6oucQv9+lVR7iz9Ywlda7PhKBoOmhTifIyOtromvtseqKGJzAZAIvZVkZwmvwBW+NpTh5oC0b3RrLLZ6llRXKGBOzU21mytsifrfZrxVh6yHL//SZ9tBVLynnyATWcUX7PEMjD6nT9hxHQMqEtMOnzhcOLBeKvndbqMkUVMThOGPCo+x8lmDGt3st7HP4tNOnz+Q5kgTCGH0lUQYPOLK6hY6OvnTORIZ6/Zk6d5ymH1xn25z22kGN+UgTZNhB3m3gGJHH7dhYyXqkTU1PtxV0uG//vly7hX3x7Ll2gcBs82oz8ONqXTl5bNTbvdSR/iQ+IraqfuNF0t4JRPpFeW/rBFx+lKTt6FVoW5CvPbEyToCiQxPTCxRbZ3smBEsXics+N7IaX+kDc44l+bC/0ZX8IhNa7ND2AGXomJcBH1B1YZFrecZPBA66/u6//IhTm/GGRZ5nGuj44hJZ7viZPoUH/W4CcGiDQBwZG+hMXNQVD8qCSlK6Lg9iDtLitxL8yBDJBcNtz9nd1n7K95xPPXHCfke4u4gqRYBcY6ZcDeUD0XQwDEvIYnI6E6UlQjqSgQdMthniTOmQRgg6VxdKzJmwPGuYtaqk0nLhh48OLhQViGfJkFcJjARWMMLYDh48gBGpfZGW8Drw2h50tYzBwZPfdQsFaXOoqGkCo4MhwqNdEtcZqGQdoOFNmAF58VZH8REg/iooKAeLemCtQ7CiIZ5sYQO0wkrGh3FcZVmvwud84pc6HZeO11QrDMhAL0HMCQDwGmP4GHjLE5DhxcABDYv1JJ5pQ03w2FY5Bx9HpCjT6bUBczKvKdX5uNKfwQF4X3+DlcIa5ZurrGQYtGkpjxo8vBtIseLmZuQoA2eEY5yB6+N8rkTHDFLwq4Z9kcQUh7J2AkaMblMMalmUf/uVPjsDhtf0T745HBN+pWodseTlEhzLDHad+di4X7+YJjjQdhudZAats4ALBKINQhUjcWJHubLLGftCfrkXzzEOkVplG+RtYyp++Yueu90puvBIv5S7r3m1zKDhqMkKydbgyzZdmkbqfMpGBKixlq7ulAWeT5y7faVxPzImg0cVEACQr0kH6v1Lg0DskLI85YxTFLl1EvLeqRPUPCs10OkrJfmy715ndYJ8UsqgSBC0TXREn1yhcKBlDq9Hcy/ZyZouDY/QNmi34Vfd1IMwBnDyy0uX2gUc9jq8jvsrQdoCY9Ot8FVvwakv8Egr8iLv+HESpn3bH0qiozEK3OGIhmmfl98gpzFtFdm4lT9q3w1uTGS0Xx80cuUTxzyUe15hFe/re30gyl+z27dvITT81aUnT56K7NS98uFf5OzEq/Qhr+rE7XzqvBY2vNsH5CaP2IoW4JjWDGssl71nnDMB7mNBrOFRPdHeN9L5FVMXHk6aYaCdZcJw5szpTCa6/1NeyigTBQ7PsaPYjjS12xpzHT67SvJoPvSLnzwDxFjJihkdiFdeMJTAWucrNKcW5kSViYn+2h/LWFu60DZXFsuetFPauIq2uf0qZsDHSd66jCAQ3OGFIzYgL8rHSSVlyqvy9qX3ueIHjJNFjtTry/p4cBGkLNSvT6HnvRvwpqSlQqWMgEv7l10ZrbEROK7jC6Sxc8CLspBL64Cps7I1fI21I8e/wLu1P+3rO9cNmDgjpSCXQQDCBFovYc06CfBRodVZSmTWzlrOWSWbN9B2Z1rGWQLuhuWbwiz32nJ/GWnHUUnHttQXG9IiIwdDG6+F6QLJbHXIpymflGE0MSTy3k92Za2DVRH1BDcDGsH65OcYA24Kw/Y+aV7Bp/wcZPIEjAYj/eKNOlkqtsJrLjhlQHolL2EVvjIwXEXXrM7gIB5n3/LaZZNVtIMFBHmIDZh6ZegUhoWfYGLhd6U7P5VoR23x1nVF0lnrOL2kzABebRzwGr2U1YdMpoH/Irc4WQl6VCfCn7p1wuBtgMlpf4aTWToTCn+mzlWF3zvNoLC7tPGQfp6SljcuUow8pFOBTZyFP6tIPlktgyPbu902w6NdiWsLPgeIrIZH0hbOPvd7GOz+1Ke/LDMFnwcPH0rw1l7VQfoS9sqeXFHLT/FE3skONB3ACiErVqYYnmWktsoNM8pLmuqwfrYzr1F1AgJsHoSjz+fyQhp/a9vvrlZHwMLKfjYBu+QqP/YnmcB5rfyyIicfOD8AB5brclaSKdvZmQRG8U6O4Q2cXsce0KkydMKwtLySFby0TTp1v4PrkMstED7enrDeCa585cIj2eLDUWvyWhtTBtqfQZxMzmXbjqXis67ly50f5ULAJog88fhJaDMmfWOdMkQH/StwtTJBCrYlJy1Z6j7Kse4ksVbBro7kD9rA5X5i2ESGXDtm5Mc6LIkq4OyXQJ6HvnjOz04uMjElANbvvjPZw3mvrS2LLe2Vgyn+DPsQhXqL/DnEnPu3fITssvOcBYMNOLLbhezUXRYc6tc+AxsaIuKfWdtNTOkf/HEQaNHvJfhcXWI8wodURet4KN2kcfXbJ6y1l9iFshCt9fU8gFQTuFNW/Ymuw5u8lD8qvm2qJPAzE94SMzBWm/Jnl8PT5TUm6LZ3yxJ49etORGwWPrwd4dhRh+LSPwQ9zElPOJNmkAkD8LFzB6IngMQpTwHViZBqLBGoqauE/ADIewWwOYF9iCv+SELUx7bESVvl5aEtpbVwZHvfE6j3pExQSIWr5G2SN1NhYfGBb3r6M7/A95wTnJmNuprQwHeX5WU0otnN75ZLbJcQMFGeZ4Hqnwz3djVLHIwrf8W01wli+UoPHUbgdTOfznCyvbU7vTFDmyhNusFnoHUWz6CIlixSSTr2wp+tVmBzP5BrnbC/59wdqIMogZ1r77/50nxfx6kT7v2sFXcZjdtoWEUGRA2CEN2VU/5LstproPJjvyqo7PJm496Xkr99LEPUqdWW3Wh40kHZ3mRQzCDDsdVTnbZDzoMO5csUGB3WMNCkIdmcA1j/4gSG9n0C4oolUAJyRBbCewLX5LRfd5iLfOXDNwf562Mmf8VJFuQtTrPYCz/iMB9c0twZrNqMRcgGWuqH3uc6zpnK/Lb0wHtmyBzJAyvffRvb15E6afCetfzNEAitM4lXGGmr9wRsAy4MxR6wAbG6vWs/C2dN+MznVomrsATj0qVMVHCmLfKxrLb6cQI493wVxN0a+qcjUIi+KcggFTuAp/R/0J+80POURx4efoRRSPylz5R7rb775NZ8HB56z0qNfPTvSnaoW1/3VbNr8DgZJ0yvWMmC00kcTII1usjrHyPveoAttKiXUnYCuNbReVukdgRoBNuhw2EyKPTrtPcDrHSNo6qCiMpkYSlPGDtp3X/wQLtw4WLxD530mfZ5SQQN5KlsnHKSgSl5ykNHOK7F3WHthfoOjM54R7bYFH2KXXHtWB0noORhMtKYDx7OzKZcPtYZe3n3P4HEe+R5/qC6ms709/zXLYZkSk5kHWYmY1QeFOI6faOF9uUOQXxneAeXVV571u5cjQI35a6ChgZW6TixWiUwC5dgTJAvnfOBmONQudTvEegTnLooh7qWlo0ju0jOdnXI8o6c/KCTTAbQqxNY2yhLJ8DqVBu3zLdy1b35kiPSro5rPZzEpQCk7+Q2gT++AJqctPfARGbk5cEz9RFc/vxnWfVBPqTtpC63OaVmnRnO1hWP1dcU20/OkUGuKUemlUoP6bdAJEgkD7WUhythxBde6lpeTKVfy8jrx4BTx95zvu0LfpXqIx9CcAiYZb4ExPFUhJV6vjMf5HFIdW3DDOA910nhBvZRagWnjkMDqE6ZDKs6nThXZ1122nZ8XKWJQ8NQyP1BjbTXWEcMrk4uBrJk5C0DbOhLjJhyn7azrYcPDWVWHudaATtvcwJOB9y/ViUNnbD3zLK9RL39z70jlSh++ZFuumOv+JDvCuqDXlym4lcYr8EnnqpSGLE7/scRcQo+v4qRNshH3kDCygDnxszP948bFN06zFPn4qeh90t6MJdnZeZg9J5O7tuDJ3LmQCrhVTjpqJ0EM/mHPyApL73IVOQQXSDnab8CAT+ra21l0V/pqt9BtZ/++HpWbntMAimGRg1GSejQBplYoL2Y5zzmA1HwEHgR2ERbkM+h3CSOPrP1FoXtL+btRj5xykqWvszOz7Z98GMfYm8DndoupCHt7Y/B2UDr98KVl7ssviXNAB5Y2rX88HqklmAcNpQ/ZX5HXvk56bPfol4afkQiK0YGvhOf7NSA26RuIv/BpqpX6kD7LPuOLXU5cnitxOyP7XIGfyZjXPev4tUKqGxAmfkMw8VLF7l21aBz91sXM9kSVSYGXSnUiqrwxmEVUyQyMNQnAy61yUbnVnkyYHjE8eYMH5xtYfJ/+AF4kaCytISu4FvbNPlTetpRPX+16/DlBQVAZmBGVjgJ49g1X7S046KZ20YJWCUP8fRgGVsHpeOhbHI7q09vY/g4nStTn3R2B8tx5j1c4UMX/OJSR5Zlgp+AyQX1NYmHB2lHP/JGFZkKADUee1LHitH2VcwZ/g286jrPbPiiKMZKxgvjX136nECgxQvfuZ0Bojzrw/iJ3NF1gjBwgKSsy0L70JJsa+q2FHsELilyEh5c8SvYpXwgl7U1FgrA6Sf9im197Uuf0vtux8EB3tJj0RUmq3kK1U90pvyAFy7jOzRtXDz0FLlxZMFCedXoj+oZnIxt+Km+S6lkIFxgIRP9kOSv2114lVnOsQf4vDJFT9b7oZ3+2mbB7b80L/mZet4q2zm+1J8vybrtWXd0mM/3VSpmkJlhBHUYCn6JhVIl88V4EbMqV4Er+J5SvyfvRZhDcJ3xwsG1x5Z1Q72wqnWA8VWOzjbsWoIjOMUVcsImQBTfKRJPFONBGYA7wXkYPK6cshryAMBtGB2p9zo1DgdBrYh2+YgywGc7ywEM69UfFBiDlgz8cHhOAPAT51AKEracdvVfmBirhis30orhghIL9b3jbjM7RmIEMRblqwz4SA988pfVw4DXgZbBSJ8jV/LDMAuNDEj6aLs+aB1cEpZ/JyPKUkcojPIPXvH7ETauRAEIDx7hKMf1tTVWF7bxB9iF6bIERSYWXU7ZHYBWJhSDfKzTeB242dI02CkQ6x3MZkXkoaw421Z3JTvK1wEaOdqQes+gbPsX9kGvbCI80C52As8JzFwHF/XC9F0OHXCR1DHartrGTqhwJUZNypz4hV3pcvbrXT5FbqrBrtMayVfS/G1c9RjGI2PPlcy5oJevspsKAvItL7XlWZOg3GPW2YNeGjmoi3NFjdqYv8hjE529v0YmPR2iZ2fxTmrURZwW/dSxyUTsm8mIdGNXYVHdDXYamMHuPGsz4MiuANfdLl2JCoub3IH3B3P8ZSN/bQlF49jd5txq0wREZaxlxvEPtLVLiqot+qmAopz90D/oSiMBEBhtd4dJbB6lRC5OKFI0BDJLE3jAp3xAPjwYF0FLMim2kouMCBnxL3l5kliuddrwLenLFOwExvCLTXvKdcnQNrVLVjIMc9QEnKR+3J1Qhn3lF95Iwqef0b/9ty9lVfYJ4sEtuPiyfSy8F54pdyEgHu1X/NYFB+Uy5wJLO7P/2l3sxF07783SzkmwphvbUS/iSp+QqTqTVvrTeSz9x7Yo92wZnao6so5FmfPaNibHH5QztvzecfiRT2AIe8PZbokvTZKPrlJAObjK73pGjxSn3dCg9Hhl0l9UruQvq/oCxslQnvEOjtHsAlRZaOzBt0ODjwvP277Q95w/8eEPJjjb4UKgMIYk8YFY1ZUzMl/CLUIdxgadcHecXqcsDkdYgxo59W2JVckI71/RiFKoS1Cg8wWj08W7jtQTv5m1cfaHIEQkHzsK4OQsNoLXQqyzTKUiUBXqCsgHAyoo6ATBx+G2XlZeOu/gtnnhTl86T/JCimzAJ6zVGqIOgtZV3/n2utBVTVUHnwYdAwKXsnVAiVaa2Tqkle0cLK4ArdHhlR7kpyYM4TOyq+9QehQhBo94wCtcBhBl9f078OpEaCO9gJuzM16GJ/P02Y90gNDteE6/uz3INMmtrrzzmnLvNfnqVGnKuyCZGMirgidl9sxfHAwCi/2AXeeuScqzBCx1VVvbRmkafQ5ZmQ2/4nX728Aqn75G05/z7C8JUB/RuecBXjsxLx/qIpMwAzIf+cn3pG1j/zn7m731+87aUcnBuhzqCFSFmyPCKXp56b73cbXLdK7opYEy7QHH9nxceYjDsvAL/13XgVA2JFd+pU1XDj5xu4E9T0TvcbaUq+cEcXDkoS5KjU32Veesg82sHpmqL+0nPAc37bVt+qI9xPb4mIe7XMe25F3MwpklHz0kMIMHvuNm066+DdBXLTMLC+3S+fOUaiPiRzzKIf2vccEpSXq5nRK7Hia8wnBte8d3YGw7yFfboaDsjGv/R59kNjbWygbo+76F/eBdh+fCl3EP17br9p9Vsszpu9QRcpK+MojzD10klHyUTDtoQ8wm9li0Gb/Ux59YQB0tMqbdBQNbYNLP8FI6EFfZAM0UNHl/X0AUTjiyCoVQJtl8wgefdJaUp+cH3XWfod3oD33TWT0YCLzj25b6Ri61K3UXntCdt7OCkboKkvo+5E2hNCMDP54tk/9cAwN+H9Isuyr+pJn+dQFR5vhTrrqJ+vlf7UO5lX5M6YuyBcb62CPnquMfsFhkrsXPKI3dlS3QF2nSsOstHZIj+xV/Iw91VraKLAsR6WiHTkDTVn6q3/wLjppclwzCR+pantu547nPASY8fb7grMOu4GGb3YFfKYhIkKgzdR4hxierLVKHM5nvMLnmQ6sq4+Pf3rSXngGT3g5G3fmpQV9BNeYag7bOVX9gaGvQlM2OrRRZq13Pqj9b2eQzyAD3y+4ahoO0tqUMzgZt+IBPeQh/oadiDCwoA2w90NcAlTcnDAaE+misOmYfMBNXAr59B5+Oog92+woTkZf9HMQ2XJdTsFMaaQyNpIFkVgzC4NDYWQ04qHcGBXXrw3e5dVZO8UADfDko28WBKZeBt/QNvJdV9yBj25eabW3CmH08N9nizX+dV7UhDR292+11f1F5Db93O+V3gfko17R3AHoqG/SsLINVfdM3OAkZZVgBwORZPIXGa9iNDpSVDxrqDDcNOj6MAs769sBIvgftfTvbal/5ri9IlIG0y9YIvt7+8BoYGRC/TsDvpUvDT30NS+5ozF9uOySJnBN4pSsf+eqiqpJXArz3naW1wz905EO527gml6mKzSSAFMqsvkKWEh2cX0FSdqGFzP0pP69dCWYCjs4Mhj55n0mf/UWuystVvIFJ+5a+ztt8p21QlcX0n0/ZmH4aHMCoe2EN6uontpBgmla0BV57FRc4fBDHJ519AU/KgJuem3XUhGcPcXnLTVxlP7Gsko9EkUVNPJQDdoF8TVI02UeZzFiQWWVJEp/3iX0pmn3ccPscPH7lTTzqZItKZSr/8mLfRBydc3T7NCmZzjP/oGVfi4v0gWz0CA8Gk5p8Vz/sj6JTZ31bV99TX0Fy/Gk79lF8QIM7bb3KP+Wk1LjgL76CQ7losvkuNUlQKtMn61VCdjZSDC0O7VP7y3Mi9M/u0JP0xYm8k5DoXR0P9MK3SIZkfVbR4Cm7Llsw1YmWQ5n1FkY/4a36HLmMWi5i5Bzm6bvfp9azKqdBf+IpuQPmJEl5dJwDfdvXJKxomNSvttXbGPmFVa8ls75bVjhsJpjnrj95Ne9Z2XVYr7OwIJ/xSrvOk8zIu0nfcsdzn508dVcG5w8wSxJpGVoF6d3UBeWRDkSV1bnK9XJTGWcOBqOpt/Xoyfq91z3t4iEN9Ayq6RRF1jqrg6nkAZAiQnclWbzWfRCNQmegMyNwK2Dy0nQhbDJA1xPBnMnbE9vkQHDdGctDjEieaUxtjNv69EFH5YMXDphx+FXZA7e2t12CHngBqj5ytiwDIzxU3nbSUtlxYsKSNPQy7SE58P24hQUPYAsv8lC93tUJIST4Nfx8BzC0cA6uCGiTQMfHftnGgZV29o3roGGAhN4As+sodu0m5Rs12GzqxETPoWNzoE8Nt03ckdidYfaBCE1nwJKmDVRSbwoMNEIdeXqWlp/isa7l27MKSbAZ9Ec2JQanPNGq3uBHvTgBIwMPFYiz6hcnf66IrVcfwQWfwonSwKzcvPXhKyUzOZUVYcChzeXn4Ab+PcRjQe4d2g9kqvwlKS7tITD2U3yB1/aKVvrMEfzQss5P2mTwk6c4tkKZNNUTISg4wwMOTUekE7EuztsOiUfHBC9e215b2vZBUfGa51B2hUN86kuKgx6SLB/OwTnA+kHlsU94DT7ayof3b50MJ/ALS7l9TL+BtZ86/94H+QntEHLsy5P2KCjtgJOJHZ5Cr/I7NkNKsJTHwEITHmLnXkM2cBzRC9nwArwJMtiU9oBexA/PllmrX7EP0a2wwFS/1XnRTr3jWx5sqL0Gl7oQ13g9REW/JFv4y/bTF2nRLv1NXclE/AYrebWt1LIKBUYa9ke4EpH8lV0mD5yPh+3IXB8BDgOyz9Y4yU+yvfiA8y2FJgNZWdGQAJXPLhflZ5ky6OUlzwEWoOjGC2HTQeGpgwe3zVNOWexDWdoUXBFZb2Z2ezdAdlxFiT5qKyo3I0WJ2Ng21Tp+MjirPDLn2kOed1OVdR2kDeZTflF88lh4+SM5fndp2aYnfdIXfEPY3m3tCsy7BE1FoI6dgESKgFQc1zuCfkoqgfcOeF2HHRXH3s4qiA6XK/J2yKxKg57njJKCk6Y8dEcs3lIaDpQB1dsYeK2vAEyKwGsVGZoA+hNptvVQCcJ7hB9hOOx3sWOwVQ5d0FUmXv5lMBUflltf9yTFKw/OhnNPET36NLM8ZgAzGGpQp2ENDM+UeU7wDj0GESuvTsNUWzkctAE67TPT9cynxFZ8Qy0PkEhL5xj+dCjIRD5qlRomMsu0P17qpPxpSZ1YOQ3pG6DKYYd/+YuD49q+o2KdV7ZbfVMbONyl8AnqEd+0I7x85RaCzlF6TB40bOiqU3FOjrKaGfqb5w/oUDlwCVA6yNz2OueO1zK3rWpqVk7AwLnNynETGYDIKJwHfXzLk30PKMV5GAy56FilnTfLcYBCrtCpq+Xa0hZWevQ6/DsBKd2DC/bsQ2bRtgVffmpzXefJhzL5rHdtl60FVk32CfMwe0+es2wmUWSpNPsq2J0iv44U58x16bJ4sN77hj68409tOoaUmGNIvZTj0tmWg3PlrJ2Yz/WAh387uF3BUJC8reVDm/JFK+on8FZkleYKo2XnwNdeWl8rSlaqc/UgmqvpsnX5kj8kIQz0Q8M+w3d0T5J3geQzdmePaFC0xQ9EbBo80hcenv1+vluk0TmH7xLI7Qba5L3ITsTzMJXd9YHACroZQ/Ab3uFXGWr/8urDgspjd6Klbp1Ywhc6N4lfXnaenAaXAV2bkVh+VML+2H9mNH7lc3ur/FtoAq847Wdkax/lh3No5idSSwdZ/QrMP2UIQPoQjWkfnsHh5Fc48eSnTKnI5AGI2AI5GPU/7cEtLwDpo3o/gx4e0tg8BNMH5BOfQFWNgRqbNpA/B4Coy58MfUpbzrW9lCEuLlPaUhjZ2ca+DjqwE+kP/Uj7JDXjqep6+cBC5BGUQGXhQp968lsMsYdhLJmKPmdW8MVD2aL8ZxKWa/poLKVNbDh9Lv5Nvl564Kr5wxf/1eCcn/xitmbSmLrAZVgUOx3lwo7LbDG5SzDXwzanDGYmnEvaRm6DcrkUtAxYYVkKHTrQ6di+w5scABGCAS11DAT4kB9nzm6ReS6eFLKCKViQIahyrqa8No5r+5mVE2lnZeLAHfA7COVDRMqj7nPSlUFRwuw8Cc45MAaYnqhPwNmTso2NEQlfg7Fk67VbjTtyh2wcKdfWa9TiFka6yr+2dRx0nOOgduVne/N+NGx74eDMk6r2Hdnq+MXjllkfSOlXNQ//tvEcfScrEmeIFdSjswApDwcEh30QxsFE21xz1gnKryza3wxyrk0ZWOCJcVPnaFVn9iv9g0dh/SQApZU2VCtag//OBLHYKTzA79ig2GJH6l78Yuu6ox78+R485cqNXAKvdiKkcJpV2tmexgZn7VjH3XXtZCC3Q7IlF7KRa15swXVIcVRdyUNHGziLvBaWJF51L585InPOys7+wUtu29DJ4CgMsaP85CPAlnstD92ZBpKzvHAqZsCrHALDtR+dSHIAle6sL1ymjldeanJZeAJn3rbBpc0YGAc+wZX7zyKhD5YDGHyxCega5G2bAGgr8j25Xa9Oyn7EV22D0GAmbOhW+97nGs/Qls5gj04OJG8qOxdfOCoZi0t9B0PZYWzLYuByr3ywmQrMZQejOu/wKT/gBiY8pm6gLR6SY6F+fcp+Uo8+xW2S87JbAcEjLBnbV/+ronBLz4m2u1VA0R8XBtGBiEll7yWPkKD5jl0g95pAAUNZphVD29gAH21zJ4+OgSjc8CKOft+8emrfYmBca1eKqvi2f7ZT5o4w6QZeXNIYcCbAU74jO/QWfDv2ZZ+EExxIi0nmLTOVD6AsQbHXIcOJmjCGluWdrnl5hLP01yJsTDpF1/RUmQJWOGkX/F0upB1fyWXwpu+pytd1v+Abwp488VgZ0YC0DKcIlmngiGPBwpRReZjiuLqGc/CfDpiFzeCJsDjbsZRaTb4ro5IdL9xxdNIW3CT8QE8p52ssbhmGPxJVCj/GPMBlloUwLHKw7P36VAbgALejcAClK6xVOtwBUwQsvOfupDw6vtSJh3NfvciUs6UoVgGATMflkW1d4LriOg7pdzo28RCvEwlxP0UOwVWztBg7dJKXJ0HAUQO66mxmsWfrysEODzyhw/oqT9HOio+2vX1wcc5PHELXssjLQW+rnIe2tvG+gSwP53x32L/hnCdjaZEJEfx6z0UZ2c206wEyM2ICMdfZIrY5RwaIeJ1YgSOrO5qKwFWhOPrhpE1eI5cMasG0Ifkv2gaJ6IDqwu+kDJuhv3kYB7jk7T/10rIsL7ChyO/jGpjTF3U41IvMIK09IBVFBz5fOKOMkBn12m3xrzy0PQc/zoq8uMIvZdGjh/KFTtwVDDs7t8xdik5TfNL0umyxUmyatsqpnLMyL5qeMzkDzkPY2BN9LtnYF/vPGZmoS0OEDjdylj5wjstMLBSCLALfz/UCk4IzaIjTd4sXDFQ56dAyAUx/KODas7eT7KMH0ZBD3XoNz5yVYw5pgKXkRLvkrZOufGh/5kear5zN5Foc0Kl2BZ/i4ChYxDPUa0clh0wMlan8UZugrK6hES7KKXFBrXjUF5DKcVIZApOX5LBSDRjXHpF7dDUUpE6dwucg25Jn6cWJjO+FyFPlqaM8Z3iyI6Su++JZfVuOdLADJ9oJqjSohxbpQ5FNmb4qiXzJmhra51mGMF6HfCfBo+X+/kCVlD4dP32BpK+Q5qYTNPUhL7ZLg5JhfLP82J5DPchP+UfODKg+tgXxumxJdpS0dCtfaNUfZy/gR3qdhpopGKvrY04c0guPg8zkwxRae85kIoNud8JXPCmevfbwuusycOjm6FXHC8eVbwjznnN/t7aNwZNkQ9/M1QdwmIwRF0Ne93M6SYoBDrxaruE706gyHUAht11n1KIIlr57XUnxSJszZf0YyOy07ak7R8ti3HvqFFCMsrchUHvugrN8b30/9gp279nU+6Hxm895KFcGSSpJp0BPdJgTypGPKbg5dgbFFXgzCIUdroVzVr0zUEjCyHMmGxoMoH1i4IWDyHapotyBKNo4beRdtA2suzSFDc2hvxAIXq87rqxyBeOjzIN3oKsf2oGFTlbPVTXUVV+0Kb9Xq9OoSYs4wUNb/jjURa1KM1NNWeEu+QJvnnpXjQKEB0GVe+Qn+0qfvlKnjNVTX+GGZftQBCURvpz8JRgD12VTkxhwQTpPbA/26negpbfXhjz8jqeBTd2kHfgrL07kzqe+KwsFjuyMAB/nH/7lSVnXRDKBMd2TX2AGGSivsqvqt87OF1iEFnVybz5bzXyciCDQ7MBYp2yVg9uq6sWLyMp2XFfvy5mYSk+CaT/Ft/ylrbzx3+vudDusiNzd8N5l+jroPfYBvL0RTh7tR+5/00be7bP39qUBaJL5Qm9B2Z/45N3Av3fslhO0TY2d4Obj7ppw1nkd3bgjBH0/ppgWqY/pLAysV6fg9qHSGnNla33XwSTuPNUM7i5nNAfL8llyM1W/BnpDW/vlR77CCuVWxdYsH9qkj1zLk/2riW/5FXF1nkoO0tJ+ShZk0wflIx51Jqmua0nbrnRb/ROg6inHDxR+fRP2Jb6hH57VXc+bDNbhQz3t5X/gwbOgGe/2POXmc1V4AlO62G1bdZ7DD7jyHIJ2YX/TK/HuytkU3DC9I2dS0d5NPRDvpdFx7MWXs02H64Krszx53ntElkPy63Ff8IGwj3/o/czgalu7EBUxj3JyoTpc26IUJRFNxfNOGhQbZvlTQHZd/Vb7grXatPN4OgJXqOJNW+s6TfJuHVWpQbNWTDKjgHJP0UHGddor0KHvCl5FuYIRV/CJi6OvTHR8thNHDVaF3vsoVQ5wJwDbvjoTXHbMNt0Z+kk7uRfW1tCyfQa9bVJGnnZ7ryPP4Vy7CmLzfxmCuOqJW8q5KN0ILz9lXsKZkabXlorPB8cCwV9+/Jt+9R8L2diqlxuYQhEUro4ENg4Hpwk8KaOv8lT8uu0jXuvghcmYzlc7sKhkaF3XYTl6ZSEet2TlS/0LN46h2ncdSmxp4Mv6PvlywOU+HB//FGHxuFf2BWu73NdSZsBZ7tOZfdBZHzvg0nttoUZee1Gv3mOWrwl/DSn0a2KRe/Hw4Cqk203q05xgSt77hlDgGAaoPHLWTspeyn7j2OAjQXHgSxw7/dNugsV//ucqVWXboOSiZBpHaV58sSH1XTqThw3sJ/ZgE+WLHYgnaJGrP/6i3PIVFYo26YTX3WFrhXkIEb5t38vDUPgSX03IU2QpiATLQz2hVWNJvJsGcRUDQNkziXZbrNDqORj7hJ34kCU07YM0+y0Rr8XpRE808sVCUk6qLXwEPTS9djIV+2KSkFWiAVmSoY2cnewVC2mjrpRpH7t5Kxy6NuW3AZCS+E2B48L+i+Dytiti/Uo9/Z0J0cCHuwOOQ/n12oBqim7gxR9osNxtcvs7kEwKX9og9WkPD+E/fEhdmRScSV/RV8cCWZ4xHLrqkvxgO97jNhUf1mHLThrDC3ILjpKt41Caub0mnoGe40m97tIofPWyG9uULDt/pm6rxd+uLXT5eFRfqadDojXv3/ZW+e6e8paxoV2nkckL+ZrUeK2eC6ejwXxo1FMVaVO8VLlJXGVvfzlZpx66fMQRvLTtfARm51q4omNwvvOuu5IH5i8/rV2/51wdlJddZDqzXv5UIp4RReUlxJ/OusN6pPMD/G6bSnvLO6wpgrPM7pK3SR+YEvG6DEbehraUqSAnGFwGttoWDQ3Gc9K4HXQ1osMlcFNejhZHN8CEfocnhRtouQLpjsUjv54yXMt/eB/oymjxVP0wWe7hdZ+Fp5zDXK+3bRzDIJO+itHgTd47kWcHQfXTAcZ5gIujH3gUX9eDSYMrOoPuDOwIMPUDr71dHhoJbOHbmzoOWbRKysJ02mBJH/og9dy39D2cAPQB3emZ5FWHYupyogeV15l2/Fy7EvQBMX/oQv1kAiUe/pRPeNRBg8u8Pwzgw1Ld4Sh1wFKnbrMNDbx8eshG6bDOXTbajfjzq1SWc0jb/gqTQJy8AagCo32KHYevgSYO26TsOi2PyID26QspExNw5XeXmRBkt0D2KRNGWQeONl2+1b+yhTzBXUTTT+1GZywaeXTCIp9xGtLlVKurQXZ8esCXnmUGxKx84bXzKX7p1kq997eelfDNWuYFLXzFnyk4pcs5uJBvVnypVC7aFbbGRf1cY7VRrnDihX+BUc7RAQUJbtoGvEtOGnkAbIDNCss+kKyL3OBRWOtE2se1us1nyJui12TrWprC7x1vEquv6wx9A9b+u8r12h0TJzxi6Ho3hVd0AxB9Eh/t6Ico1JPnbFcD665ECkhPpb2nX5zjU5SrOMlnMk3eycrG5Y2d3b1d+9kTcKQbvpEHfEjYsSVsKjm0K2VSZUW781MPRO3quPPo2UmPl72MjoPDSXXh8GNd56X0XvQpDXVhTMrVMbQXv/CO68rv8lB9HGhw9PI6LN+t63Am6/f2sae99f1s2d6zaW+b/8bT2vVVKg3INns7ARryT0VWdaU0ZeT1QBO4EpppL1O9vdcmr3eUTuowHmV45eRCgzKDK1SiDFN3YD3oirZmkw6WWs10BXptvp/rvhQ43CkATsOoQF8Drc4OAgYKcL1tZuEqVpz+s50QvQ2fWvFWssyjQAZYUtoPZfJpKvy7DrnLuOcTnJXFUNbbOBh6snwHhwS47nil6jkO2auUkdL3AYYKZZyBR+q00weScBpkpyHt0AIm/RB2uA4v0hQneYoD6yftu+yGFDrUVzDgg9Ppg0g6fXfEI/gGucmxuuh88C844jxDD3vmKNp013bQ935xHDmFtfosHUtdHWY1TYodUV5neBpWysGl7dGi82Vwlp+OSz7svzQ4hbfoDx1UkCq5VFAkP7RPP0jaYAIHl/XgIXZgcB6vSQoQVS9+jsiVUr/jbl483YF0PHHM0E8ZeceMdl5BDBDy4VtcMLfTDyv1C9IinzJxy6vsem3GDgU3MJUND+mfF8J3mIEn68x3284YF2ao82t3ZYFQSFt48pKsWu2rruhPXPK659pJVn+QspdTkT6Y1Ft2eyhnwQ7Z/IMf2kvD8mFMBAb4lA3nnjr/nuu2QeF3F0LenVAJLd0e3DqvfRJT/a8xWnQHu4UX0QSVvcboOy4DdPFbu0TqsnwXELSvSU4aBn/kxaX4+wTBo/AWL14rE3muxVnpSAB5j+y4FnavT/DwOniCs84elglXebnfhfEqcJztc+3Y2G5Xl5UccdKudgOhtOvniluFb7dd0f5LdPfUd/jPV7b37KGsu+6+UNoL3689bGf7nvx9h6dua3/VnuD8kfoq1SYDn64lkgP1l5CbOlJ/oWV39VFpUyeKgXWYLgyvC0VnMv+T76nT6vhqO6ra5loHxseBtouzhGTKSib5IciKn8vueDtctZ0IebcVY9g6XRVKXTnZMsbgp06ONMbw5gVn+6Ph5GX3lqe4+lD0LKvBm3ZylIhuAhefwA0Dcre+lFf+qXiOEWx7v4YL/jloVpF/3oFMkXJfX/cH36dYjYpvgNN5AuH3/uJoKBc2Th8cRRdQH/LIuANb/qiPsx4cJuVxxKTV/CRe6ad+tau+P5zJkzTB7xPwaSduDmFzDRH7K26Z2YEhL1/dKRikMumS59BcbQszs+TU8+AYsT3x5t4lQNpGD+7BIZM25iQuHbzlqyurbXbGn7r0KxK1ijTIeu3Xy8QxhY2ZwocH1/Ls088+FDc3N1f1PlgzjAFJ2c5dmKwaOZcdDfoj9aeDpeN963JCrFh05PBikND+TCWv6otlK+t+9Q2ZI1uKUj4zNZ1tal/l6NaY49Fy6XUd+6tTeevXoD9TvocLnFzntg12pyy9F4sE025Xr9Nc1zcDTLAcPkKHdo7K7N97rRHBt3lt1Fdyqo/oVno0pnlSXkVLmeU9Wa+dKadtVsflnJHfwHtsWPqSw1cFHjpA0YUBjzKNjZctKGNTl6flwvsnbJCRanKA7NP3mrCkDROh3k5YF3994tZtMXWkrueSf5WJva5tXrSKX/gYeHdMzU5PDz7Vdy7AR1gceBva+6IlXzCj/YxPaF8uLuCBemWTvkEjx4CbTu7wVWXKEGTopuAJrMg3wVaY/N+lXc9zVMoky0uq/MGdy6y0pettQWn4tjztLnDKarDBzoPwlmvP2pbjw90zy6xXnj2lmbaIHvYG6MJb552yqpZMnTjvhdkLa7ry2vT5YPaWdRl2O7oydZi97c33696/PklUBr0u95yfsxucn/q09hOP0Xi7XXvtNe3qq461U6dOD4IqoUGas/cLyKIMy+545q1t8dJi2klCJ/m0p12bIOFKoOjaQc/Vxu/vqRBRylgMYxBsBSaNipkEzPrTer4+zuCosq++6njbtzAX5xonQnuPCp71CXsOGDGByLKa+pZw9gqstlEGIQ9OwO+drhMInH16L7Qn4fqxM6g4HPiusvpqOc4JPNJSLsL3PKA7PJj2BsgqKx7k28M2Tpjse99KjIMFkU+ZPuvOO9qFc+fT3yNHDiL7G/LGp9WV/v1lB0IJt3gYcDqrBl9oD+X959K8dtBezms2hdGp0k8+6nVldbF96Zc+u90ErUOHDuIkaoAeOXg4g20B/Rw7dqRdujS8eQo9ybOqtQ+ZYHHdnfvmgF+DPbB/vl1/3dXtmmuvblMzE+2iPwqPrH0Rw5c+79ntzNkLcfglj6f2S1p+PzV9gUYmFujQFSKUUgd0m5udaV9y13PbBnxfuHApOjl65DBBbiq/eXvd1Vcn+Pl71SaqaV22Ozs/3e6i7/7K1elTZyqwSJt+a5dzw69fycvCwmy2x8UjP/aveKvXlx48uC8/+bm6uk552c40s2dlsYL+tKNNAoy6crLj5OQZt9zU9u+faadOnsnk4vjVR9up0yfRw4F2xx23RheXLtbv4krD9mvrq+3WW29pVx071K695jhj6Gjbv2+urS2t5EcdAosO8r1av3etzfBx/K5A8/rrr2lnz5xD5q0tzE/lPdzeElDXaaM+B51G/gImvx7Zb3ifk7M/oO/9ZnfmDEA+Qe92vgHWNra3Xd7shZz8PnDvQx4g4yzO6DvX8lp2kFWiNLHD6F4cQ1I/fdx0u+lHbGbAYZ8Dt4O77lmafAGHZTSIvLRBee74bNfP/bZA1Xnt/X3gPULPt/RRF7kUPr3Ws+68rZ09e65dfc1V7dy5M/g/A/WqPQBXjRGT+jx69FB71rPuwAYm2+LiRWjg7AcbfUpfyXfeepm8WyY6yzMmOXbKU1f52H7so3B4wA5HjcmnP/2m8O13/efnZvK71v5wSV+1gyJt+rV2dvjwIWz/IH081+581u3hcXl5NfRM+mXpySucSIy/qvOULP/8CFvlQ74G61BWQbL3qcqGyj1pb51H+jhc7z331HHu5otskvmBp8+fSpc33HA9PmQq41y7Xseu9edHj+8+rb07RSFJ0Hs6f/2H3tq++7veaPy1kAA20Q7heGdnp9t1OM7Dhw9CooLsG771m9rMtC9N0Pham8fxveY1r0qgqKDoysgTg5iBI/67vuROFMkKiDr7gZ7TuawWBqMQ9+233dJe/vKXxBj9KoNvtfqyFzyvfeWLXtCmoeP0VViPPuNzBuc+2tqqP4FXDqdmzQWn4BK4FSrz/TJ662RnBOOaay976VfSh1e2F33Vl7cFjC1OfhgYpmr7VFyuBD3zr85DEnfR1jB9v3U5lzxApZ0X2zup2mqcEYXokIvnwmESp4arMq9isjI56crZlyfMtGPHD0fG3SEMLJG2aqLh94/tKyUORukNHO70QXAkG31m9UKZDvXSxbM46qvaW77v29tP/K0faLffemO75qpDmTEvzM+1L/vSO9vLv+aF2M7r29e+/Kva1Vcfg09ooJM8vKdu8iBVGbd8+dKOMVfoOhccxLe/4bXtR//Gm9tznnUbgfpAdOcW45GDh9qLvvIF0KrVvLbi0WURmcJ37kvbP/8pFVdBEkJ06T+dmmRm/4xbbsSeywZdoTihmEd+6mgfEwRXxToI5ZEJqnlgpyaZfN5wvB084Ar+ch5bkK5B2gnJXXc9MxOMxQsX20te9OXt6uNHImz5iX2TnGwtLEy17/jOvwoP9UMgZRO+ztSvZbmrQL8MWmmhPVxuz33uM9srXvHV7S1vfWNb2L/Aar21Y4yzbcaFE4EbmBTPzE3Di/aqRispn6uuPtK+/utf2m697cZ2y9Ovb3/lFS9JP50xCW+gVPNjCNvA7W9aj4+Mt3UmGt/1Hd8qB+3Agen2kz/51vat3/qN6IUVErJ2cpvvVyOE2NswHlKQMoNPa0vLF9vz7np2e8Yzbo4cb77pBtpJT/3UZLqnbPUCk3uTo9oLhaIDNnDWWcQ53xlHNkiMcv0BTZRzMZQgow3V6yZrBZ22Hj7khO3Jv7y426GGGD65ZRDD43AsOFZMcdyhz2Hfh6/2uS3sU8jqyT7XfVLax97TMnzKo99dRugiCz4pPO3Ga9u3fdvrcNjj7Vtf/5r2pjd9W7vtGTdJmfbA+wch+7cNndnpCSZax9phJseT+dZA1WX8XnF0vruv6kd0wyFI+LBfQ12H7WOrfE/5oDwMyZWT0Fe96mvaz/7c/9H+5c/84/Z3/vbfwu+7zpOm+Dt924hb0W1jq/Ptm7/5G9vf//s/1X7oh96MDzsaPyFAxjNyUo7Fi53SlqVt58MG5WUUlnmU/VSlVR7dpvb2p597O9PefPFb6fOVdZwm88L03Yq9R0+55iwqYeV7c3OpfdsbXt+e+czb0s/jx462533JXU/BbeKqOuShk33Os+/MwHvwoQfbv/jn/6T92I/+DQblQnv+8+9qP/xD30fgfkv7mpe9qM1OTQeBW99uqXXl+lDDwsJCZoDF4wgz5svty1/wle3Gp12Hc3lJ+8mf+rF25OgBVKYxc2xooMvtta95dVv1J8ZQ6h133tre+oNvZiKgsjWiMiBX0gvzCxnUEZ5E9gjDJ22PEzD+1//177Qf/bG3sLI4wqzELVgN5KmCttv9WuNwS+nrX/V1bYEZ4J2339a+/pUvb2srywDhBR1QpA4vL91wPTv2dg5gNWLrPDaZGZWid43C4KlinPF2PP2wrQpXWTVjrTbSrvrKnz9/vv3Gb/xmVmZORD71yXvab779d5mRns+Wcg2o4tVD5iyrAQYvdMX7gb78yDmqf8GfRtCQX+SCObdLi4vtm7/1te2bv+nV7ek339geeujx9u//wy+133j777UTJ07HcT6b4OFkapWJ0YWLrHiH78UXH3UovgQOPOA2ntBfxFlhFXXVVUfa//B3frQ970uf0973gbvbr/3ab7X3v++DiKxeLDLBivJXf+03mWkuY2PqQBmoN2R/RbJvpacKeimLg4MmfTn55On27//929q99z2QH+TwvtY99z7QPve5hwnK+9qnPvWZ9vDDDw0yLBwGQp3vyZNn2y+87dfae979vmw95l4d+A3wDzzwAJO52faMW58ePq+77pr89KG/kyweV84mg88b3/hN2PEsk0h3NuCUf9rJGVbuTz75JEF6PE7Xt1fp0J3YvvrVX9M+/omPtX3zh4C/3C5dWmp//t4PkZ+A/4fa2972y+3++x4KvrWN5ayo1qDtE+Z//IfvbY89crL93u/+Sfudd/wR+Gfbgw8+wkSgttCdCLjydwLwyle+OBOrCksE6wP7YWGsXXf9MUTorYaR9lUven5bWllCpoxDRNttUr5M8qDdmgyib/6eN7YXvvDZ7a1v+a72Az/wHYzNN7ev+oovbSus3k2277LOeIBuJg2Rr3WOEe1JPQIfp40s4T269qAuNq19O6nkk9WqtqezNkBQ5qFN5rvRwVN2WXZadmXfy+laXoHXsg7nytcgqW58mCplHL5RrGzCMVdBxlX+wK6NpV68D5MNfc/6+uXY/OKllfbu9/4FfnCtnbtwVsjcriiZiHM9+tJW3/a2X2zvfOd7sursW/Bdjl2WXZ5e93ONjd20t2xvm73wHZ/JnRx3u7xH+nu/+8ft1+UbHj7ysU+2T3z8M4kHYB1k5Xk3IPpk+yMPPdo+9KEPp+x3f/eP6MtDkXVNQoCXCOfISUycbOuR+qFO/OLouHva2+crj556vp87Do8edPcm60174XfPyAUb6If0O67kwyvH4HBHR2faEeKau78bG4vt+Sw43UEolOKvY+zaG27e2da+/tpjzKpvar/0i/+lfezue9rVOMwnT51uH/7IR9pXfMWXtW/8+lcyiDfa2dNn22c+e29bxgG94uu+FkF/qK2urcHIdju4f3/7RoLsL//yL+FE6ynXzcvL7Vte97r2ohd/JcF1st1yy83tj//oT9upU6dwHNPtZpz93/2f/l/tjd/2ze3uj3yqPXHqyfYCGL7jjjvau971HpT3SJyf20U6vIM4i89C320+BWmfMiNGub5W8pl33t7+2T/7B+H1xIlT7Z57PsdqyRXKIFyPpwi3ztgQfRht993/uXbz029s737P++nnfcP9212B96TgbWeZkx4nJRfOn2tT05MMmLXAdPx7k2XdcRW6wlu4xVdBuLbsNLIaFNYvLRGcGJz+8Lz33aemvA+6ESfkqtHVtHAdv0YqLpNoss0cg8FI1I6w0FGKfXfAbaw6ytAWCQLf/sbXsmK8tr3nzz7Uzl881z7+sU+1Rx491aZnp2tLl6D0V//qK9uf/dn727vf/RftDW94HQ5yrN137+eyhamSugw1UqXiO73V0Z133Ny+49tfn1XjEydPt3/1r38eo91qU9hK+KDdIsHeYGRD9dy3Xn2TUZ9xdodiKhk4SEtHns+dPZ1Vs/d0p/zNaRW+vRswdQ5uMxqwdCjhVbuIjsWzlXtj2tLEhC/NKDr8xXb8qcNrr72a1fAMFa0dPLjQ7r3nofBdOOr+/Bve8I1teXG5XTx/qb33PR8anO7u8ezn3s4k8WuYKN/KxPJyO3vmfJubnWCl/U0E1MfaH/7hu9q9997PmJimpbZXq08dnys/Vy+vfc0rWS0fbSury9nm3ro83p79nFvbQw+fYFIw32668Yb2+7/7TvimPXbjSzCuv+5aJtHPa7ff/vT2AIH7kUcey47Ibbc+rb3vfR/JePujP3wPNNfb9Tfc0D74wbvzopjIQNlrr8jZpC2pC53S+uZau/a6p7X3f+D97Wu/7mVMgKaCe2lxpd39sY+HftdbdsCQAdKKXdq/PNzkFjN1aCgyQvGxT8dKHx8JoIwX23b9g6zq5EU+bRMYUXg9rHLTRnwelHGYSr8e0kHMHjQ20Od2SWiQ5yO94A+uujZQu0qWXra0LRNGZJbxse48E+qH0a27VPfedx8+9aMscC7FVjtfoKVt4XZi6A+1ZEcq9PQTQZnU5Vm+ZpeeqfPW88J67jD9vInMbW/aWycv9kseHn3sifbhD38Mf/5n7ff/4I+B9+U6JaNqUvrZ4UF+GCz33fe59gfA33PP/cjFcVY7W+ZpCax0a/zZrvOR2VdwFj89FV9P7cNOmyFdWdfh99LoedPefE9XXpcchbOuDstsayp4/YxnxsLGanvpS19Mfqu9lzG1uHiqvfl739Q++IEPtSeeONWOHD9qM9NTt7Uff/xE+9M/eU97+JETzNrOt3/+M/+6/cdf+EWC8EVmSTPt3X/+vvauP3sPqyicjQQhtsnAm5mdg5kKkq42jrFMj9mFSZmiA3iNb/jGVzCgP9yePHmGldJV7cUvfkmCifes//w9H2x/9q73tVOnWYWB+0FmU5/65CdjgJlRDbgffeTRNs+KI6sa0DpZMSkED52s75v+jV//HWbn/2P75Cc+GxqBcZsq+1bwDs4uwAR48t77u/ujn8Qp3pZt+Xe+671tntXEWP26ADD95n3NrjROzzrHfQuz7R/+w7/bfvCH3tR+7Md+qP2tH39rbgPYxomF9x4LtgabZ/GITpx1bRL30BeKDMTVbjwB/63f/2Y42Wrf973f3ibByfwqq9+sAvwwaILPAEM7v1tZ7TEgYNyGU3YbaxusvC9yXCCIjuT3cy8QRHxa3/uMrOnTXv6vv+6q9oM/+D3tYx/7dPujP35X+5qXvqx9+tP3JdDp8FxJaYC/93t/1t7xjj9sp548297+9t9v993zQLZw3YrOtqH8aCfoQJUapK+5+nD7jjd+S/uN33hH+5M/fVec+xKBy4fa/IlDJ115g5fOiMDWt8HzgBbHhNuKykxJgDTbjKqXPinbq1gB5ve40cGP/8QPMbk7Hl248+KDK2NO2tzHHNVxIrsJ2rkD71Pc2Jb3/NbWVtqy94Wh7Arh4uJidgZcCasX7UO+Fhb2I6PPhufXvvYV7f77H2wXCYz1XXFwwq+Tik9gk7/5W7/fDh85is0tpVydxbYgfvHCUjt46EC2xs+e9l7vRnv967+J1fE97SMf/jTj5L3o5LrcH9Z52z5PsQ977E4AXvKSF2ecCDPN2J2aZCzmV3wa5W6Jb7dnfcmt7XnP+5IEZid6Z6D1rne9v/3Kr/xOe/ihE+h3Ms+fnDp1JvJ8+ctfygT969rXfc3Xtt/9nT8hyM6XPhxP6MfV6hh9zVPkjjN04lcax8an2jt++w/a6VPn2vGrjrX/9Au/1v7tv/lFaP15Jgq+t7zeTc4x9Ed7tW/+wtc0OjIIgRYYJiDI3A3oWnlKo47+IJ26RQwlG+RSNgQsR8YEug0+EGq7/QdLaoXnwXUOYDlsq4kUb+oJa0OUrm79FS2vhdMSc8au9+blyfHcx3k/ci0cee17emaa/Eibn5lrC3MLecd66gZ7tR/VriZEKlvcXltu6nh37Im060OKTocxXQm/91qbsK1pLw7lroykPzc3m/F68uSTbXZmhjbyJO7ybZ5NHbfj3omND7HOzs7n2Y3+UGQgo0vp68srOO7yRB9tn3GuLqu+89uPzmfJqFKvM1ln8tp+lQyrrqe9MHuPXt5x93Y79YMuerl5+1G8e24sQr+lPf/Ln5c48y3f/G34itcgvycyudybitKQHiHwPfroYwh4CqQqxyDo/WSfLrtMsLy3nWO2P8mqA4qUrzCDvjZbQ1mpUeQWsivijrp34jjB+A9x7O9+zwcSdH/iJ3+Epf3+trG5zGrpifaLv/jL7R/+o/+TGftDNmJGdiLB4JFHHt/prE+XLi8vtTlm8zrsMoCaGdaZ4ESkcib42GOPt0996p7gUSK5b7ptQAeOeo8uQJN5Z9LHrzrYnv6Mm9u/+/m30Xe3NWVHuNqKrv7U03bSrWMzA18n/Nu//fvtj//4nbQdbXfd9axs8dom22sDvKlWxAbTKpPnTVcHybsN7lF5y633QZznPPe29u3f8S3tr37za6KjEYKKeDbWLjPJWU4A92Gw5aXVwC8uXmhnzpxlpb0MHmbJrEbW11dZRT0Def+d9uN/6wfbflb8z3vec9u//Jn/rb3tP/50+/63fDc4y7g9rr76KlbGB9L/kdHNdujwgazcDTTDiGJVep7g/KdZJV4ieLl9+v6/+FBWPJEe/VK+wnuyP+6ivO51r87uzB/8PrNu9Hz69Bl04XZ+bRl6KJPOi7jUXfDQl9peVJ8aNvDYYs3st1gxXmyvesVL2y03Xt1+7Eff2r7qK1/AascV1jY0TzIRPNtOPXGmnTt9oR3Yt6899zm3E6gIxMjQrbmbb762/b///k+1n//5f9n++lvf1K656nAmRT/24z/Q/ubffEs7cnR/Jh/y1R8CevRR7A3mnoPuz50/n+Bsv9Whh0/k/vl7348O1jNpWKcvti/bsC9b7aEHH22/+iu/1X77d97JZPREHpr6kz/5M4LlHAHuSSZ/f52V7/XgW4sM3LnIqgwZOEV7ksnRz/yLn2Oi/f52+slLDNWt9lN/+4fpz23tsUcfZ2ycYPJ5Vfu6V7ws8oY8LG+H38/ec2/74Ic+lodB1beB/JOfuA+so+0DH/hg+8SnPtl+4Rd+BRroSf34F769dWRfur3WtrABcGZyhMnBdvs7f/snCPoPMi4/ywTkUnDPz++r8Rj7UM/iUx5RMWWOVwt1ObUD4oW4u9w895QxPYzrXbnW+PK6f/IAZ+im67v1HRen6M2HJAfaUKR+K8+zHDlyCKf6De2aa67iuh6Ky0Oi8Gq+VuXFd1bL8gJaeYmv4brT9Bz7yLgvHtIeWuat85zbQRzdbxX/HeapuEy93x3G896jl3VY8fZr25mE2Xv01GGFM+6MMskpH6cPkxfxi/Pz4JCG7QY5pN/BSn3/CNvPO4e8KQfpVL/2JmH6+cq8R6dnO49e3vNXlnvsTXuvO65e5lm+KNm53oFXXaWyTC5//uf/Q3v7b/wWMWS9nTt3NrefLl5cgnbJvKenbGufJkjGoAZMMmDa3h4jSD6crbRHCN6uCE49ebK9+U3flwc8fv3XfhOHtkqr0WzlffVXv4iV0zsYmBXYnWm5jeHK2Hsq999b2zaf+MRn2grtahY7zmqEFfqkX1/ZwjlutidOnIrTt8Phhc7OsRr4si+9q33owx8jECxm1qVTVxAGSI3l6NEjeZLxvX/+weCzT26himd1xZWKs+X6KtaOAEnet73m2sPtb/zwD7WPf/xT7YHPPQBNZ730Aty+Pc0t3jzhysqytpQ0yg1Wzvvyaza/9qu/kxX48WNHwLfR7rnnPvpWX8nZS6vnNQbT3sFQZWX8XpceWFEuLbXXf+ur2oH9h9HBve1jH/90W112IIy0G264ur3hja9tt95aT0/efvst7Xve9EYCyV9vX/Oyl7RjRw60++6/v62yMj6KY/kX/+If5L76P/nH/6R9y7e8jgB8tP0BwfV7v/cN7dprrm4f/sjH22OPP4GcxvP8wMte9iLaLrcXPP/57SMfvbt95jP37/Asf05W/LqOK1RTn2nLfz9MGQD2jdWgtwt+5Ed/oD3zWU9vz7zj1nbwwKH29t/8LVaqfQZZDqPj6anLhcqd60o4UHStG2U6lx/q//bv+Kb2ra9/Xfu3/8/Ps2q+ltX5O9ux40fb//l//e/tG77x5e21r3tVe9VfeUn72pd/ZXvdX/369sq/8vI8hf3JT3yy/diP/ED7pte/Bjv60zY/N9le/epXtX/1r34uW/pvfvMb2vPuel77zd/8vTYzPQUPQx9hya16Obv3/s8x+C5llt9lEF4Bc5X0ghc8nwnNH2T1oCyts0v2+QKr5/V1YLPtPNZOPHGS8tF257NvR/4fRf734NRKJv7PU8eDTC4zCTNAr62vxAEoT+9Rvvd9H8AJ1JP8d3/sYxl/J0+eHsQ44AqfjhWfZN5sFy9dao8/frKtXV5vp8+ca2fOXoIXnySuF8cIm61oJnPi9R57vXGu7Nct/h/+4e9rX/EVL8C+/ii29A2veWV75p23tmdgq+9593uhtTuRN1BrO+4AmbSpCxfq2wjuUujAavKmzkueT5GtpcO1cuxlpr2wHr2sxheihkZPlne76/WWqScfwvzar31Je/4L7sr4+Njdn4iOwFq7L8DvpbGXj17er017r3t9x+G553u9SXjLTb1Nx9HLO8yVuHuy3OPK9ub34u7nvfX9XGW018cOuDwruw7fzybrbb23T6adMQ5Zz3vpd7xXttlb5rm3MfXrveV72/ayfjbthe84P1/aS2/vYernnvbWFf0RJsdPtAcfeoSxd4q4eD/x8qvb7/3+nzBO19oxFkJDOv+U4PzkE49jfBKupbmIPMwvLznQL+erH/7EnHScBbz97b/BymwR4wwkq4mDEPuqPKg0OlqvOlQ3Z86cJpjqqEaZja7jPE5lUOe7ltSr3Nxb0km5aoyyaza4V2H7FuZZ9d3Z7r7743lk3623UjdGwElHeOyIwfm29r73fTDO6ZprjrcXfuWX5snYb//210NjkxXF+bQxyaNHbUFPtJe+9IXtO7/zDcxAt9qf//lf5B7y4qXzuQ/+Iz/6g7n3t2//XPv0p++Fx3oV4NOuvyYv7//oh+9ur3r117bbCTa/8Lb/glxwVKwolE0pp4xVer1P5k2dDw9humK7cSu773/L97R/+o9/ul1z9bF290c/1m697SYmC6vtwrkLKPskzu9sVso+FPbZz362ffjDH2q3PuOm9q1vfE27lwnSA/c/0p5+y43tTd/7HW1yepzJ0Qb62G6f+vSn26u//hXty17w5Uyi3t1+5b+8HT7cPoRfnP2f/PE7E/Bc1b2bSU/vg0md9a2hfpj29mFvuQ7d7TrWVTi6w6xAXpuvV/ziL/56++hHP5NtWWHrPp8yK+fR5Xel3Hpd3f+rFFLo881v+c72S7/0K+13fvud7U1v/p72S7/4a5kgfuhDH2nv/tP3tHcxYXz/Bz8C/yPtruc+qx08dIiA8RftU5+5t73ilS+PHR2m7IMf+mR7/MQT7euR0Qtf+KXt4L75ds+9n2t/8f6P1PsAQtOV4ng7T0D+FLbh6tDfCJeVvfwjiewo3HffPdntkNnep77aUKbb2I2zce+zuZvlrtajj55sjzz0eAJzt5PeVszCM/dMXZ+HS/bcWe/Z+5zCZNpcvHiJMe2Dam4FdxkXfMfl4QTTOv/ytDtl2cbmuviFNqVOep///C9pP/VTfzP25+pcm1AldzOZcTL9ufsfzgNr2qjPgbzn3b4uGFSuuB28JCd3SKctg89vSnz/W/9a++G//v2x3TOnL0ZP8qmP8uwqUX6ccPe0K8uSubLYe22++rgbFLotmZRP8b5r43vxuKvy+GOPtVue4eshxtt73vO+2KwwHbanTu/KMlMvl46p09rLk3Zg6vzuxdN172H9Xl73lnf8pl7ey8ybhLuSH5P5Ttu0F76n4nHXHmtyVXjM92Sb3rd+3ZNlRf+pgbjD7D33Y2/q11fi7tdX4rqyvanDXAm3t7zXmfbWfaHU6/o5z7Ngq8ZZFzTT09PtpptvbB/AB21sXm7HnvLDF1/1tXveEPbBrB5HR5wVa5i7gjWQ5h4kZ7qRP1el3nfpTlwGbrrxuvaGb/vm9vf+3j+gfgZ866wwntV+6Ie+P45PZXlfZWN9NYN0//79OIx6GcQiwdsHdbzn/bG7P9YeO3EiD34507BvBtVnPetZ7cUvfkF7+6//Xjt16mTaWu79EffsV9e285WNN37bN7af/In/rV173fH2vd/3nXGoc7Oz4DrV7mdF/O/+3S9ky1FjkW+dqoJ2e+iZd9zcvv4bXtH+49t+hZXCYrvACuyHfvC78jWl/0TA9TufX/+av9L++I/exSrZ+45j7a4veVb77je9vp07s9IeePje9h//wy9HAQb83D8ZBo5Jow2/w9bfJgHer7A4S3E1Pj0zmW3palMGsM4q6AVf/vw8mPdvfu7n22te+/VZ+f3Wb/1e+9VfeQdN1VWtKuyPTtXV9Mtf/uJMMt7//vfjGB/NS0twaTi9NzHZuIu2v9He8bt/2sZHJ9ott9wQWg8++BCzuOFBqYHvGNIUskbGtbVYqQdm+2RbU2/Tr+Vn7yDvZ+u1oeMYpD9V6uQCsDhoU8fZ2/dB38uk47G3rOeFv+uuO/Mk5Dve8Qfts5+5r/2XX/75dt8Dn2u/+qvvwNk/jGRrsEnPJ0+nJsaHCaJ0W5ubm2m3335rHsLz9krxvd3m/b1f4Gr7cFevvd/S7skxE2Tmh3547rxaZ23yA4yp4+j9qrG4208gc91xmQpu1/l57vTM773ut2Us28v33rY9MJicKNnOMsnZ/yoXfiS3EP7Wj/9ge/Wrv66trK60n/iJ/6nd85mHseWp2KIr4dKfepzgXO+H11n1Sbh4nSxsskp/4Qu/jEnu17X/z8//p/Y3f+Qt7T//519v7373B3LvVTvfWPd74gvtRV/9wvaQT/9+ZHg+Bfz1fV31UfKwX3vlcGWyvKeeF8xbp46rkXFkh91bt7U13ubmJ9rrv+UbAR5t/8/P/UcI+XBW7cR1WtKtaxmh35TVrVh3jrrcil7P7z3b3uOpOti1cc9725p6u73Jsg4vrivhLe967zDqyXOXXa/zvDdv3YCJYw8v6LrDdZh+7WEKL5y9zHbwHrxXpt0yaIIbySBDJ6Eu7KgLSnEU7p46/eiigJq3vypHCb42W8mIrNfvTXvpmop/ZSDsU+XR++V111vJEb1zXQ/sIQvAjJei7m19JiovJMIXPnPvG8K+bE9w/mTeEKZxgcCZ6SB06Xan730oXzxx/bVXtxlWor7E4X5WYz7ub4D90uc9pz33S+5sP/3T/ybbdQpHw/Whi6xswLXz27AGJ5/yIPWb/66kZ1jRXXvdtbkPev31N+UrBh/+8EeBGmt/7Tu/hfYb7Xfe8afZRoOtOFedjfd5vbf81S9+UXv+l31J+3v/8z/K07OO51d83cvaHc+8jdXZ23NP3O3d2pa2byVYHcXGOsH5mU9vr3jFy9v/8r/8H23/wYPtzmfe3F70ohfmicT77nko9wrHJjGUBClWHgj/la98WfvBH/7u9tpv/E4U0mfyys7+lRK6sXu2XgU5KRDOvIbjyz2ey+Tin/+zn2379u0bcGhkmzij/ShxnQmB74T2wS6/P7oChKsht0V9A1gNLGVpWw1EegYSDTkfqmJAm6vpi9vwPiRjhfC5l2zrQSddPvIeHQFjXpzyL70rYYv+U3F42M42nrsBy6cysqzD2eZKHB7y3fGZ7/UePZkX16FD+znXE+5OOl/32ldzXm1/lGcCtM3CKT/VRvkV/uLLhxDdoi2cPXV4YTov5j1fyWPXRZdZL/O8N9nG+t5uLx5Th/fc+93hve5tTOY7fC+TpnCebdfL9iZhO7xn4Tyq3W4bcRucPRcP2OHSUnvr9393u/vuD9PXiXbixJn2xBO+pIVxhk0q28ItHq+Ldqcpns53XdfTwEuLl9ov/fJ/aN/13W8FWNt263i9jWyNtjd+++va//6P/j7j8k8Yq/+kffoz9zLer2Viu5iXOzg2tdEui734PbocTV6bLDNv/3wQbG52rl0Cn7s8bdQJ2Wi7+prD7S1v/o72nOc+N37nP//nX2u//uu/nYmmPOuElVc9iLqd2wpOiPUTkSfy2auHrj9T58P6vTZj6vm9vPZrz9bbxra9H/3ocP0wCb8Xv+eu347Ls2lvu576dZ136/vErfv0ji9JWpT1++edz57ydPueZN1ufcHefNN14NnKNxccw+LQXsrXfv6kTp7znGe1b3/jG5i03xU/8D/8j/9z+yAr1gn0RMx9SuoyMUkTyxmu6tpLYXZ5q1TXu+M9bY2lEnASghj6RLvGgn0qXbpAuB0eTbR7cOyap9xzPpH7qjEw2rn8LlmKyNcNrrRXvfKV7U3f89fo4HNYYd7eLl5abJ974EEUUjOEF7zgyxKk7XQPfgpQA/WVcz6U5MtEnDWjopwN1tJdw4H6wxtLixvtzOnzeXL6Xe/8s/bkkyfBPZ7H0N/whm9uf/H+DzJbfgTGaotNxUjzn/7Tf9i++Vu+gSA30n76Z/41A2s+k4YzrHRf99rXEIhGmX1/KNuaE5P14/WREakU7KDcaodx6sePH6cPH0ufv5VZsqv397zng0w4ZiPoTF5om6dEmRy89KVf2e7+2N3tq7/6Jfmqi9/HrgBcMybx7ypzBPpj7eixw+3ihUUmM7e1J3FkB/bvaz/6Y29tvhDDp1t9GhbTTBvbuwJxhqWh+JDM+oZ1cq/xl/Prh0m6NSs1kLp6cTBar4O3//JfPPk0NTWRZbXtOArfXmPdNbpq2/u29zBdWdZhdZiePcqZ7F7vTV53XOa1y5467JW89bxndwxqB8CJzES7794H2v2f+9yA1/YG5goUyqa3kyfPHp3nTqfXXXn2MAnXj+7oTMqs4zHthe9nD2GE7fUdh0fHYVmH2XuY9p6F6XmT7Uyd1n8t7a3v8KKps/j26J8l4erKCpPp52Ry+27GycoKAdSHhHRADrMd+e7azy6uXX32/hngZf+u590ZuD//8w9TV3SdZPq1r5tvuqbNTk8xARjPA4huNb/5zd+TMeIDbTSLfsIjeKXV6fX8lfR7mW0db//25/8lwfdX8pzGW97yXe0TH/9kble8813va//l134jC4fPftavtdUvTvVJjPxvbKy1b/rmb8jDht7qeslLXtT+8I+cGO6+eniX3lN10nW3t6yn3sZjb/K64+zXtt8L1+lcWee566XXictzT5YXvDjKrwzNSZ3/AT+57BqZuN7Ba7lwNvQY+tlTPXhHEsTzQMC2vi/gedjDz/3sP28//pN/sz3w4MPtU5/87ADiv11eTZ2m/ub48WOJWb/zO7/dLpw/2048cQJd/An6og18IrXA9mNvUg7GNvvhOT/yQur4e6r+F689OTEdG/P3wsfa1OR03upnzNgd17UICC7se+8950F6lW542vUwoiBlSAVZisKzNSvBzTzY8ad/8kftp37q77af+Mm/297+W7/TNuwg9XkByb6FvMDE2UF3IJAGl8HDe2g+4avywMsM2n46qHEdeXr7JmZFo2NuLbrtVryAOfkjhw5nprqyrHOic6NlTArP8n/x0/8S3Jfbz/7fP0v5pLG7HTlyJF8recatNxJ0D+RFCzOzM8x6n1nvQNY5M6BqMJQRGdB8WImQRv1oXutYkwcCXKZY0q8tcBXvtMsnat//F59oc/PT7WVf88Ks6vO6P3Bm5iTeQR46DJ/y9PtuvqXph//GW5ntX8z94yNH9rdDBxbaM57+/+PrPQCzKrL/70NJIYQkEELovfcOgqJgRUQRsffeXXXV1XXdXnV1m30tu/besSKi0nvvvYQeEggpJMD7/Zx5Jnngt/93ntzce+dOOXPmzClTO/qabZgbcSGi0LWotOSH9cCGBAFPPCdw5RUeiIPxTjqBqJ9azuzAFfuSQ+gH9Z3Z9ZVOcOThcRJxcRHW2Ei5YuPn4jm+J7uYVowDIUY/npOFLO+kEcNwxfR5jjgL5QvfcMSJLqaNi+kQLmjw1Cs4FE25Vh6+EYU7ymEsRxS0gRbIh7JjJdcst4jwUO88h7DHwoOLMMTw8TmWCThJg3tyeO7xinG5Ezb6x/RivBiWO45vsTzxOw4/wh3vkuNzTw4T80LoQH8kxXPM3538mHexY/t2X8Ocnd1A7YSlaRLQ+kzYeqzwIKgSSE9PFQ1CN6SDb8R5DT3AK/bvL7RLLplg77z9nqzQep4O9A8tMFZXv0ED+3ry9/bZxC9s1bo1lpff1J555t82f/4ipRPSIt3YmxTLGJ+Ty4k/+cZyscyO9ltZdVCKf117+Od32/Dhg8QrKgVLuvONwBdTVLZ6PgTC0jXWhcPU4E8YJ3Nmz7YxY0Zahw5txTMfltIuhVt5JcMR36PjGTiS4QtlP/biezIdxvqNacV0k68YNobHxXfShGaAi2dccl440qD+eQ9p4g9deE37PcSU43t1uET5dA8TCHlXOV0sCo+6fJu6hIv5x7jxys5q6JNs//iHx3xCVVYWQ0yqbCUXYY1XLB9lYlXCW2+97asDOnfpbDOmz7GifSWhXf+PfHDADo9nZv6wEwa5DDn1tBHWu1dPNwaji7DW5A390t7qWKvWLe28c0fZtddebPfee6s9/rc/2gUXnCd6qe9GZMQr8YAl2R3DUXr3lJaqsBSW7mbGg2lUDrxrhJUuEM+/YJzddfet1qtXV0upo+9YW8qEcO3btbKN6zc7AyZDL6y+IChgdLJ/9K4KQXgrPMtafv7QfRJSDeyF55+xZ596wnIb5yoeQggksYcv3de1fZx0+YqVstRX+2Q0wuCC0Klj2wt22URZnOecO9onqOTl5dnVV0+wh39xt/3nP6/Katpko8ecbLfffo21EdLYlaVRo0xr26a1j5U7gUopYeyKLioaWOXhQ3ZITJ4NRqgQJoMwoY31kVjtTLChqz8rJ8uWLFoiRvKRXSLrvmuXNtZM1nd2TkOlgdVaU/EC17Zt3WI9u3W2hx64WcrO925pHzhQbn/44xOOl9Zt2hibPrCImbpnIgzWcSQEKp9ywwCC0K4hsGrmI7jriMmJRav+YjcZk2hggChGEpQqg4/Reaqh7nHkQxq8cyWn7WVIfIM5xDieJxkkHOFwwIny5F2FYsqEJ9zxaYbwQQCEZxQgLN9aalSp3ltAPGAjTsRFbIQ4/LhiejzzneTkq3caAOFDvqEbsqY8IV/yh3mRBrDGLtkavMS8cXyLeIjlii7Chl+8cBGuAFvNN67oR1o4nuMdPOKfDG/1u5591jaX6tiXsSVwwXdgxHFPTj86/GAsKCV6rElX6enNL4qN5k+dBn/BLH+Go/bs2WepElRpsg58aRG0q3TYM+DkEcOtdctmllU/w8aff46dfMpw0R24JN+AT/IChlAuhg9SrW271rZr7z4rOVgCs1BOKkellOfUOjZ+/HlS1Mvs9dckvMWH+kvhbtu2leCBzqssp2GWgGWP/1rWKLeh+EqO4DpiGYKhrdo766u9WIrBBV5imenNo6y1j6TYhHFjbKus8omffalQ4cCSgFfaS5WdddYIu//eG+zG6y6yU0cO8bFDlmCxk9amTbvs9DNG2Ouvvm2d2ndV3dbUW6Qh8nMQ4LHcEy7SToQp1lmMz0UY0uGK8PM9+R7D8ky4SHfxm8enVwKee6TS92lPTj+ECTSB1YvhhmISrEn9CdcYRapB+deUSw8ytBRffvDJjHr1XYkLn8Q/lR/khiJHN7VviCO+BA3GNOIdGHDseDdlylTx87fs+yk/Gqtn2F66dmJSY3XeRwNOcIh/bOPatdNt+InDrKBgh/04bZos2TA5EiwrNJm4QCYavMKHYcUjG4t27rv/DrvxxqvtxBGD7R///LMvy6RnhBygcfIgP8+TalRdsuPklZdfbLfdfqtP5nzi8SftmqtvtNdefdMOlpQ5HmvgJftQxuiO6daeNX26NEURvhh+p04d7LRTT7b8phKUyq2kpERW1mFZdJ3ss0+/tpUrV9l9991jM2bM8SVQCE8E2phzzhTSpvpGJRQc59krYy+I/4KjUEzAGXfeWMvNa2gbN26w9es22g5pRCxqp/IZn8lvkm/jxp8pbTnNl/sU7t3vBQuL3QPzicRGd1JHwTh33kJff7hjR6F9++0U3xxi7pwFatTptmrlOps06Xs7e8yZ1rFzc7v88gvFLEbYq2pArG1u1jxPaXSQ0JzhY06Mpw0c1FfaDgK70lq0aGpt2raxLVu36l3lUt5tWrezhQuXiEEV+kS32267QcK/i3f7r1q11tJlfQd8CGZZcRlKd8XyNdayVb7NmLnQdu0stK1bCnwPZJjVSy+9oUbSyAmFPChjvCJeY8PBRT8cFR79Pbwu8EWY+I1nupCiXwzLc3yPLr4nfyNszAOh/7/i8swBCc1UplatWrgiUVxUrLAhDnnHeyxLcjrA3K5dC+vWtaMNlebKCTiF+4qq800OG/1CvMDUcLzj+I5/8jvPNeUPV/zuyksiTeCA0fGNKzmtGB6X/E6YeMX3GDfeceQfXXJ4XAwX48S0cTxH2ON3ioBfZDAkRS9QDOffYtgkF/Pgu/508R6FFPDwTp6EDWk4O0qkA30RLqNeim9AxBJIZoODI9rOo3/9lRTeOnb1NZcrDl2MzewUtbfvxFzpuQiWRih3MnxYxzfecKUdPFDsW5ky4xxFMl35jDlnpAT2fnv88WfVZtm844jddNPVtm37DgnEAim2pfbXR39tC+Ytso7t24hX3aY4p9nHH33m+zpfr3S/mzzV2NmQgiXni9INMllHfullF/jSu1//5jEJ2ZN9vgq7GnJoA7RLlBXihd//ONOmz5wvA2CrBHPAJ1sPY211kaVWUrLPThg+1OYJnoDXGqEZXMg/jsW6j+7JbQvH3S/9PBxB9Qk/xVTdhzikz12B+OxhPR3ieST3DN+Jq/Aw5M5d29jYc8+xhQsWe9rE8bk1nn2gK3eJbzjix/ZLvrzjQp5BcKEEnzRiqLXv0NaXqWLosCmSB9BfdZxEPJ74D/3i4vdMWZx9evfyeSSbt2z1uUwYR6TDMBZxfdKgyhLhIyFW7bD75bBhQ23FiuWSX2s9HHCx/A0lPJx7IEVBeXqviL5jPLZu1crL/fAvfm2TvvnKevTo7cbfwoWLXOlIgOjw+l0PKCUsA5w5c6YbWUNPGCr5WaY8mUdR5koGEbzX0ttYmMvSOGm2dg0Xk2N8FuRm1EuzESeeIEu6s50/7my76uorLb9ZM1V2mr340nM2c9YMW7hogVuY7Erk2rYgYiyladNmdrA0nOaTzMBc0Dpp8EvUtbtaEoStrF+fvvbyf16ztu3b27LlK3zcFYT07tXdbrn1amnfTeytNz62LZuZoR1nRh5LDOSHJRjSR1MKe9CuXbPFGzDbHc6UMrFk6UpHOrsSjTtnvP32V3+xdavXq3xYdWFSFZYyE6aYPb5o0XIfW2rXroOdP36cjRo1SmmleQUKvW7RPfPsCxL8KbIM02zG9Pl25+0/s8f+8i/79psffOw7arEOp6L96tcPidQPSZtvYksWL4P6vLcCDRVYGZ8gPATmpYuEJkd5Y2MIeEhQhxx+8T0y0ogfHN+4YrzkRoXDP4bnG45vhInX8WGTv3El+1FXv3jkPnvssd/YhReOtROG9pEVXN+1fBxhIgzJcbEQmRB37rnjrHv3Hrq6+qYuaLu4mDeOcuJi3AhvzfckmFTvTKoLywH1nmhSIb3AlKlTfap+p2fCGV3CETbggHRr8ITzNIksF/M/3kX8RTj/X89c8TmZfo63iLxsesePuRDO0FVOz19/MZ0IT3K6MU2eaxzpcid8KH8QoOGZKwhw4oWxWcZhO3fq6M/s+Q5OyA+Gw9yNX/3yj1KQl9tpp59mj/7l7/bmm+/6MjLCJMCqhi/CWlxc7DvS3XTzdfbPf/1Z3IuDaTJt3PlnyXIZahvWb5HyWyrmd9Auvvg8Kca7bDNzUQQ/hwqceNIJal+N7L4H7rTp02aLkafYZZdNsHHjznHjAgOATWFwMW/ulEnYdObMJkb//OezvqMVFhfzbdhLAF4JzpyvyXI7cpQVLmEISTWkbxV26qjhvsb+N79+zBrmNvPlYPv3F3seXBFHIW/yDQiFg8UrwoTjOwYNp8fRg4cvCrbRoyTDid3IsGyx2tidTAB5eCfxxDPh425mvMcLXnbwwAEpQ9fbN19+470eCOUQ3/8lrtBbotjhp/QQROARRQyBhCFH+4Vm+I5CxTK+vYV7Vf+nWJdunaxMSpEgVVrBEa6aHvUs6jxGMBNSN9HMfg/DoTXeC3uktuRHR8uon+krWdq1a6WQagcJ2OJFEfDr07uH3X77zXbSScPVTuo6H6KHIysr2045+RQbdsIwGzx4iNc38CC02dcfRVGUbl27DnAcbtnCZkMMAYgOksqBA1ou2iHGySuvviIaesqGDj3BLr30IrtMxuApJw/z1UPIjrir2PHuGMs5t2F9ab07HJCePXupYaEZ1nHhtEhWIeOvw4ef6FbQmWee6VYh64AhFJCZJuF08snDbd7c+bJwZE2DFP0cySKcUKn675gmRxriYbtFGu+DD/7WymTpnnfeWS6YmAy1dVuBtWmDprXC3n3nA19jjWXr6SjtmEhAPuNQaT7bmR2emKSRkhZmIHtYp0LCMrGojpVKs775pivspZdfsVWrN9npZ47yvWGpMCzjXr162heff+VEwM5f+2Sts33pt99+Z1OnzbSCbTuUc9Ccybt6i1A9+wH+IpqK8iM+8Ywum/CNOxZGPcHZ22e9L1u2SvlLMVDlUNEcONCyRXObNm2O8k6coQsWlS5ooxIhznA/6tZk6JoNeeAIG3HihXYX3oN/wgfgE44nZ8DkogCuwSf8cclpco/X8S76Ew44c3JyRCsj7ZmnX/CNM04/4wwxxT2+bSjwhySS4EjE5Q4+wDdLoc44a6R98OGnYtgliXA0fJqbv+ERnuTHO3cs3uAXGKELNeEJIcLwCzuEoYiFlQngLzQQkorliM/Um8ASvitc64eGwH2qFCloSyETccMdRzlwyX7AgHMmJBfLGt3x78kMnAt6IFnCofGH70AXHN2TMV/qMMLl4ZU3jJQE9KZboCEf/nAaCvH8nsgjwBLqMvkbooOkSbN165ZiaH2tbdvWtnjJMgnIrWozYViI7t0Z02ZZvbR6dvXVl1rB9s324Xvf2Nq19CZlgBwlR/q6VDex5JQLxe7TzybJ0ii2adNn26Ilq6xl86ayXLrZRx9+aK1at7evvvrOBg/qZ1dedaELhe+nTPeeLHqu6NruprBvv/O+ffzhJFnsjWzkqJPt7bfe95OAaDe096Li/Z5nLC936II6LigosAULlsrgKLfZsxf4xkbzZf3CI8EJcBOeISLIjTFpdgqjl7GuaGPixK98PfwXE79xS4u9EEgbV1Onwq0X3BGrv+APbiLeQ1gUJPN5LWx7ioLp8Hq3cKATT0dhwB9wJVvi+HkvB1ekIz4oDspd85b5NnDQAPv0k69caHl6coSJbYk4gBQUtvCNmc/DThhiAwb2tR49u0t29LDyiiCkgZ90KDO7NmZm1ZcMGWqzZsxVngHYY2hL74R3WvB4Koe+IxAZ6+awGBT1Xbv22LoNK+yMM0bZhReNs/59e/rZDaNHn2mffvqZ4FdaAWRPl/zpzWEjpdGjT/cJx0xaxlpu2rSJDIfzxJP7+n4LAwb0s3XrNvg5CSzr69yxg5111um2aWOBjLMxtkzG3TfffO/1xJ8rSFwJR160zaC4CedGr89uN8JatWpmV1xxqeRblvKfJ9pGQQ3xaIONBUvCFR0jnBvIYt6yeYt3D8ycPcu++/57++LLr3wHHDQABCN78bZt08oaNsqWFf2q7dtXLGhoVDTWI17Q00adYpOn/CALpcQt2QaZWV6JPrYpQBA2glr/VRHyYCx4xozZwmItP8+WAy+WLVsp7WSbb+eJhsv+wHH2H5VGefyuCwRQcVhkp0sz+/rr7yUYGRdSpYgBQVi+tZ7HobLEpMVU2rVta++//6l7tmnbyubMXiRFo9JatmzqBPb5F9+6wEe7waqm275evfo+Phy6viCkyGixRAI8/ooy4OMggThqCK+2N6rZsxeKeMuEp6mWpvSimIFpcCzjDBEveXv9C34sfe6x3KRHlxybYqxduyHhV9OQw3NoFGQd/Pwr//TsNeZvriH7L7jqeyKf+IyL7+Acd3wYb0x650JzpPuP3aDY45wTa6aJUdPjcvAgjCUIFvDF3espJOvpMAkuLT3FmjVtbqeeOlSMd47jLihoId+w7lX5khaQO5wBjghzhBVctFDdPvroI3bJRWPEVA7bvHlLVK8JPCfC43gO8FE2tNu6qo9UKXGn2JAh/WzokAFOQwXbdzsTjzjAxfJHxvS/3mNeyXnijwt5hyuGjd/0oH8I1cNi0vW8ywy8HaOc8Y8yJ+LEvBNffNyvT7+uvtMXTJ71wihL0XmeyiPmGZVKkBTSCXjhmdnww4YNtMsvH2efSQAtWLhMCmnYfAjGh7LO+dFNmjYS3gaq7lKNlRadO3exfWJ+CFCRdqBvUKE8yTdeKA4PPvRT+8ffn7LUtHTbL36DAO7atYsfTZsm5Zcll7Nnzbd+/fpYz15dbdDAfrLSl3gvC+cL/+vvL1qGcJVRv76Pfz/z9Cs2YcI5soIvtbXr1tryFatVh2x8E8qOg544+Kd3n96+EU0v8YP+A/r4dsXNpbzn5+e5Io0lzy5o8B7u2Vk5lpWTqTbc3GmZc4s7dW1nJ40YZsNPGOy71O1nl0FZmbhY/15e3v1N/3lIfHOnR6xRJic9+NBdduKJg23VyjWyRotc4SKoK2PCe6SEaqHhf6IRzyHgOYQN33DsenjnXTf6MsNtBdtVLwrr4USzhNM7XniSLjThsIuPMDR5wpDBdsst1/qkYLaWbScZMW3aDIVJNGg5eDRCtVev7sJTOP3Nt0jWN+ftiXTJNygD0EDATWVlmfIvUR0PEq9ubVOm/GjF+/fZqJGnS2Zttnvuvd1+9/u/WL30DBmMM5WE+AJJ4JQuYDAPgiHYHTt22I8/TvdNhZig/MB9PzF2qnz88cf97AhmgBOH3fEwENp3aGdXXH6JHyJDD8xnn31tzNhmV7iQjzLiSjjZ4k7/NBXaQGMJ/HPPDfMsGM7kNLGX//OqlbCjIuUnqi5wl5fUrX2McJ43e6YwEaxlGCvdwN596wPu7OxVaQsXLRZS19j3P3xn5WWHXLulkWItMn60Y+dOGzZ8uB/8zqy4k0ecJOByfUCc5RZeVQI8wEN3dx1btWaV0knzSp43f75N+nayLPg9vu6LSvMuReoO5s1PiKDwXLExgRuOtqPL6vkXnhXSA1HUSQF5CkNc8k0gkRmXnKZC2ejWWLp0uZhWmp0yaphddNF5Kutht9iwnMmDeDEvXHzmHq8oCLmiQAjvhCUN8sdyDxszsNzDu68hdAUBj02bNLaWbWQ5T53tZ1bTdUNDqS8r2s/31TMT62BqWAKXX3GxffnF155fSD9Z267BDy4+Rxz4O3HADeUTbkM64VkfPVy4/+/yR7xUx9Nz8p0GSfThwwe7NormyiSOEJf/dDMz6euoCFU483QDPPixBvu8cWf69q/r1zHGz1haUMacLnAhIc8n5huumnccDeXii8/1XotJk6ZYbuN8acCTnM6oO1wMG9PAUZV+4EKdWrLamNRjdu11l1iTvDx7772PpaxBI6FbGRfjRQcMEY5Is8np4+J7DBtd8rs/q/7Zk/zKKy/yvcDZMQxFh/w5LjX0OsJAa3p1SDfChlBnE5UrrrjEvvpikitOg2T1sp0uAqo6vLIUabgLwhmXqFeEc+IbdbBtG/vxp/iyQNaeMr4stckV5MuuON9GnnqiT4558613JOT6WZt2zfxwFeiB08dYCVFHyg/8AZjhJaHMzFk4ZLfeeoO99PJ/lQfLEykXp4qlWe9e3axRowYyICaJZ0y1BhKUbdq09A1jXn/9He91e+ONN5WXzAGVv7CwWNbrYu992VqwzS3aH36Y4bsfhnRDfQR8QY8p3t3JRioYDRmqZz8EQ2Vn5UdOTpZlNsiwhjk5EuT51rpVS59MxRG7nO3duFFDn7meLqU+WwYKPWaHKg4JXzuNI0VVSK9PF6I4ygze/Vl/gtlpQmFEHe7J0M7Nt1yjPDJty9btvs0uk9cQZlhqwE1IDy2mEpIEl6QX6pY7Epxn9j7izo5s1157pX340adWtI85PcfyDlKJfMJ/pAP8upiQNXPuVO8S/vVvfuX7XxQVHbSVUh4IhyKAI026tnMbSenp1cXWrNnoPRJ+WI3C4QiKYkQBeIZuMYbYEvqM08+Q0tPSFqrM7BBZt249PS8Srz4kgd/DXn3lfZv4+WdS6BB00FDAX7zg6X379HGjB3qHtvpJ+Ro4sL899+/npaAwE7++C/D9usApvJa9MkaecpKfpPjhR+9JTmQ5L/A6SpQNV52X2h+1wCoalhZzfgB5ctbAm2+9Zhs3rdc38FFzqBPu/1c4+97aZKhnInkjhHl7TVM5CMq6fpZnndpp/g3H9/hcvL9EBLNImlEDFb5CyD/ojXDnjl1u6oN0Je43L4juKVguXvmMGadYSh29yxrnIzCQd7SMiINzQetPJBe6wJjEdfEl50mjbe4WPtYAe/l694IDGQguNERFdJj1XpfxIvbbruMzK5s3a2YvvvCK4u8XAdD1VWMZJRMtsIT0SAcGxjf8Ay5wAV7Cc6/BZ7h49g5GvriQbiqNvFXr5tLQ5okowQtjb4U+aY0xuK1bC8T02PO4yB5+5Kf24ouvObMJcJAH6ArPpI+FTBo00IDtJOewUaY6gRm7H7CHiVwIQMrv8ROEjiP9gJOQRA0OguM9hoUoV0qZO+fcM2zunKU+u5ZJe5SN8SnWjbdq3dQbIF08YSJGwCtpsCH8bXdcZd9OmmqrV23wYQIsVWDiO1dtvXv54rvDwp13oAh+WLrDThhgixYut6eees1WLF+lMipmdRzKU5NGuIvpiRuDI2a5L5i/1E+VYv/shtKIv/lmihSsQL8xPg6mEtPCJeOEO93B8TvfoksOc/zdLzEFBEVvWYj1ZMnv2l2strVbAiTdOnVs64wqO5vNazhRq8KVanqsoH+aH+VhreUpI4fZm298JGWji/Xr29tnwNKGlJPHVU5+R5hDowH+gBO+Qg8RZ4Wy3np07yJLvr4U9xWqH+YFiEbEdOn92l6wW4rwEscbDHv3zkKbN3eBWyYM4bRoni8F44CPGdJrFyaTUceCveqQjTtvjL37zkdKNxy4Q7ZF+/bZ3HmL7Mdpc23jhk0u+BYvWu4W0cyZc0RX9WVRbZexsEtRpHRICrE5CXudszSKMcM5cxYmaPxYRu71oYutbVEKFy1YbLME71yFX7xkuZiryrR9t23eXKCy7LPtiW1z95ccsJ27dsk6LLKtW3bY+g2bFX+TLV+12nuMZs2e5z2CVVLMPS/HI3nV1DP1FDAc/IJgDvTDEFFnGT3bC7Z6t+zsmYtUx2U2+uxTrexghfM7oUdXQtHwYoT4nocQp5u+8Rzy5wUrsGPnDlJWs33feIYFPbrixjqGPwUejH8iXeDzu9pWlfmyN47ZZTfIf/7jWX1DQHk/aXU6GEBbN2+1wUPZDyPFlnDyYGIeSWgz8BUGSYkVYCUP1iiz9z2HCrEZFPTRoEGm5MsBu/22myV0e9rrb7ztimr3bt19F0dWesC/XGFROuyv0bVrV1cWqIfDRyrsmquv9N0TV6/a5PyX3l+Xc0qftgJt0AvCqYOsvOGciTVrVzsPC/CBkeDis7Diy+t+8pPbfV95hr9WLF/uJ8T17NHbOnfubF27dFF7DMfxxi58YG2cX9OtHTAWHRWYuKN9hwqmJvAMlYmfazbyB2lcfAOxIIxC7d6129559317Rw3qzTffl7BebBVMEJAWwiQLP0ZNCCC9EJ/kaogQjc+Zo0jCHR9CuasdWmWMC0w0Mk7w+eOf/m4rxcTZ9xpmj6braYJ4FSQi0MuTePbjDD2NKt8W9C9//qczEsaVQtyafHgGNocv8R7SCe/+GBDmDrwQHQKucSFNwnJPEU6CQNIn0gwhgNAVmlrSTBFyrVu3kGU/3O76yY12001XWD1Z/ytXrHNCgajF75Uf1kxdNdojPkkjJ4du+BQ/RpOEI9y4ABOHjFQ6E6RugIeNJNq2aWGdOrdxGGPXbixrLLdQq/R4jzgmXHAxHA4t1JkgO7gZS+pSrFeP7nbWGac5A7/k0vMVpkThpQhImCAs9eJxgXHv7iL71a9/Zr/73QN+YhhpOQ2CI4ULJ1/F8PEecAtI0Y/T1Jg/kVGfbUgPV48589VLqDShEgQgCdTginrg+1FZSg18TSvr51975T3vFgYHyXh1StMzelGVKgRWQ3p+93oOeAq0EfDGc3zHkRZXfI/h7Ch1W2WLFy/1sd6jR8O51ix5pJv1lJHD7c6f3GBt2jbXtyplp3oSHJn1M6158yaOq9S0YKXS+8IYWKmeUcagQcrq+fGLeTpt19BvoNAAEw6LctfO3aqXCrcoAzMM4Zm09cXn38pK2uCKGJOqGNIpKxc/kHXdtGmeFOkuNubsk337T7bbpR1GpYjT0A6USMGWgHV2gIZxlPkch8KscCnQDHkh1NheVna36qeBM7qi/cVS5tLtSC0m7Yhm5MeQCmXLSKc7P1vhgiCjzcBvqAMsY5GFLuaSpMgiz7JGDXO8Z47ua2jmYGmpzx6nC5h22bBhlq1ZvdE2bdwiwb3DCqU8sGIF4wRhmZWdrTCNPK3aKbR3gUodQw8oP/EnP+mLglb1oHyYJMr3w0cqfby1SW62cL3d1+jOnbdAVmqGhGm5lDLqD8qDx+rOeC5msdI8whakno9eWR5IfUL31LcuhkbYEnmBLFLOK0DxZhmhMg+CgxoXXOAGXuDfEu/gnaVtTMTauGmDdezQzmbNmCNFoVA8mh6LoMjHtkG9YsCxgqVt2xbWslmrUKWipRDGS+7WZwCYrZ4r7ZMPJ9qnH30uGm4uWVLmM5/vvfcOe+WV533m86bN2+ziiyf4Mr2777lDymqqdeneSXRdZg1Vb0eqQv50USJwA32q3fi8HvE/5IOXF1yDR3DIPIKj1qB+lhS++Tb1xxk2YcJ4Cde2yh/ZwtJglQ18krTS81zAjZjxsqUr7L//eUMwvim8lssCbyl6zrImefnWrm07yxYtQZfIzJry1rjQghIOgGlYCE7F4o8c/fIK4j3hKFtEeLzHxgqhp6VlqLGEi3EmUgjfCZtIiXRVWbExe95wfHcRtFBpxIIBujsmXxGbp3vUGcSkr763iZ98bVMmT/XThSJhJDMXHFF8gowQgwYDEZH/9u27ZJ1u924zHHnGcpEOz/Hine+BaEM4rjDZoiZMgDPCS96EJ61w91IorLvEOy74HPXJcV988bUzAd6/+/ZbGzSwvyr9Df8W4wYBUds4trFTpzY+NjXuvDPt5luusr79uintiCvqKOCF8VY2fmnfrq3DTeNB0xs4uJ/17dtTmmip4KGx1uDPYRbDwS9YgJQ5URZdMLwYHuvt6qsvUV0U2iFZ/Jz5Sz4bNqyzCRePs5yG9a2RNFLGoqgLtFsaiiD1tLACX/j3GzZn9nwbq7Kw5h368jGzRH5cuP+Fc1z0o8kxufDkESM8HR8r1s/xpm80M2ayhnQIrfYpmoAW4WOs5eTeRopLqpg2E0PCsE4ov+NWf6GRKg35E17Q6Ed82nsIBzzkm/ycDDf+4Da6GMZqHVLZK33ryBwxezZFYM09ykZrafh09bKBBsv1yjj6Ukz7gglj7fwLznRBrIS99wJc//5PD1m79i2t5OBB4R2YyT/kFZXZACN+oT4dPmfQNfTgOJI/3erMzwilDcwbWFh5EXo7iFdLbStYSpSPoTCW7jRqmGtr16xzeg5LYgIOsrLq+7yF2i48wWdtF5DMum2cm6O6yHelhN0H/YAZWT7kAfx0PXocnxPDO5PeakmYHbADBwslPA8IP+bzGCormVh5VDRa7lagU4PSQTgJlESJcOE/AoMll3ffc6ONHz/aZ4+3bClBI7TF+SgIJ1dsaRvyiTTiFxApbScvtaXqS3kGoanw+u6CQrhlwwqY7llnnWYtmre2t9/60NM7WFpiM6bP9iWcDA2SE+eNE6e4qNzqSZG02ihwYWe+UE7qFHyFsjDE1rFje2+jcZIZCkWpFBC6dSmLY0H4RHGQAejlJByKbKsWeXbrLdd6V/FGKSf9BvSXMv0Lu+2Om1TH4ZhdLhztlnFXJnqiHHXv0cU3W8KFfFGUwH2iPeiHonWw/KBtF39vnJenkMBexxYvWeqT89588z37+c9/q/LuF61l23/+84qxV8ZFF4213//+l/bb3z4kukrztMAtFzVAT8wHH3wsgTtBvK6H6rRUgjjDhgzq64ZZhLWu5BenMX799WSbPWuu/epXv7L333vbN6U5KlhIDUzCExGwGFMVosfPJ34l4fymDL0VEuzT7csvv7avlAZn3n8oZWPN+o2wFOcJ4DhcNa6mhcnxKRCGstONAihHRxLP1YSliwYZER5d/BZdIOzAfJIdISg4jkrAx/NIxE9u+MnP1ekn4uL4HuPSKNgAgWMlM0SUzH6LxE2MGM3TSHKerodgvCvM0sSRbmxQyWXgHX9c9Kdi8ILpcUV/TzvpIp7vLS4Eh01UgnDnW4ijcDD7RFjAwptTfOiS2bFjjy1ctEzfa0v73KQwNUtsCHxYhN6jezcbPXqUzZwx0z77bLK99+5E27Rpm9KpUSC4YI4ceXfqaSdZbi4bv4S82ZOaHZzo1ocQ5K0L4UBDZcyc/bhLRcxYOJSVcodNZvhOWPICJxwMctKIE2RhbFNjZ20fPQFHbW9RiU2e9J396x+P2ocfTPQuKlcOFMe75SBNpYPgKdxbbE/+49+2ZtV6MaEiCQGVGTwlyhNpBPwl4z3SRvW7wtNlCrNv0CDuOBXjSFFJqyPBwaH+dGsFmoqMnpPS2KaSyYR9+3X3CSmMNYP7RBYeHiHpjQ1y0rtSh9j9mwfTPdBAqPNkBxzxW1B6auiPi2fHt3Dz7jsf2xOPPyOrNc0nBtI937p1a+MIusmTvvfJjj+9/zZZ0ifaj9L4v500zVcwMARwoKTUnnzqRXvrzc9s0YLVUqTTBW7NRis48o55BvwEv3APeOedi6MpGzfJ9SEpuqqd+QlnQaCHOMnheQ4Xh+ek+uzujz75Ulb1Hsl9et/CzHEsaA4v2bat0MfjUiRcmR+CldpX/n37d7N//PMvNnLUCAkduorV3sW3faau0qltqbKwK6289JDVOpKitlHpXah33nGLmPJr9sc/PGJdu7S1sWNPteeef8LeefclMfm7fPIYm7lEeLlqaCwIXwRIsWj4vXc/lXA7rHo/JNrcKXpNqy4fjlsUNOG95hu0FdPH4Q3t+KuHCVdoV7VEsxluOX72+beyUjf75LAxo0+Xct3OyisrXMHKyKxtN950nR22CvvLoz+33/z6AXvkl/fbnl2F1rljG3vssT9Yt66yKIHZhQJKUpXlZOeo7fMeFL0y4eySC8+zsoNlMsLlL6COSvmiqxj6w9IDJxUV5T6noLz0oM2dvUB1tcvp8t33PrFPPv1C+Ai9jzV0rCyESiaywRvqpEgYCw8ouRHPET+8KxtauvKs44rcfp9ZLz6vevzy88n28stvy6DaI2V/i3362RcSoN/ZrJnzVJ5s4eZsy5TVu2PHTvEMtouGNg5bdk6mZUvpo8eR1TIvvPCKwo62v/31UfvFzx+wgf37SfYz76qu9yr88MMPtkiKwBHB89GnE/3Y2Gef/befSw69OnwJvkUPB2fCM5yUmlFPZMiwkhRiwb6ncJ8V7d9vu8V/CnbssINlZSqfYqPAUdZEuaMLFJdwjAHAFIK1oPDE4eKnhgbi4hWYbw3BBb8aYgvdeuGSR1K88A4ZsKMRF/64aM3h4h14eSZMBL46HblY6Tj8uFzwJ54JFXoCIIyasNz5HplgcprJLsKWzCS58I9+EbZw9+DV7vg0Yz7ExZF/jYOIBZfCoEHSeMGJ/rwxsUaSLShHjznLZs2aKcIPs2LjRZ2gWHTu3MoO7C+zr7/80XYU7LZNGwqMYyVxsazBMYmoygYM6iXGyKQeNQAxsO49u0lQpdmC+YslrBjng3GHshIfy/oiWb16EX5TdA/MlDKF8rKBQ1AaWC/+2KN/FzPtbVnZYlz+FS0+xSZPnmoNc7KkbCx1Ju2KGgxdgRBCpI/FwKS+lLS6tmL5SnmxlpwJihAzQQJ+4x0HLNHF8gY/FLgUb1RsEBEUKXAR5hsMGtjbunRq65vvjBgxzMsQ6B661HWUnZ+OWIcO7X3sNIypBbzEuzvuYpSqEVlh9KKorqlX/bjjgIsrxkmOn/yNO47vXKQx6tSTbMKFY32/5smTp4mpBpwtFX5WrN5k02cutGatm0tjX+k9DgVbd9q2Ldt9eSPr8FHstm3bI6a126ZOm2VvvfWB6qmh5xNcyJ8L+sMBS3X55OJ3Lhhlrqwg3//eJ/eF8PrkDrhjHSSngYOumcy1ZPlqn4PA6WsoQrm52RI2FXblVRfr+xTzXbewqJUWXfP9B/bz3cOYz4JlBePmat+htZ104mDrP6i7hFeWXXf9ZfazB38iyylF8KVY794dbfiJg+ymG++wF57/r509ZpQLvJ/+9BG1kTK76547fTYwdXZs2wxlBjeiTikiqVZYuNcG9O8l5SbN+vcf6JMFDx+Op8mF8MfzNL7F96Dwyr+28qklC0yXdxmjeqqdcxEeK71+ZqpdfMk4e/XVN23h/OWyzCrsxJOG+ljoho0b/fCGUlnRj/7515Yn2n7ir3/wMwn+IaWWJW5N8rPsz3/5lWVn17PtBTscF27piXDYSW37DjZu4Ux++GVd6yylZfiw3v5OT1bpgRIJ97Z21203KB6bflSpPugJS7EPpFg9/o/nJHD2iH+U+1nhzJZfunyZVaHUqgw1l+ha5atbJ81WrlrjM/lZoUIPjwrsuOGKdOL/oRv9srKzFJ69p8FrXd95sVzWLuhk+LKkrNR27y201PQ0XzVUJAXgX/96VuU67GPT3iumdsns6YbsQqmU6JGZO3+RPf/8y/avJ5+zfz75vL0nxaKynDKGLnW6+ivKKixNFjSK3tw5i+yHKdN8XJuyMCyK8lhZVW7/feU5e+bpx+2B++7yoSPopEpt/hB8QOWnXMxPp1eHSZLMk2JJLUK9ectmlLbaBSpKuBNOGGKc6ARR1hUTlIQAPkjFEZDswr64IRP2d2ZP6BYi8i4d20kz6ywkyCqDMAmchHQuhCXWiVsoeg8NOWTgTAq5pYzDnaoIDBTmHSd3UdHEcybOV/zg54JWX1ypIC5jL6Jxv/OLlZ7caHAQGnlHRzguZ4iJ/JLvyd/BV/J7yDcwZ+74o4SEYoW4pINz4SvmErbOwwdsJ+KQtmurVT5et27DJqufmm7jzjvLpk2dJ2bEWLEaMLGOAH+VNW2Rby1asYVhlY0bP9pOHnWCLA32cQ2WUcQb+WLpNG6YY927dRZhwfiZkX9YzKqRN55NLLRX4pTE8SzGcVgEzklDY0af6Q2qUmV1iMGl0qYIKEdgljxojJs277Bm+U2sbloGgaVNckSj+WH7HE951dUX276iImMXNbRoJhPmNsq09mIqrItkpXfrtm28i53laRxb6ZNTEoIOR5m4qBufUct3+Ye6Co2Zk4xYurFy5TqVuavwFRQzFJoDJftlCafbgAF9BNsRCQpZIlJUSBNH+amPuhJEBdLEWzZrqSpTvYMgxvekQYMsD06eeIMX/aBb2pGTAzGchsIEM8ammOCHgGXckBmk5BN6H0hXjV/pptROVdEFg5SDaT/O9clxdJnNnbvU4S4VY/rsk0m2fPEqKz9YYa//5wPfDOeABA5WAPkzI/owcw+EN3q+U1Pr+KxpLEAELGWFlmOvWOw1cAqgazjRqCJOQvgjPtwCrAXbdnu5mNwFbcZJM5HWccltxScLikH/+MMs3wXwv6+8bXPmLlQOVdardzd74m9/si+/nmbr1m8Uk4e5idcIFxgRPVR/jLt++eUUMc6D1qJZc9F5Q59pm9EgXYK7lV1wwTkSml3thhuukJD6qzNZuhyZVXzvT2+2Cy8+z3bu2OtC/aYbr7T1m9baksVLvTsXpSzSbxCUKMlSCp3fUKfmG19M927OP/t5vPTYsYFQ5CMRT1HIJ/OX4KBXGhi0GhRA6j3UPXnXhQVbQ7WFv/39LxLEDWTprVYbSbM2rdrYiScOsKIDB2yPhMQBKe4P/fxOS5Xl3rVrW1lphfbii++oTrZb45wcu1nlmzFzru3dXaL2uEV0HBTLw4cZ18+2spJS75WoJWFy5EiZ/fKhu2zevGUKV9vqSSiNPHmIPXj/nRLyDcXrc0NvSeMcGzqor50ybLBdcO4Yu+O2a+yeO2+we++6UWHvst/+8mE7e/RZEo4VTlPRaPJxaPG8pYtXWnZmpmXSayY6AxdVCHxvH3ShB8F3VLhIZ+6AvhVsT2z+kUgv8HTRGHUlPNJlz/BEh07t7XlZxBWq28wG9SUA8zxvTjmjlyVdDAhBDQ+kcWDJbt661ZdXFYoXYQQFq1bZKR4VTo8CXNy7xpWftwyaqEiCqmUY44TBA6xw9x7LyMj0j0yyu+j8c2z8uaPtrNNG2onCFePO7du2tw/ff9WuuvISe/jn99mT/3xUis+NEEW1q2k1cjNmzPRZhzgmUYCgeDmASQ7CASC60wYNGmJ/+MNv7OGHf2q33n6d/fznDwgBpV75YM7jJ7nYOOOV/L06v8RzFIakFUNFoo/fkuN4mok7zitalzOIRHq45DSSG018Jr3jYYtxcMSLVwyL82f9ICwfO1X0SGyEIX3i8BwvumkVwMPhIF78UUIYo6XgLOfYtGGLmE5zJ8Qd0oo5oQUBguVAF3kdGLjCN87LdG2ek1fS69e1etKuYwlJF1hgGHS9DBoyUBZ5qTN46rJVq+Yi2Npi+vO925awNCzy9F4OAdO6VQtbu36tU0/duoibcCwgzpUeyqs7GEHQDBk6UIxRjV+NC8+6EmbpqUft8ssutUce+au1bN7MXnvtKbvn7pulsZbLch1qv//9Q/b003+2zp3aeRcb+zazsQPwI3zBo+eVwCt33nG8872mtnAJOlHDghk3kvaMXwwL092+HZwylsvmMMt93gF1hQN2RZerbYsWLraRpw0TXFIWEMz86WMUPDjufiWegY3vIRy1wQY1tWzEKUPs2msuVGPNtyuuuMBuv+N6y8xMdyFNUn68oMJWHikXlhmbE4M5WOZr8ov2lYpWlDlEBsMSelmaxMoDjkRl+AQlq7YU7cD8vQCOg/DMPbYHYKJ9BOET7vqueJRZKVW/s+Yb4eE9UoIOhtWvf0+79/4b7K6fXGNPP/M3G3/BWKUR0w044PI6SFy8I8TprYHWWSoIHaenZkoBmW8P/ez39tbb74X2oTKhTDFWytDVli077J03P/ThkMvF4G669UoXXsXCybQf5tvnn/5gzzzzsi1ctMp+eu/Ddvvt9/tscmaN33b7fbatoNC+/up7e/vtT5XHx7KWPrNJUgSuveY227yhwFJ8xjkwAnuAP9Yv9MLFuvfzzhtrv/7tw9ZRihQ/8jEAAP/0SURBVOYOWZ9YT7TByBcCbQUcx3dcxEd859vxjm90VdN4P/5ook2dOkPpU/7ads7YM23UyFFWUXpY1ly53XrLNbZv335btXalNWvewv7+txckFEutbkota9G6te3YuccmTvzWFTIMJ4QSE6EwsjIyUm3nHpQUWcOyfH/zyC9sy9YCP1O/XposP9XRwoWr7OnnXrXJk2fZ1i27BDBDhmZbC3barHmL7ItJk+2ddz+01954z/7z6uv2zPMv2hN/f9K+/XayeFFiDbmUagw5+A4TQQv3FVq9+vV9MqOAER1BdzU9kkSCfDBAOFWqeYsWrsy51a+f88cE3gjvS35FpyIn32jmyy8m2e7d+2Q9P+0KMHwsXxZ1k7ymKmtoi+TFnW518o4XfrGOcLzHK7rqcEpXEOi5jpSBKnv+3y9J2U2RD0ZEHTcsBg7qb0OHDfJtonMaZtuQEwbY4BP626xZ0+3jjz+07j162srVq0PCCXfMUqod27b5JCosKDRG5756C5ecM4FwgUgsDho3u+hMnPi1fffdFBsyZLB9+unXtnbtRhFAaNABeMULZfA4IDf+vPz4gxi+JRBQjQwFiIw42cXv0f/Y59Agoktk4QiNSI/P3HHJ9+S0uWIl1biAm+Bdk29MIzrgRrARrDo98tU7/mh/ECvpYRE2b5bnazWZHRi2jBMB0b2lxsDJKndLgK1YudqmT59rf/rTr2zzlrU+7lZUXOgbfTDGk52Vabt27rU5s5bYti277cCBIhsmLbvi0BEx7cTYC8JZljBn8E6c+KV86sgaW2c9e3WxlmoEn3z6lc8EjeUiDmWpEtMfNXKoFciqZnzpMEqBGgTkAlWAEBdECaJnecdDP7/bvp00xS1W8HXB+DF2z0/vsGee+7etXr3JZkybJ8tjjn03ZYZopa5deMG5tnbdRtu1a7cUjN2+JIWJLKefOspmz5NlpbRxdaUgVolhKyO/oEmqhVe6vaHhUJehwdE4GcNGcWFWse/MRt1QBxJGrEFlhvrWbTuFf1lCYhx8I71gNUE3tWSp7LZx0oa3bSkQQ0TLVrGVdpgIFFywfqAvaAJlgnTCOz0cYBSLc7Qsiy+/+MJ+9csHbcPGDW75paXW82U6DpuKijWP0oz1hktP112WLEMPqbJsOGWMbnlmYcN8KSNzBlIZDtCzknF/D4efvjFzPnzHEg1x/D1FaeheV/ijV8zjKYzHIw8xnXTlA9PHjzB0ly9avMwnJa1YucFef/11X1JFWw7lD+0s0j7dfI7UxLve/Ap+YszCM3segDevGzE4fdDnANeh8kO2Zt06CehdvqTom68m25TvZ9j+kmIv66HKCsWD2af4Ps6bRauHRPvKSnRR18cnWY3BWtygbNSx0jLWH++ykgPligdcgAPtcA91GdsC9cIzjH3NmtW2XNYsgmDXjiLhToqw13GwBLkoHXHwwyXzEtLhvUpCN/iHODxywSMYRtqttn/qqFOsR8/2lpuX4/W1YcMGn8/BMqIGOWn29FMv+5G6//73K7Zu7VYPgxDu3buH/ezBX1vz5vl25RXn+5rgfYX7fHVLtqzKpvlN/ZAjjsXs2aOrLNRynyTYpmVrGzp0kA0dMsh6sKY8t6HaRLrv0NamTWtfz4ygp/el5GCpcFgu/kJvnsov+se6Rbmg9y8nu4GdN3aMdymvXL1OeEpV2DLr07Ob6H6L7dy9W1Y/M+kjr9UdvOtH2+nWvbOddOIQKVRfu5IVepmEM48BjcU6gV5QwBleEU8VLOTD8Nr1N1zuhuO8BfPss8++TMinhAPX1Bf5Jj0r0UB/gOQ5BRrgnXChfqGJMLP9lJGn2JtSDG659UbbuX2vB7z22ssFc7qvTNi1a6+fR8HE10GDBvjSqtzcfLvrrnvUftOtzOF2V1Rr4PDTNqhQbXlbJqArhVy0bZhrmN3oUHnBj3d8iw0PZtS+QysRyN8F4GnShsJay//lCB/TS04/IDcQMM+BsQpZQjjBIfDjXQwXn7n0pF/CTwwz+vtMWf3Ces7gAtMOgiQ5HZyXTXn7LwFzDE/Fx3RxsRzV34mbFCeGjeEJE/Oj+6SutD5fFN+3qw2XhvXnvzzlyzdQiNi/nPz27i20r7583R7/+3M2ddpC+8+Lj4s57bPH/vqYhMXF9tSTLyjNsK8w58iG5QxHxdwH2KqVK+z5F9409iLGAgCXebkN7P7777QvvpokqyPHvv7yBxslq7W4SAxv0nRLy6jn8DnEYpp0w6aqsf/qkbtlVaNtF9njf3vWUmWxN8iq7w3iwIGSEEflpIzMHP/8yzds1rT50qZfkpZfYeWHK3yiTv2MBk5jCigBR3dWLZ/IN37cGbZk4QobPvwEW7BoiYT2dNWZ2d+f+LP9/Bd/kvVwyBsWk1IQzhGPQpZr5EK8N1C9+jdo0++qFrJjuUeXrh3UQL8VA8MKDNZs+3at7Y47r3KL6oMPvnINl9LTVUaV1qqFkpSmh8PWpEkju/+BO+zll18Tgy4QLDCicGIU6UEOEQfhPdAHd8CtrORELARq0NjPOHWYHZR2/+23U5VWUCRQ1gYM6GLXXX+FBMBKWQOf2oH9pXbxpedYhw4dvLwBLpUbS1dFdtrTQ8wvwAAdcoEb/+zfg1Ub6TT4ufMw4dmVxwg/gXB6lO0oYZ3qCt1bb33oXcGHmR/g+BYeFIZyMdkIF+AKTpRf/Z4MJ47XAFvwB8ZQvwleIBoUeuQY80SB0HfwpcuLh7LmsCqGFFrGr1HmsLYYo/RJonxOhCVNmK9ii5ELVsXzITufSxHgAIbIhKMDXDUj0SEKBHhiu0asyTA7GZxDW7Q15eR+3HE8x/LGe5yc5QAkHN/oraqbKMeAAT19Jyw2vnnpxTds7Dln2kMP/cQ34vjr48/Zxs1b7bnnnrDf/VbKOsvIRKvkeKiyRMpUPcusn2btWza3Ll27+Jg+p/GhXNGehM4Ai9ogPX4+qa9SuEUZ0nesVyxSUaXzKRRFv6uczL/bX1Iqg2CXb7lcIOW2qHif+MEhNwLo3WvSJNcuuuA8KePr7HMp6uzkVUs4u+Tic22GDJFVaySwmUOjuoBLA0uV4GCOPrO5u3Rub/fdd6cLdfjQf155Tcbgj65owyMd9gTN6i3QfIJu2AyEHqZePbtLIW5m3/8wzQ4e5KjYUBceJ1EP/8vFMMkuhueu2gUxqvvDviMeG0iNGjXUNwhatnRNgANaUvsAn5ASsiid7aWFTyYw0l7Spfh0Eu/GKc+Nxwjn5Qvn+wA4wpkZufTXo0EkAlNqJ51AXME/utrSuO+643pbv3aDffDhF84kQ6NOFADgVVGenstYfdd/X1+L1qFvkVFSWBoUB1RDsmywwIoyZqWinbgmo3eRhUop5inrwa0TGiiat/zqS7BgeWLZuAWiGDAOFodXMHNPANHoYRKh8dNFS1d9aCTgHk2divcxzqjFK6x3b0kIHhGx0iVTVlmmBkS3Mtqb6DxBGI4n3cEZ5eLy/OjWASbC8U3Q+UxTMY++fbv5FP1HH33aJwoEXIO/o16Wv/7l1/bvl161Xbt32ozpX8vyvdcbwAnScP/1rxd9V7EyKVipsoxat2gmIVrf1qxd6+M+rOkDb2z4UV5Rbvffc4O9KoYvW8Z++fA93kXFmsnf/e4Jb8yM9eIcF2qMpPnAz26xs8481cacdbFdMOFcXz7Rrn1HO+2M4XZQgvnll96xJYyLSfBQxuLi/fbYo4/YaaedZLfefLdt3Vws+ErEKMUY9d3Hodyp3vTIBJHePXqK4SywM8842RYvX23z5y2z/v262rliRk/87d/GwRVMCgvCJcRjmCXcYYQB37Feq+tNtJF6NM1OGNbXsiV4P5v4nRhWup0u2NLTalupcDTi5JNs5owZNnP6IssW/teu32TXXDXBPpGwxlJgctqunUVWqbwzM+rajTdeISUq29fVL1m8SpYau92lBDpV9kEwUssBJhzwQTx092VkNrDU9BS77OKxNmvOMvv8symW3yRbuDlqpRVVlt8416679hJ75bU3bPtWaeISMmVlJd64OXJRVOjtqHWb5g7HhvWbrUR1qFy83oLApCcDxQHBpSS8S5POcloabUn0rPqAQUCQ0CUOXocF65t0KDTMlnZAAcJcERRmWd5iMqFogcYDzSKg6P5FAIa2gOPOJD/ujCEDkLcJxePi2cN46BpXky6KVKDLECfwleQ8YhjuyfFIO/kd58+qqOS8gz/pQE9BKcDxvcYRL9AvvCqmGdNjPBPc+FG7+PMTTTh/Clkk0gPGY/PgmbvTrDBBzxTDR4fKmRR60DKz6vn6bSbPlbIuWW2tHuuvxf/YFjRVijMCNicz2yoVBwv6pJMG2C3XXe4w7Nq1XZZumdpzusMYe5i8TE4Aai/A7nBSh1i/oUsf1LNk7pAEJrv3ISiZr0J7hocT5pDKvE/tfvWaDcYe6nt37/Xx+G7detjy5UtlaZfZQSnpDbMa+FGic+bN8/XvTFYkPvnhqvHp+DjsPCziCV4dVtWA1wRCvSWEeB4HhV8/0BzT4qKsId1EPoomtFSnXZMejrqBDqibGv9IKzGv6KIfcCnF6u+xXo9Jm2+JR/yZ9Nild/f4vvGYbu3d27c7kBwYfuYZp9mSpStUgTBBZsplercWWy26YElkEgAJBbxwwgSfYs4GGHQ/ucAEMwKBSmQnKKxADrAALLRqunC7yopp2qyJ765D/hCyC3+Yj/K54IJzjf1/ly9fq1gg9ohXcPPmzayVNMF9+0qkSFSKKVJZUiokxAcM7O1beX71zSTvnsVSGynrpE3blr5XNzM/o4tlIK9YLhfGqgwWs2MVEr66QkTM6XXrWbeubVWmJj6BqaiITTQoL7CHNF1jimVJpB3zou746uF0kR/4aNo018+anj51TkKY1sBVv36Gff31tyo7FkAdy67fwN5+5xPLbZzluJgr5p6RkeLWJ0oWY7VshgARgxvvfpW2euXlE6xVi8YS/k3s/fc/sapDR2WJdVQ5s+3f/37DrWv0EtQnoIW5s5j/7LPPtqVLFrnW+8WX39jWLYV+UAq7TN1z9yOu1Y4ec6Z9JUucWd7QCQJo5sxZ0tQbW99+vaxxXpatXbc5gX+oQPWpR3CENVxcfMBWrl6rxltmGzZstt2yztNT69jtd1xnn0+c7Bs8BJwJl0oBhQyHUAbd3h2lD3Hcz/Nw/IY6qBRtjDhlqM2bv8hK9h+who0a2MOP3Ovdgxs3bbe/Pf609ejV3U8+GjlquM2fM9+GDuknOLbbDTddbc1Fbxz7h8WE9fudLN1FC5darz5dvZt06+YCS6sXlExI30FIOOow0BCCzqxDx9b26OO/8iMR+/fvbfuLipTGXjvp5BNUny1s+w5ZIIUc+jDLeyAQtIy5ovjSpR27mZlte9rpw+3UU0/yI1cPlJT4Fp3MgGd7WJRUuqrbtu3g20oi3OulK74UEpbSwehS1F7Zp5q5B6n4Ky5Cmfe0eimWVtespWA6KhrNzW0gtKLkSWlmb2Cnzxpa5h1HPQQ81LQ1HKKXb+gFziCxfBJxYtzwPyjUicQT+cQvcgk/2lmYHBS9k+o86R3n4RPxcMn+OOLgF5SKY+PE9+CUhsrl/FrZYBHFSUQK6Aq9K0MqiY+1KiwbWkRljTRrrgBHhIHnatiFK+qoa9dO8qtl7du3EG00sS3QWWqat0WELO2otKLUt/lt2rix9eza1c4640Rrnp9rnTu0tDNOO9nbBF3kdDdzwAP1zd717NbHFraM5bN7HOddYxBheNRvUF/0k6Zwqa50ctUVLQEpCqj3jAjeFMVnSARaYgc71gtjHLDZUMsWnJV/2NtLquix5MAB7wpvlJPtQp5tjJlP4riCGeiuJP3uyqAcPWyed4Jea+oDvFFvwTAKV3I94XgPaQa8km6MT0n4FgQ2LqYdLsKTR1CqYtrxO+kdT2eBhgId4Ug3PuNimJhfdChEyTuEHSOcd+3Y7kwzXw34yqsusy+++MYZLPuunnXmGdayZTNfhgKSji+InqxPzx4+jsbkpZLSg2JAFT6pBgadI+F6403XGCeVrFmz3tcsMjb6yCMPeOWdd965tnvXTtuwcbOnJyPSF46zZIfulwWLFrsl2alze8tn+n1+YxFsFzv3vNEijFp2SFZGYWGJLBvW3lVY506tfRP8L76Y7Fv7IbwfeOAuW716lcqwRsgJlR5gDy5UkD/JYghnWI869UTr3buXrVq5VrgJXXTlIvAJF5xt54wd7UQ8cuRJKmddCa4VYpxhvR4//vTicZiFDBPCL1Ym2jptOc5UhEiaNePgixY2bdpspc2xZTWaNo7ZoKSB5TT5ux8lwDP1fNQOqo62btvhJ7ZcfMF5vqXhocrAFAEh1FdtrxPGX7qp8T7xxFNqmPXVwA571/bEiZ/Lohbz9/r1qIE5cleDWLpkuRI6onrLseWr1tm+wv2WI6WN04Y+eP9LyxNTaJRb31at2ejlgSk78YoLMyY3f95iVywOsre2YKJdIGiYgAZ66D5G6UhVI2eyDeYTXdL1MupLwM+09esLVP4wUYeLhs6ZsGo63vgPec9KYHa40EAC/JSxXAK/SZOGNn7CWHvvvYnO1FA2V6xc42P8n34ySbis7TNimcA2adJ3tmLZBjt37Ok+lvTf//5X9dPCt4kMQsVzsS7duvpGLm+9/p517dbJBg3pK4Wx2PeaBjbgiQ2Ui3e6E9W0/BCZgoLd9v4Hn/m5v6efeqovD2Lvbzbj940lKJNygimyHhVGTBqtFRfLturQYT9albFWtqWUaFWbDVswUn7Ou0UpvfX2y6xz5zbG6UB79hyQEt7AmuTlCjeVai8dfBexvXv2u0XOuHSDTLWbikNOa6Tx4IN32959O1XWtqKvLV4mXHLZgvIRyhhol/KHcKHs0EQYH6RUenXhynt0PDPW6kxO79Sg05H841yGeOlfdRie3ZGnbsQBHsJFGGLb87gJF7/HNAka5tzUOLqdWeOL9cZsX4wNLkXwJTYolozvcvoWY/8Ns7MtSwoSy2W8p4+2L0USa5MNU0jPZ2MLHseDMnV4hRCU4QgvljfKFT1PDbOz7KZbrre8Jk1s4mdfiT9keK9ZOD7yiLVr3dqP+r3rruvt2qvGW7P8PNVrewnILoIRXByWYbLbDhyUEJfwxAijlAg7+LyXWdnSVtjZjnJSXlZJMAnxgJT2Yim0xbLeS1UOjBQaLjjm8p4CwU/3Luhlm9Q0tefcvEbWqWN7Cf10GQt7vDft4MFyGRWNfayaI0arrVLFi3UDDkJdhDqLODm27gLt8CnJ+xgXeYCe9BzqOSRVkyeP+IdvCX93iY88HZfB8e/JLsBeI5ST041+vFM23rkwonJVZwl3/N7aBcaMSbRurJwvv/zWBSvdWUwMQDNatDgclB3Sj1oC7KKWbVi/we76ya128ikn+b63bONJQ+7bt7cf65WRkWYzp8+1A6pc0rz9jptt8eJF9uS/XrDpM360O+64wz784FNLFzPu1KmtjRlzuu9z/corb8uaK7N77r3FB9dPP2OU9e/X3/75z2d8z9rzzz9bfqf4hBr20oZQ2rVvJUWhtSy8yRKAtWzUqBPFlM8RUX9tm7fukNYYFIyIKFw8fSpTTInDOjJFwGcqXcY1lixZovAQLjsKHbRHfnmP3Xbn/TZ92kL74Ycf7e6f3uozKmGmPu4mYkNDpTrqejc8zDgQCUyG7UKdoCE8PUNAEDZKBwrOtGlzXXPVl8T3EAaLBWKBubPhAV035eVVtnnzFgnaVOvZo4MsryFixq3EBCqd0SPwwgzb0BDXrd9sU36YrnJlKC2038NqrJliApyhLe1fvnX0C21COGIdLX5iQBwNuGXLVivYsdv69Oqm8IwnNbbJk6ZZn37drKOY/HeTp7swZ4JVj55drV/fzsYYb8tWzS1bikHLVvneDYtAo+eknQRHe128s21oB9Vdm9bNfVZ4+3bNrLk08GbN861DpzbWTt/btlOYDm18/Ki+lCOWi+Tl5dmQwQMVNl9KXI4rIWVlYiAJPPMd2AcO7GuLFi0VDRSImeqbCsvxnxsSxxyyXIxJQ8xWLT5Q4orehReebT/+MNMn4HTs0MEWLmATGJgGx6Ri1bRz5XDu3IU2bPgQCdlOPuHIt0I8RssPjvqnBwPh+9mnX9vyFWttX1GpzZg5x776cpJPgEtNkWKmKDBM6AKmjXA++eTBVirGhhJ0sRRXliOy3rJP314etp3g21ZQoPpRW5bg87N76xy1blIg1q1b64IQGl2pPFG26eJPS69jt99+o+ODLRwzpTSfcepwH75AEd+2eatopI6dN+404b2tvfPOZ04z0HRYZhSYDHdvU9Cs8AMd4ULZw8Uzk+toS3HIjBcPgyf3eMnxH+UERz3iH3HJvba+uZIrL5QCdwgNXCIe4YJSQPtRHM+XOPCuaAUKdlUqwz3McmZJIR8QjAgx5hhgFHST8tVeOOjZs5uvHwaHnWQItGnTzJcWsTd+yxYK16Wj/FqIpsWHROsdOrQW/baV8tzZ2nds6/NJ6N1iU5wj4rn0QDis+sE1okCiDjk4Y8KFYySUG/tGMgA2ZcoMayhjhVO3WrfO97Ojf3rvjXb5peNNJCnLepML1pTUMAznFqfwzn7wTPZaumylTwJLl6UNHLRVtkQtLw9HPR7YX25FUjD37tkrnlrsW26WHqwQfhT2EJOxWAKI4qb6h88Jf9QPefnWoKoCyuBj8hKIKKKNG2Vb966dhbOWrlQw1spabOaqEIeeB+/5UglJizSCYA31GJ3TgVwwsKhH6Ic8CUfscAWaqMFlePdHPWPxcg8y7HiX7E+7Sg7jNK7vXNElvx//HB3PNemQRmgz+AMW3xr/P4Xzjh2OsOysbBt6Qj/vnmR8CKI8e/SpPtDPjiqhK6um4NwxAfeqMr+ZNMlnB7751nu+5+4Zp5/s2zcOHzbY9xSdO2exbRIjLD9UZj+5+zZ78pmXRBjS3Lu0EwNtYj98P923XnvwoTtt2NAhvpYThSB0Bx31MYx58+bb9xKI69dvUqPJk9DPsNzcJq4Vbt5UoLCHpTU2tQED+1jh7r3Wo0cPMZYzREQV9u2kGT67FEs2GXHuVIy8vIY2ZGhflbmx9end3dpIoDDRgf2h2R8VouQkmoFKe8aM+UoDrdjElAfZd99N8wYActAe62VmSGOt6wv44RdeMcrzmLXdgHBUhCVGD2EjnGn006bNc8YQiAitN4DoUfQvEK3S1B0/JpTlZGVZt84dVQffW2ZGA1+PyEb0HGVHV6JSIgXXzFGwYFjVk6UEj18Kw/g5QbFJadR0UVVVBW2/vQToqFNHSHg2s9ZqZJs2b7bTTx8lhpBifQd0V90s9dN+GIfELELI5jdtqvd0V3LoVWGPa3al4r2eLrpmQw8LV7p3qaan1/NeCbruGOetpzKwrAPL2Wcp6xk65NjNLaKnzp3b22WXjZdg7ODlXbtmi1u/PkFMDuH84M9/YqtXrZKV/7WYUqoYhPCoslMfLjCpSOEA+gEFft6xrMq8xk0kNL9VuvX9gHT2BaY3AEuqWX4zGyx6+XziJFeWGEaYKkFeuLdI5YJ5kL/SlQsCLVR58K/ldczQEfTIVqrgCSuGONBM7O6lzpDWzCYvVjs7++xTbPbMedalc1eb+Pkk32ubPasX6c5ub6zj5qi74qJit4A2rFvvCk1e43z79LMvfZwwKzPLzhkz0oU+M5WXLF1qK1evV5vKt3PPOdWHVbDy5syZJ3BTrIeUEOju7fc+tZZSmmHWzhB9rocTpsMKLxBmHZ+AH5mof1L8wHj1nigbjnfnI3I1viGWtxu5wGdiOiG+v7lfYHA48vXvihfjRkXA6VgXW5gyh4VJTfTY5OY29I0rEL69xL+GStFDACN4O0qoso95M33nhKKm+flSMNlPO7uadmn3rI0vOVAhvByynTv2+DKeouIDQcBLKUUBRmlu0aKJD6e0a9faenTv6nSylWMaRY/AyxXADxPq+H6HDBkMDY7W7dC+rX3x1Tc2aGAvu+HaiyWQz/fT1tJENxvXr3fhCi2FMdngUO5o65VSWpmbwPK0JctX+BpjaKy09JDDT49LmHUtASz6DggWPlX/PCNolRIPiaqg3lCaEJrMRQhGRigDXf2B77hBIh6BfdJEuO7WpbMbP0XFRbZLCgAC3qtK6XryXpmBJiJdROd1W+1qal0tLJE3sPEewhHcLy8HlAk9+KdqB3w4/6/nECcoNpGGSBu/mD9w8RzeA61Hlxwmxo9hHV8Or/w9nxAOI+r/KZx3SziDJLoLR4w4wZo1y7ed23fa+PFj7OwxZ0hYT5FA3OiVfnzmIWNJfiF+7Llj7M03X/fZuNk5OSLWsMaVWXmffPJlGPc4XOrnsbIFW72MFPvVLx+xZ555XsyEU2PSRBiHpOmvsfxmeb49H7OAf5C1t2TxClu8ZIWtWb1BAr2DXXX1pW7FvP7qu7ZwIYcahBnGHA7Qp3c3WQTXeiNYt2aTLVi4RPBvU/5hb+HgAsIcaXrDCrz4kgnWRApJv75h/16Iddv2vbZ96y4nWI5tQ6FAAOw/UGgnnTREjbeVTfrmewkpBKEaQWWZjTpluF04fqy1kiBjc3a6gRNo8/yq8eYwBFzm5+cqvCxnjoyUIKMS4zhVdMQjLBeOO/htnNfYunXv5JsMnCmrh5N7tmzeZpUVh0Oj4UecJBhwMR2HJXFBvNACy5Wuumq87dq9W+kdUMPf58e3UR8fvP+JL2VpLOFVL7OOrVq5WTQy2Rs8edE9vVVW9oIFy31zCazJZUvXSQis0vNqPa/Ws64lq3Rf6TMb2dVq6bIV8tP7stU2b/4yKyjY5TNSFy1e48vFSGfpEuKv8l2uEOowWDYo4IxYlDm6+LH0wRUKRoGYH+e+9pK1zyHrMif9u8C0hjkNfJkJyz1guFg1OWKebBPZtEkT7ylAAWwof464Q5jSu0IvTX7zXCmjve2zT772IQK6/xhGYUMMei4QROAXnHKPdY4/Y0xYbGH2cKAHBQp3OcKHmol1YxIeHa13325SGPfZrNlLvDzTps9xnGNF15cgaCsFKk9WHFbR1m3bqEhZXuepzR2yN17/yHuhaMONGje0UacNs2+++cG71k+XIs1GJWynuWbtOvv22x8lDGbZ6LNOlyVZJgX9NF/zytpiLGgUAYRTtGz575f+RbgBGtjDY4LwEi7SXXTHhwsW8XFxE35hPode/b/uencGK74H3WL5InzpNsUqpAeAyX/MUaEHhmNDTzxxqPemdOna3hWXfFnH1D1HQDbIru89DhwKUiSexOSmFStWSwGf6kthvpUCPF14X7RomXjSSlsio2XzlgJf/rd71x4XOLtlGOzYscuHxObNWyy6W+SK8/ffTfeJeyif+U1zrXXbFuI1fSTQt9u+ffE8gNDG2WGqa7d2vpPUb3/zhPPlLp3ay+jYJ4F9vY0be6Yvh9q4dqPi7/BlRvR8ugUrfDgN6YKH4AfdsX82dA5u6LXJEt0ztOSzqxHIidoDnWEWudLRSxDwoXJDfcAzJbBEu6RPhFhnlIH0aHtUUug2p05R/sMSvdatm/qyTXoPWY7L7nvetU7KupO254Uf8l83so/tw+nguIvMQm9TyKva+TfSwi+EI8yxTv6eDrjn8dh7CB/SiXfyBJ74jbAh/2N5dnzmjpKEUceEa3oNwnh8GAL+f445YzmTKMyck3d+97tf+FmvWFmcfrRq5XrvMmMWNY6MkiuATGFaQ08YLCH8lb7XtpUrV/nh1zAqCJQj2LyrXBr5JRMuUDym00/wBfZTvp/m2gPdJovFYDm3k9nDOTkN/UCKQgkCBDcFo4sYhsrY3uuvvetdmFhcLD2gy5fj3tav32B7Cot8o3HGsBjrWLtms2tzdHVTUQFpiUsEUC7NEQWBoxmbiDFDc1O+n6lGt8etItbXseaONWtY+SeNGGzjx51t/3ryBasoR8sKRJwpK2vQoN5WeqjchwgYk1osxYL8ki8cFQsh0nCaNmssa7OVr2PGqvRw1XAGnMeKDxYIhBGWOTVr3sQGDOrrk50y62UIJ6USKhzRVuBdV56WftWNTC7eo9CIjsZGl1XD7Ey75JLznRHv3BkOC5g1e7599+00xWUWcC1nUiuXr7W16zZ5lyjOl7CpVNKXnRGMOHmIC2vGeFlvy3gUDZT1tnQNw+TDOlsmnYQxPGa8stXiww//xPIlSNau3ey7zqVIA2fSCXTJUAtlYPyutKTCj/Ojq5BdhXAIQHBDGDZxOevMUT6vASErjPvcBxgz+2XTJdmiRVOnq2bNYRzNrHkzNj/gPd/Lwb68WD6cMrRt605Z6m3t4IFSCbONTrsoSV27t5MQaGp7ZT1D92A1wBisRiHa38G81yffHVuBkVZr8dRX4tnD62JXqE6dOtljTzztQwgw6imiQ+9lkSZOu+K8YKz7JctW2pHKWoK9sT3wwG0+wW7Q4AHWpk0r336UiV7F+/ZL0ExVzrVVtvreFbpNfKBAQqWy6qgv97jtjusk7HO93jdv3e5Mj73aOSiBmcD0MNDuvBy6O8zV5XJP/rvz8kU8yCXTXXVZ9c39FS3ihG/cvftZF4KGIQfGxFG2YXRYgI2kUDFvo1fvrjZQluXpp51iw4cN8HHXVi1beL1WSVH2GexHQ/csO6RtLwj7M9N2Zs1a4PuRz5650HneOtEdExWZpMhER+/ZUfsC5xx3y2TLVNU9E7coK4dBALsrDKI/DAEm79H74z0latfwuFUS+NOnz3PhT4/dWWedItoVLDKIKC/xwAOTvhYtWmwF23bp/aiUpVPUJs+1IUP62y7V0wYZTPAshL1P5lIe0GHEE47eApbJ0nVM+68U3ujW3rZjm5Tug8JbQ6UdcOzd1PohNFRDuvuNynCH9ez1ofYD76muj/JyyQ0OOQl7UiMbglBmdQo0Id7sSnGYoKqULS+3kRSPdn7AzYaNW8Xvw2lPTh/gEsGsnPwOPYhv+7toEHIhb1zEF676Do9XOH31nwtrBedONOKHsOF78o+PpB3i4+Qrv5BvzTNlI61AxzwDT8CPx/KkwnP052JC84knDfa97/sP6GcDBwxyWdlIBlbCHS+ct/uUeQDZvGWbM9t1azeIWOe69snZk6xjq+XrblXh0nROGDpYGuJuH18ViJYlLW7kyBH2ycdfOKOlMpjEVCyrC0HKhA6AZAyUDcnz8/Nttazgt995X0I7HEYAkXDuJ90gnBU7f95CXzQPM67RSjiYodjXf9avn+X+3pUh0OgiJC7fOUN1zZp1ds45Z4qZFAkBawPDZo2eCIuGjaD37mk5GDkbHCxYsNin/+/Zs8eeefbfKjvbIKqidMF0f3LX9S448iXAP/jwc+WxUTCnKn8RqrTP1m1ZpJ+qMh9wuFgiRFdXkaxnb7kiTASXLwdzYkAgHpEwYDy2pf04bY6fKOPEIZw41rzcCFeaDt56lmbrCotC5DdtJOHe3CZ+Otk3f+8qKyszM9vL3K1nByuDmYkxOfMX4ZIKaeACkdW881wu4X7ueWd5b8nM2QuVby0xmVTXcFmOReMkeNhJS4KWKb2ChDToKubHLON77r3ZJ+81VdmwyBir4pvXpTMCL2LIW3/K2p9p3D16drMjVYckIJv6Hrj0YlB/wOeWZ62gbSMEOdDBt0kVTtjuj+9srt+6ZRMJ3sYGae/cudP69OsqK2iDl1mt3ifdwHzZug9LfMfOvb75CVs7ctDITr2jnO3cGboqOct3l75hkQ49YYArbzBb6pnJggP69fSlUOs2bHVY/CQuCkV5Vb7QAhKO8urChbvqQL/kuuAen6lPtrvctm2H5WQFS3/J0mWWUjtYsJALiaKsoLiQHkrWSll97ARHG6QXhHOOy4VfNlzxyY8HD/rEOAQU+wAzTAGMzMPAjyGtH76foXTWSDDrXQIEwQTMof4CzLjwLH99dC8p4JSTyy2iEIyA+qf6Fx69/fJGfegOz2TdODs7YV0UFxeJ7irFYWpZjhh5xw7trVfPLuI1J9iYs8+QkjzE+vTp5lYohx6Ui87pIWBTF5YgUmc7dxTaepUFvobismDhUjcC2B50uxQSlimxCU5dKYrMZmf4xRVF8Cj+4AoISqsuetB8wpSUb9o7Fq63J32jLUhkCVK1SoZIVDAEgvvD/3RR3jQJMSZ97hOPW7KEbUMP2ZVXXizeu0F+pcICB2pUOfzwY3o6rr76Ahtx4jBr07K5FWzdprrY6PjjEAz4GEdZUg8ISIQl2/YiiJk0Bh0gRLGG4fPgt4kU0iVLWOWR6cNXwFulegs0SBXV1Ks7vTs9+iP/BaXK43xKvvRGkRdvzOsBf2HDI3E7F9QhTHgORlZ94aBzh3bWQorw+o2bfDgKWq6rsCgSwZFvfErmV8EP53Ad66F/gj3RJgKMeFcTYHV4v8k/cCPaEWGDAhDSjUI5+EXcUJ6AHv7xXjPGj38MF5QK4tPLeVgKdns7W3S7X0rVNtXjASll2wo2Szj//4w5s0aYCTGHZD1zHuWChYuFpFTr17+XCGGzd9107tLFunTuYGPPOcvuuPMG++ab73wLOdW5T8UfLO38s4lfu7AKgB11xhk1KRzAb1Qj3yILlbWyjDEGFxAWEI+QxaoKBzyEro5EKH2jkQRLusYvoD8gEiJA68RqPHXUCJ8ctW7deqVZ2y4Yf441kbb684fvkwCfo/KyJEB/yoNuUiw5upXpvmUGK8JI2XlFM5GnoGCnd2F9N3ma8ERvQJilDZxYh506d5J1ne9HhS1esMI6dm4vplchy3292nlYZ4oCgVA9ooYfy8CSMp8QJsuZpQ1YEQGwEMAZsJ69weheS8QLA0Vj7dWrq/Kn8R+108442Tp16ei9BigRV191iU2fOd81c18/rvy9OE6EEFHEbHhGqaLxsG6SeQbMroSwwqxz5eEETl0pjQTRB4bk0PqFQ/m59tqL7NNPv/LJRsxLgKPTCFyDJRCJkAbl0d3HgAUXlujuXYWqm3LBZLZq7Sa3AGjQKAa4AHegC+ifHpJDZYfs0kvHWR0x1W2bt9nvfvszKRln+Gk+O2VpjB13uk3+boaYrvLTr+xgqe/AhAXDSVx79xSGZwlsxmzx80kxemeLRBTGvXuKLadhpp1++kh7572PpYhlCADKe9BGidbYgH/FqvVu5XsZ3YX8nLb9TpFFq3wBB/LwbkG+yY8L/3jhUBLoRWIvbLon2Q/YD+8XvjxdDxdiU4f4MZbIjn3r1m2UErlBVuIuH7N3ISMBE60b390joaQ6XgOA3jW7bdt2b4c+aU5+xKEOQo0HF/OPTDC+x5nX8vHwJEsa8lR5gdFEX6VSEMK+xwLM50u0at3Khg7ua4NlIV577RVuKZ4wrL9PruKoUXqydu/cZ2slXDernjfK8mLXq82bd7iyTE/Bcikla2VgeJfznl1+nCKKHPyG8X2MAAQkB+GjjB49ErYSpQh09WbUT5VCxO5Ojd0qZ3Y7PSldurS33mpv/cUXmYC4T9Y3ljzDR/CI5LFXdxFN4ISf0o49Yi64RCfr129R/e60m266xr6f8mPo5lU46okJaX9+7Jd2ztmnS5hl+CS9AhlKDLcwnyLsJFbmVjMXz6UqKz0LlBe+Af/iPawXZoc4KXDKt1FurnjDLOMAkLS6aRIu1DtVFOCjqkIBQiFq6rmWCyIKjKXMSgIEMXx3b2Gh5TbOczrxAzUUFV4ObiNdghuENLRMOFYuMN9m9Zo1fnpT2M8CYqlxDosu7lykA34iPFwhHG3ICU35YQRRDyhI8vdwiWeKyrvCkA48j3AhmTADnWdXEriTKuVXXKoa/5BjgIE5ApQrlK9m+NfzSFwV5Uds5CkjRPP77YvPv7HFS5eKVgscP//PMee9sioQzliRJBwsMrqq68v8HmbjJ4xzLbNCJjlECdOvOlxuEydO8u5ghDOnpJx26kj7+JNPjcPP0RQBqJoByIV7ABSBjYUdHX44wvBM/PiM4x4LzzP36B8v0vbLPzH+W27Dhg208ReMk8a83LXiq6+52Lp162IlpcWyInZ6I/doCQeBMQkM4cBJSHwLjDPAtlHMYPkKtgAstjTB7wda6Bv502XRp18PKTS9ba8aGxPTekmr/3HKVBs5aqRt2bRNwpRx9SAg4+xGysqYM8L5x6mzvRvMrVy5QIQBl7H8XnaeBRWNZO/efdLEDvpsSDYp+f6HGdKKV9gFF5xtpbIivpv8gxi5Kok4bIageI5f1Y3nkVQGGjJEzZaM7NdMNxT5kTdiEfoQeROaN8lq7gnCR/OGcvVeLkE5/KRBNnXqLOFrjQhQZSKc0icMDYKooSGFcoKM8GYShIU24aJzbAFjzxIS8TtlcFwIdk9D3vJyaPIaNbbLLj/PNgvPzGbPa5IjGE6wN9/6yGc2n3f+aPv6qykuoPyIwjq1fPlgdoNw+D7MF+uCfYzRRQJNhXu8qJec7Azr0auHfc1cA4ZqxJwRIOCf8UUUIZQZyuLxPJXgGGeL9XnMNwqiK8aJdY3j3QWAGAYNuUrwlUlpAgcIAmcY+sU2g+NOPMKHIYOwVlSe4Tv15FnSnuTBnZ+eY760Xbpyye//uESYEJ94XMAcsnA4ICYPR6Ie3B1hg5VRx8aOPctuvvU65zMjThpqHTu1caG4d+9e1eMWW7hwkS2XkrhqJUrGVtu4frtt2lxgm7ZKwZfgpSufCaH71B5LDpaIFwVDAEFFef1SGULPoPm5zfDhOnVQwA/akMH97Je/uM9OO/1EP9u4Z8+eEr49rIes865dO8rSaedzVxo1ypJQkxVdWUvKW7ELec6WhoewNSNdsljYYZetUAcQJsWmXpygEkjwWuY14VhPvHXLDpW7ng0c1M+WLFqlchw2ttV87rm/2uBBPeyowN+9c4ftkzLJTG1mbINHlBoOVECBYmkSk8LY3pI84zAW82To/WRLTdqM72Gh7wh4ZmGv37BJ/Ke50ybKN+niYt16HTqNBb9kx6EU8HLaRSE9FTvoWZECCC58UlvYCY90Qi8CXd0J2lQ98R3abNlSik+nDt6jsb+EuUGBpnDx7jxR6Qa4Aq8GkXxPDkselNN7YCrYqvWo9yZUHOJiKKRCikvi4jQ0tXlWeTB7nmEScMrcBcIxcTC8cyBO2HyF8tImiH9YuPbtRAUTdBdgcVCqYUm8ef4sjRs9+nTJ0GFOW5z5DB9qJD6UcMdu37li4QJlpoYt4cxyB5gymuMjD99v7aStPv74Uz62yKSD1994zp579kUbMGCw/e53f/KKr5Jgz8nJsNvUyB577CmvSxofwMUK5gJhQrEDH/wDomMBkp+P94tpRRff4zcuEIDwgDAhjPHjz/a1uK+//rZ9+PHXvsb3X//4rd1xx4N2tjTR9z74yHYUFDsjJz7IJc14dinvjE+60KFMLp4Cw8OKVLEVPjAx4pEGE0oy1NhY6kNX9fZtu22ZcPfk07+3l196w266+Rp74MHfqPFJyCkebZbzZvv07mrDhw+2R//6rGVLU4exkXYoV8RXTZlxgcnTnSJNr25YCrZn9z4bdkI/u0gK1dIVy8RY2njdPvWvl6SVlgqxKoP+YrqRoZNuSBvGqQCyptDea2NpKyjrH4G3DlaWHGH1L+BIdy5+qg33Y4OBPz/6cz/3dsWqtRJiWJhB0SA/pw8xSeDwSz++ezn1vahwnz37/KP29L9eFiMuCDAKJ4T18gOU7nR5VsgioMGfJKWRwySef/4NWQa1LSsnxxn2PFnuFQcr7bkXH5N18lPjrFfqsZFotv+A3rZ9a6HgPyRab2mzZy/1XY5cjyafhIu4B4a27fNt5MiT7V///I8PgdClffrpw62irNJ7KdiYgZ23XHiqvDF+qK9Effp/3ZO+e9l1rw6jd1x8j99q/MEDTIhehdgLo+/0gqkeaW/0QrCeGefwJ/KIjpQ8TcHBN2eqeiY96ojvbiUk4jAUEMsR0/J40AntBJgI59/IL8Ac4oTwPsSl7/K0Bg3qS7jUl5AIh3vgWNZZUlrmG1bQte3zEJQ+SghjuABFEqF+oDoEkTyVN7igrZKP04z8mRDWr29v0clBKesn2Iv/fdMK9xRb0xaNxbOusXlzF9rMGXNVZnYsFAUrWbe6FLfqMMvywrBXlRgy3c10ZzOkM/rMU23pknU2b9FiS2XITxEBIzpg8PJC64l3r20FQtCAc2DEH5W3tLzUXnn1abvzjgcksOvbCy89bj26tbfykgoJ3r12QHRJdzFCFXxSR8Q/cCCcVY7QwJ9hx1AnzEmp8p4WlNM0Wd7gEmXAalV6O09JrW+vvfGWDR462Jo2lsAXJMTFEZ/6RuHwdxXC/YBf7Y2NbmgPOMoYdxBD+DO/CD6J4OEbgo1Jhwy5QJsIZCxnlAoUKRXFy7Nq/WZ78Be/8x6JIKBDHStnvVP3AV+4sDvgsW2Gu/NDlfOE4f3swQfvsX17i+xgCct4pXQrj1AGD65wQVl2WseTutClEL5Cg9OzUJTwp75In3blyq3+oD6iMaxw150PuiAnvWR4CMVhNNTPKacM9fH17QUF9vOHf2ZP/O1pH1rp2L2zhxcMx27fiXCmQFjOVZVHrVmLJnbtlZda61YtbfrsOTLBJ8uS2uvjf0888Qe7956H7be/+7n99td/8W5eFdEa5mTaLbddI+J628fFEPQUAtgAMFY4rrrhyy8yQJ7xjy65cCEqCE1UkEgojhUTh7hehxJ4nK7SJL+xXX/jlQpVaTu377GZc5bavPnz7fbbb7C6arn/+c879vy//2F33HmviE/pKA8QiosNOjjuAXbgcFg87/AllgMi5JszSQmFI1XswCRmSeWpXjmEu0f3jnbhxWMtq0GuPfLInxRZ0Cmud4MJT/36dPdlbI/+9TnLaZTtfsrJ845XxAkulj94BY1dgRzvCCbWSDL+1q5de+siC+Dbyd+pEZcpTJikEcvrZfL0PfpxefDMt0BsXEQjfDWeuEJgf0ewquTeLcyWnxxqsWzFWmPJF3vMHq5Voa/CVx0lJIKF4GGEnG1LiXFOE2oQ99x9g73+2ue2bddW74bz/MCJLhh1XSH31NNOlNVzsr304tvWrm0rWTyd7bnn31PD7C0rqczmzlsq7VmMvrTS3nr9abv8qtssQ0om+G3ZvLkNG97fJ7mNPecMwVTLXvnvO8qL2fIqK0pbopxe12LQMJPBg3uIAaXbV99MVd0H+o0T1KD5AOexLuI54DAwVt6hn4jL2BZwyQ2cZ75xJfvjYnr+DLcANwm/mK4fKpHIm/xiOwvxoLKQL99cyAm3lMCFsq4II+GT08HFPDwfzzumy7cwwSd+j+2FoBwCkg7O9L20QjShPBXd43tcCfXatdKlcKa5kK5U2wpDMsITqpPwDNgI+phfSMD/3AX/o5ad08CuvOQSCYFKy2/axl55/X2b8v1Uu+uO69zKe+11JpaGU6XABRPdnM843shTFO3lC/n4o5wvWdLzsTBQhlAHFRKMqSmqiyrqluGvgAfCgjfCxHdXskVf551zmrVokWtjxo62zh3aulBjLJauaixbhCsOpYt49DDB7F0oKB+EMekiCAKugx/DdGzIxPAjkzJRmgCZNCqF11dee88uv2K8pahay4VrJhiykcoheJpwIlSojlR/KvCuPXts4+bNfkjLrt17XfAhP6pUpyCHjWuYgMak1GZN8q1D+/bWsV1bn2TJhE41M+EOi1mKQga72dVzmFJS6tnipcv8uNPf/OlPogvhX+kiCKGPiLPQWxfqwZVQwcT+AIdkmabUSfO91Jlrcu9Pb/NVIJ989qUrDE4yiTSCvNOzYuc1yfPhqtS0w5bTIMd27trreMFQpamAQwVOVDwYoM2Eeq5dK1X5ldkLLzxp5469LAFTaBN8xwEjxEqe8AvmAOwvKbK/Pvp7e//DD71HqE3n9h5W8TbWcAE5gGT8kgQYY2WmY0pauirsLd9NiM3d0XTo6v31L/9obP5AF95ZZ53hgqmqqtxS02tZ7z69fYcqQAc4iB1AcREpOIgF54jWFYizhnlFx3v8xhWYSqgkfZVfSMsZBTOIdWc7xTvvvNl3pvr4o0mB+EQsrO384L1P7Y03P1A4s3/841mrPASyGIOraSw4nsNFfsHxDjz8yJg4vONieRhTqeVWi6oQ2IW32nUOW/ceXW3lqvVuEbz33oeudVJBkUGTFuWpzkNX7NbGAVeEL8IYiIbGx7u+CRQfL1badLPsP3DQy7du7Xr74ouvfKlP7FaKjDWmFV14Bw7yoz4CXDUwJsMCTgQPMBMKuF2BAqYwizwru75bHrzzvWPn5ta5Uxtnali8zZo2tvvuv0WNqkzpBaZDOMbKWrVqbQMHDbCWrRo5TwTmkK8uhYPehwzub6NGnWwzZ86zSy8/zy67YpytYZxx8xoJ3kZ2/XVX+j7dCFQ2BSkuLva6c1h1VUqT5vzgDz56UYrada7YAa9YrR8W7xnJRTyBA+ZTsJ6YyTooDBEflJfGd7yLcSPOuZM394jT6CJcxKnBc6T78D26GC7G4Yo0GdPlHq8YljTj95CPwiXqjGelHAQRl8IRx3uKklyIF8oV8w7PNYKc7zHvmnz5hj9nhze1c8ae7uvTYbzeRQktIxhFC0dFyzC9t9563v72+G9s//5ipSOc8E3wAnMsV8wPkGg3WJce1i0rhB69HU0tv1lze+Ott61rN+UpkcN4cpHqkUmf6Wn1PG/ggNdxrCKnNLXIz7eGHO5SqfYjqeL0R0Zybk2rziM+ccl4YQ304aoIRw2egBcX8eP1q2jpaRlSon+wm2+50fHCUBETculyTZW1y4Q1F2gSsMTDWma4g2fSjnf4UaQzLmBimRXnN3MWNWc3FxYdsD2F+1wgskKnl5TaRYtW0NTcsEDQYVmk1aYc4TCKmXPn2eP/eMr+8eSz9snEr/1wGrbVZfcwVtdEfNTmuFJLtwP7DtmSpetciX1eBtFvH33S/v3KOzZ3yVorPljhExCFHcULVjxzfv772ts2e8FSu+6aG+yI+FjgWYF2Y5l8HFgOXkfZONyEMXV2iaxUveHHsjh2vnv+uRd98hXL23bv3GW7fMLnbitWve/dvcu2bN5io8861ffL//vf/mIjTh5u27cV2N5Chd21I0wo3LnH4zCbnuWdO7bv8vkfTPRFFjK0y8553lOV4OnAEOtZr/pG93+ZnSbZmt+soRsDzZu1Uv67xa/pNapxIVZ04uwIIiZHdejY1gYP6m+//e2fLC09bPEYCMAD2oaNBfKvZxMmXG7/eeW/0hqP2r333mkP/fxBe/ON9xQG4AgbiA8HoAAcXXIBCBMLcXw4XAgTKoX8A+ihUvCDWGH2jBtwsD+7hs1fMNdmzFwoIs4SQUuTErOnsTLZ7XBlbUuTArJ67UYRqaxLIQYoaQjeDal7GDsSkQs2vnHxLECrYa1hCIF5gieg69ihlXXv3l7wqHHLUoSOzj57pD3378ds9559tnjJcp8tK47k6RCfiN4trCLqf3XZcPEe84rPdLVw5+QVllngwCUhePNxZL14WQQHBHx8g01Os8aFvD0t0kgwOS6fMCJsJE9+iOFqhCZxgvKQ1SBb9xRnFoQdPLiPABMDEc3Q4Jo2ybG8xg1lGXEYfhAahMNCWL9hnXfzPfPco/aLX9zpE4X4hqMc2Q0yrU+/Xvbssy+J7j62H6dM8+1FN4nYEdhnnHGaFLC/+/IhxrbihDKKG+ruqLTlfTZ50lT75usp9s7bH6rRFVlFeWCqTJ5Du8fFcrpS5TV01E/Mid19OHAAHRyP04jzSPO4GIYr0lOyI07yPbqYFo54EfcxX/y8bCTppg4w1+QVw3CP6Xga/ix6V71SPyg+qFzJYZJhB47kdLjjol98j8/xCkw2KLMsOUtPr2sr14ZjBIkRy+H5yYd1yKtWLxFcFeGkItUHs8kZq2vTprngEG3DGzwvFBhosmZ8nvxw9MwUS7i/9+5nvjIE+moh5YAd/7Zs2eZhKAf5w2ARFnRTP/bob+2zia/YO+88by2a5ktYU4fH4lx/fqfs0S86qaDmh/vTEJPwGYIAH92+wYql/ew/UGSP/OIBa9AgCF9mPx8SrkK3L8sPU/ygISZ9MbacTA/c43My3ZBOqD9Wd6TYth077fW337fnX/yvvfbWW/bvF1+wTZsK7JRTOPhltlWShsI2ys4SrdcWfzxqP06fZX/86xP28edf+nhwnRT2Vmd5WH3jIA4m2NHr5C1DZQGHwMoGL/S2Wp2jVnzggCz3WrZ24w57VW3t94/+3T7/5ge9b3MeTFwmVY44+UT77ocfbYOMvMsuuUi8u9x5I47yhbKATffw+SGqFUEqq1fGAPgnjJ+oheKkb4474ZmNjpAVIg3HR/CvYwMG9LLf/OZBmz9vnh0sYc4Cc37SFYj6DPWLQ0YGa5pxdE4iE4ZEJ2xv+tvfPepKLHlHh9zBATf1TB1vK9hq199wvQ0ZOsR+9uDDVuireGpoBncMRwjdsnTNhZl8foyh6heiKC0r9aUGAIb0p+IRlocqQkUIc/bMs8/affc+YJ9+8pVbKbGRUvhINMlESwEIE4D+31ZBjMNF2GDFxgZOJRE+EAJREYasnWWNMGMsHNjRrHnDxCzbxCYg3q2EoODYOWarisFJO4yweIqJ/HAR5lgefoQDB7zz7N8UBs2tVavm9rcnfmf333e7CLORlxMc/flP/7Ibr7/PXnzxLeUbiCK5EoHf70BAWRLfyD6UPeQV/BI4May2OtYot4Ea1vDqmY9h+UJg0lykBY5Y1wlzw+qIsMeLd6VcnTZExDtZhm/BhW9BaMVuIfIIDvjAXRhnOu2MEb58ZdeuImeIzIjlYA+Wj3A0IsJ19JmjbO3qTYoj5iwFg7QiDEfUMH7+s7/YN1/9YD17dPFuR2CN9IJ2zyQddiXr26+v8J3ta+YbZNWzjz7+3ObNX2LlFbXtL9LWfZtApUlDdqe0WZkgT/v++5n2s5/9wVas2mipGRlqcJU2btxpdu314+3pZ/5kOTnZXtYIGyRfpXSwwr27LQEvDrqIDDPiNcaLLtkKJUy8J1+gMsaIbSWmwT3G49nrV+/uj5//ggt0FpW4QFPEjWnhSErFc7pkSMR3uhN1MW5NT0x0wBDhS4Yhuphmcl7ceefCquKQA+LRY0HvA5YSyxN9mCMhXLmgIdYzcF5x334D7bG/Pi3LL1v1eNhyG+fY+ePGWKvWrV0Is8YYhTDURaDF2nWO2KmnjVB9M7FIjFrhZkyb7/MJivaX2Pr1m61Txza+uc7GDTI2BEcAWQJW6QEjc1UWLlwoYXG+zZm7yGeOu8KtYifjAcczNBL9uXA33niZdevawZU6vGJ4agkXwgb/8rIqu2DCWTbm3JGqtwADCiV4B49+GpviMLsdoQ0NRvxGh0WZjPvAqyXkJSS4eGdNbYGswX37y9x6btoszxYvXGGLFy2ziy68wD7+7AvllWZsDcxGQX9+4ln77Msf7GhtCeOMBlIcsqxRw0aWo3sDKd/sRYFVTjthyC5fBhL7RDAuzilV9EY0zW/uM7Lr1hEMlWXOq47UTrOPv/jOZsxdYnMXLfeJtozljx8z2nLFu5mk1khpDxwwwHsOhCnHRXBeCY4jaOBXv7jfBg/saW+99oodFm2Bv/T0FFnLuyS4w+Q3ehYZs2cCYu/e3X2VEcOPLBNt1CjXps0Ie/gX7d9jnbq2U52J10jw1uQZXKxf8B75JPfd4nNeTy5LQ7zIq3DQf716GbZ82Rr7za//bH/50z98FQjbJjtTSXLH5MjsZbRQGkiDrEy76trL7IV//82GD+/vu30xhgDDhSkj0IgOTYSxQxoehQwzm3ER+OhigaKjEDFM8nMMQ8GS32Na4Z200AwhwkCIfGf5ERtRvP/hF3blVZfbo39+2K65+hIn4n179wr2YN0qcRGBBJiARWjF6f3AEa8IT3CQhfKRFXJEmjDfgC/CJvKXInPIGotgR5w0yCchrVi22rZv22IpaO5CfL16mVJ80oQrwaBo3i3j41nAQCqUNeQXhBsMMoyLAA93nMMvR95ida6xjjx5uITYHXbtVRMsBWKhO9ZxBHxBWAYriq5AtuUL+YY6rGGIEFXEO3nieI54CJN5Qt7xewyPP9+xYtq3bW4P3n+Lnyj2xZffGSeBwThZx+qbdQhfh2tVSeB2tpGnjvC15awrRXAKWm9Y2BzpqfVs/aZNtnnjVmm1f3PlAngjDlQTPiHllFOG2bjxo62s4rAtWrzCGmSkWUqddEtJFwNQWVEWQxGYPCO8CPQ6gtXZv74jK3MbNTZmYxYXFyoMM2b7Wv16DWxXwS5Z0pwhnSLGrCTEaFRalV//qwUX9B805IgP3eSr4KBdMOMH3nhmLM/pADwoQCXtTmnVZixKdE21IUzGjD01jJNJIab9cSdd5zLQI0JX8YVZtxwUAMLyuuHoUo5IZbvHho2zBAhQK5SP8XMBHDCJFhQe4Qa8wF/FkiLBwxI9NonxWUD+lTIHGokXvR2KrLu+O5L1HJDtOIoulD0oVOTHdpgpdVlHvdmXPGIVUyoc7ZQWRw11aN/S/v6PZ2RdFagtkd9RPxf83fc+tC+ltHEKE2t0sc5OO2245aoNKje79aYr7Bc/v81qH6XuawuflTbp22lOWyuWrLavv5zsBzIoQSvYEXaUi/TPZkPt27Swfv262X/+wxBYXfvi86+Ej3DYRIr4n2/DKx7CdpjNmkkY5eW5QKqtMgUc1LHGjRrYhPPHSqlkCaM4pfdgxPYW8aTwusM/muVn2s/uu9cyhXcEDOlD66F96dL7UcFGPTPsg4t0hSMsPVLUPxe+fGOIi1nabNtK+fKk0Hbp3M5atmlraRk5xiIOWPf+MvbjFi0r7SUr19t/3vjQ3n7/U8GtOLl5li3lKL9JM2vTsqX17N7RThjcxwYP6Gr9ereXYOxmJwzpYSed0Mc6tmtpmWqDnFHAkjiEeWUFc3FSrGXrNuKPKLvBwGGb2IUrpCwUH7LlqzZLSC+2Mvn/9dHfyqDaYyvXrbdLL5ngwlwU5LSD87IlLoYgtm/ZZBdfPMG2bNoocj1qHLTRvVs3W7Z0ueo1zBx3w0y/zip748Z53qNI20cIL1q00l5++U3fXfD6a6+28eePdiubVTUel+jKGiub9ELTh6YDr+RCPsZ3XLzjQh1RZhSqo6J98R4SEf250al4yQ4KqXYLFiz0RkHkjRs32eRJ34m5nmMnDh9u86U1MvmFzMgcFwR0cE44icsbbOKZ8JFwoovfkq2HGC8+J7sYPvpzJ92YT4wXqkmMOC3V5sxeZJdfeqP9+/nX7YH7f2OffvSNFIww4y7G4Q5sEYHRPxlenoO/mCvoEmNmvItwxIvW7xFVYFZmY5tw8Whr27a9rOS/+9rS9u07eKNQIvwFWD15pYawcuYYLMHwHvDlPQEJLdxDe/yI98DoXTtT/FQRVu9evezBB39lO3bttOtvuNS3kDxcGeJWa/MIE5UBBh1m5IMDQgSm6U+ES8oT5+XTFWEARlx8RmDwPcajHJxcw3DIZ599bps3b3bhGLqQatvBkjI79+xTbVD/rnbddZeJwU6yXTt3qhyhW5MJWIzFU5fChDTmQ9a2XXtfixy70sEBY4rlJZU+GeapJ/8kZeugvfPORIU/apwXe9KJvayjrPSjVUpVfwy9EI893x0PEjI+J0BvWOiZmRnK76gvrREX9P2FP/l0ou2TdcyEIbecFR9HWSP9kwKKog+rKI8qt2ZgiJSAMWsxWPmBf5g+RwhyNjbrP48eoQ6Y8VrLTjl5gO/nXFbKjOBKG3biQP8GI3DUqq59GYzuYS2q8gP2xCXKll9QfqibOrUq7ZJLzrZf/eYe+91vfpbAHRgO9Q0eWdbh1rEUD4SsC1q5dFmRXbu3tpNH9bchYrYc6gDThzEeRblLOPJBqDOhkSGlACjtM7Qbys4t0kd4ZkzykDVvnmc5jRra/PnLvKu1FisIxDxdwQNWhT37nGF2ztizjW1+mcREmvUzUuR/soyGE1yItJEgGD16pN1/3y1+dvjIkX3thusudSuGc7ZLDx4U/qnZRNtREdmli21IEfTUNxYNLsApWpGS9tMHbrdf/vIfUvjTXJFnPJr172EZHPivZYdUT336dLcbrr/c7rv3ZvvJHde4QuTKo2johhuvDZOlZOmGIavQ3oPTMz/wIvo7JAXwwYfutWbN6W0TzSRwhuBB8aHs0BYX/tQffvGqSbcG38ARL9ofdFVSckC4b+Y7c3Xs2MYGDexjHDBUW3HYRGXv3mIpGS3tlVfftF379lmWBGxOTmPLb5ln3bq2to4tG1vp/p22cukcW71yru3duswO7Vtvh/dvsv0FK61g0wLbsXWJ5TesbYN6tbYWTRpYelaqsXd5et363h6b5jW15ryrDTMRjN0Vv/v2R++d2Lm72L768hvfVvepf/7J43eUgjZuzJlWdehgdVkpEwYO5WJntC7de9p/X3vLl9SxzAwhypj9wkVLfXwefBGH4zeZe7Nj+x7H88hRJyqvRnbP3T+zSvGO76dMtTPPPF+W7aO+VNH5rFMPPOSw9ezVzVq0bKqwYZg0wkP6pBflWvSP9cI79Ec42mCoE3h9om3QfpNcaIkJ55ZBIvFtW3fZjTfcaz+58xd2772/sJmz5nr3dsyQO4nr5s9kgIuA4PjuLhE+uhgWdzyBJV8UILqYZwwfXU1Yz8a7vIiHxpNRP9tWr91gW7bu8IkUVW5pC27lX5UEZ4Q53muSBz2JS5WAC3np0j0gOZSzqbSwSy45y3H3t78954x5/4H91qtPD1lzjGerktTAuBOXSvJ0/JUKRMjBXoHh/1Zq8v1YeFnELwaeUkea3yor3Lvf1zZff93lltckdqmD72TcUV8xPnmFZ74RPvnCL14hrditxD2kGeEhLRxCinWn/331LWvhZ2639rg45gZ88eW3Nv6C8+3yKy7zMJwfzbpIyp9Rr74aEt3KpE9vBjR2VA1up2vekelzSVJIwB20F196w2677Rf297+9bPXqZ9o3UiqnTpslS/p8m79ghW+i4XH0Q6hl1MsUqExACWsUGWOlO7FxXq5r5zCn+lkZ9oashu079lqZmKYzSpUX6w5jEFgpO2cah+IHnDaURUJXXrYsg2bN89Sm2FxHEcjvcKV3xw4e0tuGDOljnTu1daWO9Js1zfedrlr6Gmv5lZWLaQzzLWzp9qJ+KTvd8N51q58LS8861Ck0inwUhH6279ixo61g+167+aZ7rbJccZFKcjA0dr3igBcOdkCBwJKPabHnss9+H3WKlRSVWbs27ey66y+z+hJSWJfgElUV5ZENUBCQrnQIEdA1Y8gsNaKLHMhq6ChBZ6pX/Hw71Kwstc/tiiell2+CgnAIIzbX6NGjp0357gfnPZSRNaeDBvQW8zzFZkyf570tdJueO/Ysmz9nid1x689s2AkDfIvd11571+Fp36GVdezQ0uswzGlgXP2IT0YDW2xggvIYHWO55517uk2fPtsOSLDn5uZYy1YSTN27+jaa4eQ5JnlJIZcQWLl6nej4HXv6uf/Yr3//mBTTUlc2oI/J3/7gx+xu3rKDQnk1xXYILqKQLy8ttRMF94gRg1VWNgKJ7Ta4aA1TR8RNTgMX2yb3iG//hh934ZOQpMms7ry8fMuQgrJn21bbsWWLrOGmxgEvbIM8a95C+27K99Ygs6H3QrRomqc2nGspVeW2YeVC27trpXVun2O9hGMMnoIDqbZwU5XNW1dq6/alWe30XBs8eJANkUVdVrTF9u9db33a5FnzJg2tXoPalp3dwOFiLJq9zjkAg42GUAxKpYhXHq5lX3z1rX068UtvD4/+6fc2bHB/u3D8udZMVju9AEpAdZDAocqEAvP6O+/bvIXLpcQX2oC+fRwH7du39f3DXfFUrLJyzvrv72P1HMAkShBtX+mHLflGU8IdaaWkZciiry+lpIHov6XyhNccsu49utgFF57rsLtCB60qn3hRL85XVA7S4j26WD/cY1hcjcA+1h3nA/g10n134T57860PfTYe6/m8shMuZgBxhWdmByeO6NM74zccnEGjirH4houAEI9n/HkO6QfhGYgTgqohNAodw8W0ILbwHBo1jdy7u+m+FYPgC9kdPnpIQYKy4CSueJ6fItUghnzwQnAGyzi6UAb8sUoUXvERHmhPHA13wQRpdarAfzzxgrVum2+LFwtnUhDYVSiETQgxB5t/CApgh2gSaXo5eA944d3jJFwsdyw7xAET4AxhTihKk9Bh7192Z4MhXH75BdamdQtn9kQJWnu4PF/yrHbAQ7gaIuMe80++R7iJE+4hLHngCMrwAocB0GXFGmBgRaDR7bNo8Sq76KIbJFDvl/BcLcHUzJdWsASK4yLHjz/DTj99mLT3bDHASu/+cYsvAS/14oofGUpYHDhYYVNnzJUfDTbslgb8v//j3+yxJ57zPZFZWlFbyicH3hcV73cgM6UIjD5zhF168bm+9SP7SFMONr5ACC1fsUGN+JAvA+MQBS+f6N1B0Q84Dkhw8gGaocEPGtjXRp89wk45ZYCspkt8+U6FFEa2PUUf4+SsTp07qt7q2YiTTtS3sPlBbqNcy2qQ5ZOTaDM9e3TzvauLi7EUsEpV9/TeqNj+XK0wghMlrDD0AhxV+cGD72LVrYPNliWya0+Jrd+0wbu5XUApDvXYUEJnzDln2SgpAc2aNjI/hUiF4yx2Zqu+9eaHNnnyLHv26f/6esxOndspT+UmONg9jy1pO7RvI8HX1tq3a2VNGjfyOQRMrBk1argYWAMxNPYKAD/ACm+RVSG4WTUBbbAdsI+jQjReHg+md7ptD9lvfvWoGLeUJ9Y7l1ZYz+6d7MwzRvnhHBs3blad1vJhne0FO23pkmW2eNlya9K0pT319EtKJs0Wqh3effctduKJsrJVPh/ZEQc4JCbdolVzxU3xvanDzOzAS7DazzvvTPvo/c+tQ8cW1rdvL99cpl+/3r4uWqBV8waE87ChA+28sWfYuHPH+NatHPXqtFirrs/i7d+/r3G8aYgT6IbykhfWHb1Yhw+X29XXXGRN85uIsdMzEfgoLuYF7gMewU/4huOZMLRLZ216rxKvDDxU3/Tsk/1U/9ALm0uxu9pRKU/DBg20/n16qU3sszTVx7xFi/xksgzRYq4UzZZSGuvVPWK7N6+zOlVFEpbNbUuh2aR5u23B2hLbI8FcxZan4vd1pLQwbFV4sJbNWbbbXvl0ns3ZeNC6dO1haXVLrfzAJuskIZ/dINVy83J8AmBOTpas9jxLpTtYtLe7uMi27y2yMlmw7334qX3y6Ve2YdNm71rur7Y1/vxzVQyEc+BNTluim/1q01N+nOa4fOHl/9qKNastT/S9fft20TzKWMBpZv16vsMcvW07d+2wTh07exj2SAjzj8AvvRW1/CjY2++41u6460bLaZhjrcXnr7z6IuH1kB/o4/OqfHhQUeQi/2TSWfv2rY3Nu1Ak4F34B4Ospu7wi/X5v9yx23fu5OALngLj9u4qNNqE8Epm2NEvZiCeJ0utoXcnYom0adXKzjr7VFu8dEUAMAHE/wIm+kFgDOyzeQdnl5ZIw4PYosaPi/nieAbeCBM0HLoaSa8mnxhO0BPYv9Q+Kj8PVlOeeK+BkcYKMkMaYUIWfmRaWxVa5hM9xo0b7ROaXnrpDTX4FpIXtW3jhq0+Szk7O8MtH/CCC9ZgTeMMFzAHpSPfD75g+875ssDqhZIkwgUXykL58GMc65JLx9ubb38skMLifrRE1vWmpdaxU089UUx+t+3avUd5090Cc6iZ/EYa3D3FRB7xHv2Tv8duHBz+8Qp+0d9LY6WyiEeNHO5bJ7IOnl4FvtWpo7o6Wtd3JeKQgqsuH2elwiVCvLnKf87o06xP755WsHWH7/eMdXSmhOisuYtde4XIyc/hUaU7rUL4Cbj8m4QUS1I4ctIbh8rLd+kyslwHyhqbKrydbb945F5ZhPV9n3cYAMxi3rwlwiPdYJ6YrOfdghvFTmKN8puUIjEiDlaYPWeBVQoGZeEWV6+e3ezsMSNtvmBtKiHBntZ7i4pUT2nWpVNLu+yS8fbxp99Y8b5y++yzLyTkUsXM61v3bu1tf8l+Xyp0YF+pnXHWSbZw0Qpbv1HaPWPiKl/AdShftaNq8NMtLEWqZSUS6LfceJl99/10Wy26ZPbrxRedb19+M8m7vKl7LOUFTMDZsNH6S/jAsGh7hfuK3ULu1rWTrVixTorPAVm3DZ3W81Q3zKpNUR6cy0tXd+PGDWUBZ4oRpVoLMW7OA8by69a1i7VomSe81PEDa6pntAtGLM4WzfO8O3j6tHmy1FlCJ3+vS/BLaepIGMuaUvj2bdpYpy7t3QoaMKCnzZu/wK2c1PQ6bnlxfCVb8K5dv1VpmNMME4mo9w3rNhrnw7/++odWO62O13W3bm1t/4ESCd4Ovkpg8uSp3lsDfvfvK7QLJ4x1Rjtr5mJntLv3sFRmh89rePmltyw9M5y1DWz0js2es8i+nzLLD+7Zum2358vwV/P8xlLaz7Y9e8LOdqtWrvNZzbT/ZFcha/WkkwfbNdddYg2zGzl+whKxMBziiih1rx+sBz4ZL75xVWG44CelAH/nMQxjiXbAJkMjKEZhTJRqqOWHmbAXBAfmpImev/nue9smWmciMCteGudlWcGWjVarqkRKSIZtLay0rXsq3AgQGaksUiqOVFrZwYOu7DislZVen2w+RDky6jewjdv329ote6xVfpZVleyWAZHiG1kdZXiwTqrPZGfXNbYVNflx0h3rubdt3eo7vmVlZ0metJDyl+t4nzt/oXC6z8sDqqEZlDSfPS0clVcKH0LxuDGn+sZD1AlaWZWUPCaB9ezZXTg7ao0aNbQrZMAwmXDSt9+rnZS7kkYvBVY5x6726tXDe2uYQNe6tWiteXMrEe1w5gTDJkwcVOKhzt0dtptuuNLuve92tam2Mj4WuYKKizwXF9swd+oLx4TBRnm5/ixXVCPp5Lyd619gApHhhkS90eiK35K/w3Qzs9LtwgvHS8s9JAOVM6HryxJqI8GAUKiJH9PADxcB5p6Rkerbmt1//+32r3/+3i6ecE7YbjIRLoaN6QRNRdarNGwsGxgB36ODuP1dDQXtGyZVJmZTISZanY7CRZgg6BCHPJMbUESgY8jDlx8ssd69Otk50pjnzVtkH338hazkXCvZX2IbxSQ423eZrFe2vezYsa0zPvIgnQh/fI+VE8akeK75podjwge4AhzhktWV29iFCzsE7ZLV17J1ax93n/zddJshi/r88aPFLNupsYQ9bgPuiRtcTD85n5BX+Eb4+C05Ho5wwT88E41Xn1ykKxyIwjNCOSEYqrBuU0UvZ9u4saeqAdeX8N5tP/4w2ydpfP/jLD8GMaNBA+Eg1DvMh/SUQ3We8UpkXp0n371HR7/wuSYsE1TYJxqapVv3X/98yR742R/tv6+85b09aMOOd8ULOGC9LF25AWfh3G0xxSNs7NJWGniR4FPaurCOm7dsLAtupS1dusbmz1tgxUX7ZUGZGugBO2HYYPviq6+tq6y/Ro1lVYomqqpqWctWTSxPVuh7708UQ2xig0/oIWF22Jd4Qf+QhKORiWgJJuBL/QQnZaRbL2w+o3AyKpq3bOIKA5PrenTrZH0lBOnGFisTcwf/h6Uslgiuo35SEcpIz17dJSCGGJsPtWnXxq0K1uPTjV68v8hGnTpczFJ4E1NGAMLke0uoN5Fy1bxlC13NrI2shd59e0o4rrXf/e4JCen6dvll4xJ1UMNHOIwBxbOZhOrqVatVF0HZCnQZ8E4c3tnulY1C6PIfdcogWUez7JtvpiuNWvbQg3fbiJMG2/IVK+Q/R4z8oC9nmSOFqbysUjg6KsVqn730whtKRwlLxiFMOJL1/PPPEh9g20a1P+ENxYztObGAb735ShfY+G/bvsO2SkncLxzsZ3286t/H0cG7AtC9zZ7SuY0b+YlCDHMEyS3cig9OnTbXnnzyv/a9aFuVpzih9w9HmaGv8vJSO/vs06SwNBccYX298wGlEenW8aMrmfZ5jmm50yP8iyuEwVPhxBc3by2wFWtRtsq8p4H5Q2wGBI1USFGbJMVivRQv1oNzcldudrptXbPeZDwr2VRbtFl0np7la6HLDu63rRs22KqlS23j2rXCe6FomUNGikU3u6TIbBIfLLTK8nIr2rXbdhZsFy5SbMaS7bZ2R4VVlOyzQ3u3WvNcJhuKJkRL9Bzl5za0UuG5qHCPcMKpcebHbU6c+JXNW7jECvWtu+j51JEj9AXrGe7n2HI8cOyit1PRfl0J44EDB9rUqTNF+7W9t4dz4TnK88eps3y9c4OsLF+itnHzJudN8AScz6pX5hzv+fOf/8FX2bCtKvvrVwm3CGyOUG7ZqpnaL7gOdA29cnTrI7+6T+2ktm8JzBGv9MTwHRfrLl642C74JbvQGhIuBsZhicTGgvtfzyTGM0LyxOFDrG3blk5AaJsghNmlVG1gmiFevHDRzFcA/dW1dtKQ//SHXznTSU2rZxdeNFbMMoxPRaLE1aTFpCZpgE1yrW/f3sfkUV14ESzabU8J0uuuv9xuvOEqO23UCOWnShXckcA9PGCpQfhsWScNRU/QfoCZmX2chrXPuwLPPPMM++GHWTb52x99tyl2uaHrI7dRIxFcbZ/AdETEnpnVQITD7NegXByTJzAmHE+8h+/Bj1sofxTqwEIYWb+CtXOn9jZ/0UJZEazJqy0C2mcbN23yePUzs+yH72e70Jsw/jzrJ6sjzCgOExdIz7vC5CIc8R7hS4aXCxfLwfeAl5rw0UGwQdnQxU9RYz32E3FfdeUlYhB1bfv2QuP4wXfenaiEU/wUsS+//N6mz1hoy1euFh3Q7Vfbu4xJ3ff9Pc7F+ib9mAc0F7BXUx6sijZtWyvsET/3et6cpVIKdghfW4U/GIWsWDHXuC6RdME1aaJpw9ipB5GNH8AfNtoRDbvyx77oeb4RweTJMyw3L9/ym+ZIARnt46rkT3cl55H/8+/P2ZIli8WQz7QD+/f7UjBmAS+Tpbpt2y5fo88mCWx0gDDOy2ukcgseMVlqi7FvP7YPXIBYYBUkjP3S/XzC0EF+5nVJSZnvMtW/X3fbRa8Yc0okOHIbZtm1V19s1197mZThE2Xh59m3k36wyZOmO7rAHeXmpKri4n2im66i6Ya2ZtVWpxtwsVxW4IZ1W8RIS+xAUZnu5bZyxVpZPGVudbCxCEMVX3wxxfEXaYnnlNQUXw3Ccjq9Vn+LTlTuxXK/WlW2ect2+9Ofn7TH//6izZoxXyFqi14+s6efetUVmuXL11g98QtRs9Iy8QzmxkBvqh0J/gyGVQQzfIlTqlYs3yDFupusw2zbsm2b79cgkKVAl1mHLh3tg484ZW6TK0hMUmM4pE7ddFu4aJlgD+OSoScFF9oCyiPdxzjKw7V95y6bOXuBHSitkPAKGzhF+uQ7Dmuzi/Ls3bubeEuY+Mfse9oMjlCEd1oUv4zxYhrcI3599YfHCP7Ow5QM46zTZs6xt97/1NaL1hEWznrVDuhZ+lEKBJPy4FXNmuRZI+Frw8ZV1rJptslItG1FFVJAcq1YvGWDhDET3NLrZ6kOG1p2flNr0rKN5bdsbc1atbXW7Tpax249rEeffpYiZbdQvJIJkAckwCsOSVnaIzrZUGTFEvCFBastr0E4Kpa5HCzDYre4yvIyn4Tny9kEJqsvPpv4ra1du8laNG1mQwb0s+a6u8IuembuAwG7duniOKLOm4umN2/aKBquVLut8vbBvA3OCpg8+Uf74INP7Z133vP5OVtEX2EVSDD4cIh8FEjy4Aha0mRZVmlJqU2ZMtXnsUj8uPxxXCfqCCWAXsIbb/yJPfzQn8TbdrjQ51usJ08fwpeLcUN9hTqPrk7z1u3uVvjqU6moWLo/aSBRI8BFQojv0IF4hYi6rq+B/s2vH/BTn6ZNm+3dEAP69xWj2GGrpfkwgYJsiUqa3hXjffFB4MVlTO3bt7RevXtLgN6jQm2y5s1biFF/KwSwFCIQPAQlsH1SwdixZ/pJR794+D6faV4oRoI2yAxYtFHCI+g7dGhl11x9qXe3LF22yk6R5nX4SLmv8wvoCGhxgeXlFg708y/6EPKl7ClWqMq94ooJ1rN3d2nwU2zunMWyuDKoTcuol6py97eFixcJ5hRFFiOURp0lwb1z1x7vSvTlFySacCgoNKrQ3X3Ux184+GLqNFmOiYMvCE53MvjiGfxRR6R31ZUXiJl84RYWEypQONJT6/pEDY5XxBrkVB72iR5z9unGxu8cP0ePA8UKgh6chnIfzzziM3lHP+7JYZKJLn4jPbYcHH7iQNuwfpusj3CqEd2jTzz+Cz+B5/U3P/LDCwYN6GE//DhbjCLFdu7eLeun3HfeQdFgo5h8KV9tW7a0ZWKqTLQIdFMD2/HwwDCDf40y5BNCxFAZ1+aENcZksXDp4urbt5toFEWnnRhPkU/wgZHiQlm4i/EeretbFEJPF14y3l5++Q3VhfJQWbEyGzbK9r0A1qzbLDjLbciQQT6hCCsaRYXDEUZL4x4+bIiEZr5t8uPxSqQ4drVSMfA1qzZIGBZbk6b5YhqrbPPmLU6/p582zDp3bGerZfmQV4AnljcIUib5DOjf064QPfQb0NsthpWr1oihlgquTCkBZYJLyoTCip/4edQwWQTfEgnyhQuXyQI6IEZSx7sSJ1ww1k46aZA1ycu2oRL2HBqyZetOZSchJ1wyjs5RgytWrPYeIrpsOV4TRWfokP7Wrn1btY0FNn36fOWZNAwhuHOycmyA6pzDQYp8TN2LFMojdNM74fSud5gkQmu7mCGng3EiE/XPiWHz1fa5s34+oCV08/pQnOJi5TCe7b03+gsGB6c3HbKOHdrY4CF97S2Vq9znBNCdWmjr1m+WgrhQNA0cgjkAJCZ9VDxpiwS4BAL0h3cCcEgk0kloo+GZ7yw7BWdhljv+ibKhDcgxU/zs0afaeeee4bPR6VXwXhCVg7kIlMdDgguAQkmUX8wD4cFwCpYmhzREf6x6EZ2EnvIoPyTLc5EdVhps50vZlbixS9hi1f3EL6dYuRQ7xs9bt8y3LRLM7fIb2dbCg1ZYUVfCM9V2btvsB2qkZ2Zaw9x8a5DdSAI6E9VECmnYDIXhy3QJ9ty8pr6zZH1ZkVlS6vbsLbRD5QctRTyL7VdLKip94lf9dOZSiEelZlh2w4Y+p4B9ITZs3KgyMknxkMeRcSpesNcnZ3Xq3NYaN25ic+Yutg2b1gqPcSa7ucWPEkZe7Hf+1deTrVjCFHqlDsE9PAGeS/uGhzK/g7PNoS1wxxX5LGlyuYKudAkze/Z8mzlzrp/Ux25oYc+IGLaWYK60884bbU89+W/VCSsBij1M4KvwyYSCRTXphuPdL+XTSIp4cEePOzJy1y4HAgImcMg0RPTgCeDDOwSG1lZLFlq6hN/F3qi/+GKyzP2mYhIX27PPvOzjDlhrzI6k8hhXaN+mlTPHwr17E93RYbbxKSOHi0lPVR61ZD2c4xrOOjGUOJMSeFxoSiE4cviQtJOrjGMbBwzoY2+8/r4L8cqqcl8Af/MtV4nY09SAF9vFF51nTZs1tZdees0WiAnt2l1gl112sU2XIgFMroTQWECYHO/6V11Wfj7RoXC3XX3lRdLQ2geNfcUaH18jIu2JyVlt27e2RUuW6pnzqOt6Gfv37eENaIusIqyKgM4avFIkcIBywFaWjG1MFWxMqiJvwnpjS8QhmseV1zVXX+TjYCz14TtdOy1aNvOZqJs2bpXGFyaAbNpSYDul0XE+c0VFiZ/YhNLkXXOYZWJs4BdH2jX1nMhLDr/oYq9Hsh+OsM675M+51M2aqZFv3eZrbSHQ/RJuA2XBM2lr/rz51r5tSxs56iR7/71PXclxRq64UQDvVsMee87p3q24buNmZ0zJ7nhmCA7inSuWw+ESXRUXl9j6dVt9mdvmTQW2Zu1619x79kRAlts3k6YqHvUPrYc0/VLcFi2a2Pnjz7IBg3vaRx99JcHGODpCHE5O92SF7d5T5BYyaSH45s5d6EoSyhp5s9QNmlizdrOYAkeNZvhklg0S6AwHoXAxIQeGRv5MZjtnzKnGecqbpOBQJmfScpQt/OiuZdvDFB87nr9wsc2TJYRA2L+/3M48a5TNnD5PChqbHdSyEsHG9qYcIUlXHelAI6yx5jsHA2DRt2zV3Ocq/PD9HFdYLr74vNBVWXRQKApLfPxgAymDCEHsPY6npKuPc59RwLDMRNwOL2kjTJqIAZ95xkh74633nYkDJ87rXGGw+OiRwJKlcAgpSul06t/95nm7cqt2A16oN/IgHQQyPSS+6Y4sZuqT+BycwU507DCW2SDLvv12qmBM9+iMYTo/SsAR0lTd6z90xzh1EPzQZsgPR1DikLfXia7/9Y7jOd7xY4nVZZeN80P3OSRF4tjr15dRqgwo7qTDRS8XwjswenpiDjlfwfkGKvJj3BR/cnGhorDMV2C8tm2rlmpvrXziITyOVRJffj3FtkrxSREuO7ZvZQeLdkkBkqKyv8QOVmb6HgE7C7YJj4csVYpylixo1mrvl7BkqM5PeRI9VYlmOFCkrPSA7d27w3ZsK5DCk+abxmRISANQmWgZ5Q9Ft6TksMl+stwsKYqZWbanuEJWu8SQcIL8YbwZAY0FiPHG+Da8rGPHTuIRtW3a9Jlqa+GQj4hnjMR2bdraju07bNgJQ+wLGU9+tkECf4SJz1xUCfsvsGc5dcH3QE9xAi+YjXQQaAA/+Dq0H8N64fivj9AGG9XslizdvmO300tIL9AIwwaEdxKSi2kAD7hp2Lhh+FB9ZKTVnOfseQkYn2Aj5xkqUSJHFwuCVx0h78STBvsepO07cH7w19Lge/uSkYkTv7EuXTtL8x5gHdq1tk6d2vgstk5d2tpDP7/HrrrmMsuRxjR33kJP94EHfiIm2cNatWnmZ0SjeQN8zMuFpgon3dEnWd1ww1U2cGB/+9vfnnKtn92ygI1uaTaSYD/UHTt3SzM9XRVwwKZ8N804iWjjhrV28SUXuvBnRy8qGwYQywiyAtLJU7gQURSLGK+/7lJr37G1vf3Ox37+JgwtLvXheEzOT94moiyRAGJMkC5YJmOddupJaggHxBA3uhaa7CgbLoyXH7GmHBkpocZYlS/TCWC4C1Yu4ZW2Kr1tuxa+DIHlAw6nvjvzy88X46kvDXSTExINHEa2e/c+MeTVNm7c2dYgK9uWLlvm46RY+LHbPOA64OH4Oy7Ci4vPMR4uxK/t3bsnnjjEzjh9lMqUJ6Wp0tZt2GSVKg87ER09WiE4xkjR6WRffjXFz/XGQvK89EdDyG+Sb1dedYHSGWwffPipcHlQYTwbhavJ93g4o38N7STgq8NRcJUSkLuEi0Ifa+N8302bt/mY9+o1G12AeoNR+BiXq169FDt5xBBfsz17xlIfV6X+fXJgwoXGG6wXcMBxonFHtjATFGVtv28VuW+fNOoUhAYKg5iamCp7JpMaNIkljpbdSNb4qaedYu++84n86Y4M7fL4slLPHAe4UhYsZxkfKsfiVHqCb48s5ILtO1WmQNs4wqNYJpIJ6ek7aZHHtoJdvjPU6jWb/bleaj213aauVG1cLz5hlQpMWuRPPD2Ljhj22Vu4X8oJjDh0S0YYPW21iVYtm1jzls3tu++m+mSg0B0bwqEsAiNd5yNOHubHf2ZkpPjRiOAMF9Mib/DMZi30yFAY8owKnE9e5E7BGX5QmsFyqSOlr8iPoAzrxuFxpKVQgi/AEQSgYvud7y7cHVb8cdRRhCfAj3P6Ufz4jovP3OMz+eaJT1566XkSOh08jg8bMC6dUEhiOuRIrxhL7wI84RQqJichfFFovRwKW4feAoU9IIWW3jd66/LEZxvlZFlOVpbTQX0J6KkzZ9sMWYLgo7l4RlaG6HP3Nhk1GVZYVU/oqm07t6M0HrbMnMYStFlSQA/aAbUZxs7rHC61VDtk6XUPWVrdKksVjuoeOmyHyg77XAYE9549u31CXkZGpuitnpWW0JuXLv7A6VDh/OvKyiLr2qm9rHe1B7H4nOyGtmr1asHFK0pJlbWQYnHiiSfZFxO/guKse49uMo5WShFgw6Ag6Shz1y5M4uolmTJPCm6YNBbqhnqN9RbqTL7+LZlPHF9vOMd/4nu8cNEvOp6BBSWiQ4cONmsWJ5wFYRyyQyaEHkWB47KTOotpUHcNG0fL+bgJYSHxkHnUZnkG4Ejw/o0EBQQZormdPvJk++SjL61BZo5lZ9e3CReM8+UX9TPS1HDKbZ8a674irgOq2FJbsnilC82Sg8XSyn9UmmwXmmK9e/eQwFhsy5at9LGlCpZhKD++K2fPj3WpjX23o9q2atVy27Jpg61evdln1MEsfCxI8BZs223sFYuGzNhFLBdWTVZWQ8Eh7V/pUc6wp7CedT++ErCo6SK//dZrrUmjHHv1v+/Yxk3bXXkBL6E7mopne8ByWUAbBGmoEBoaDBIrhfLlNGjgzDI2uuTKJWywjnlOfNczYXCRKYMHJsOUCabTTz9ZytBX0uLYrQYFAyuB2bH71Gj3G0dVEj8qU0wS27nrgL344puuJV9/4+VWfKDI4yYzffJOdhFGXMRLhJ20uaI/F/FRBqZNm2G//c2j9t9X3rfvf5gjzfmQIVv3Fhbpfb699sZH9vJ/37apsuqYxRqs1URXntLZIwvzx++n2mN//oesb2n3ihzwEXAS84qOb+F7cHwjTHQMd+BHTwxLaCgyXV4wpx279tgewaWXRIPBP6RJnFLGkqfMstlzl9n6jVs8DRo72cV6Iy8XCEwaEuOGNmiclMfnThytFD1gBaQp/3S3klEkoR0F1jNxwKkn5/mzPO/pp19SW8GiC7DEK7msOMai96t9VYpB0hNF9yiw0A7oIYr4CXCG7tH4HNPE+bPgKhTjKysVA+ZEJauwkSeNsHmz5wrWKmeQglBxqQPieFS904NUR/mrEBRAV+Qd5IOw6NWri01Ru6dbFbqP9IPj7sxSOG2cl2O5uen2+BO/s85d2nm94ICP05VYj11UXGStWzW1q6+cYMOH9VeZOb3pgPIUQFIATzlliLVr11TWIhMAe1p+00ZuYaGk+YH+qh9wjgMOXMQDcABPbD8RRzwrcQ8T3LFtwn0S8aKriRcc35g8y0Yg7A+O81QVJl4RDk878RxxxTeEn1vJCkt3KmvNHdf6hpLBOmXGWJn/UiUaqy2agDWxAc7OHdtt1ZoNJoPXe91yG+ZYWUmx8JNvW3cX+zj8ru0FEsyVEuQNJVgzrfRgme9aVq+ulIrs2ta7R1u74orxdvcD99rNd99hI885zVp1bmGd2jWwJjm1ZVEXS0kstV2bNrrVzLa4TVs0d/xn5zSUeldLeclqlVK6bdtmKywssFYtmop+JAskYEEIY70sPRx12mk2Y9Zsmz59jngca8w5X/mIpcuap/xOM6rzpUuX2LLly3073xT89C3USWyroQ6T6ynWDbiLdR0vXE0awSXXS7wThrh8mzVzrhRZJuAyLwgaqu09SqNGnWRnnHGKDKc0Hxqlh5OluMl0kuyO8Y2k48wpQQTHA1D9jKUpQPLys6xpy6a2a/cBWyFhyfFcK1atELJ3iPARBntt0eJlPi5FPz1Hd6WrgbJzz0/v+ZWPrZEuiGRz83ff/UxCZ6R3LzGhIIwxkyfjK5WylHvbnXfcaDfeeKF17txV1monWZCN7IH7f+ICi+691m1b2M8eusfy88MmHIV7d8tSHmdXXXWRDRjUxV555Rn75stvvbvRrWaFcc1T95AXDTZstlChMDdcd4WlSpt8453PbdceNWi6XgUPzNnjigGy7GP1qg0Svqw3FcUnBCxLPubMXmItRHQtmzfzpQbwgmhhUTEQls9YFQuE0Qvr+olIXNMP+IdwqmQVI7zYM5iZpoMG9ZGGudnz4TvQkz/jtjDzhmxH6XEiIw543CdL7eVX3pXmdtTuv/dWO3hgn8JRvxApF+Fq6p70I6zJhJQMWwwTHYKmRFoym2Awts+kCsLhYIZYlEzE2LFzj4+VHe8CoR+2TRu325Zte1RmegAiDsgnKIc43oGFONy9TnSP8PDsFz/hBxx7F6EQlpCrYmYSmtVKXPBTTE8DuEmKmdm+tlyCHf9E8v4cy++WlQQWcUknhgkbcjB2Sf2HdOluRQhBgwqZwCNpEDfBgNUOdu7YqzDECbT6v1z0d4GisODOGbrSYpkJIEX8BzgDzrhHv+girrBCA+5om1X2lyeetsLicucT+EcXH2O6fPesE2myTanQ7u916h6xgQN6S/le4F3hfAvKLWt9FZ44igtTOySGft+9d9rzzz5vTSSopX06HvPycu3Pf3zEfvvre+yRh+60CePPtnHnj1G4v9q3X71jv/3VfbLkatuL//6Xde/Sxv7z8lN2x21XW6u2UkivnWDnSoiE7uvAvCOcsQ6jUOadK5Y1fnNrSG0HWEPc/5sGcSK+Aw4DfYb2RdjQy9UgM0OWan1iyp8hNpVd5ffwuiIsOIdFd+KXyiiChn1LS70HJSmkHffQpleg5GC5152HES+FPMlvw8attm7DZlcUGeetU1fWbvkB27vvgDVv09F2btkiXlUmgpLiL1weLNmvnCssJ72WDZJQvv7G6+ziW263eu262bzV2yy/bRebcP319scn/mFdh460Dl07W5eWjSyldtjAp6hwl0/0gh+279BevLpSRkV932Zz3ZYDtn1LgXWUErVnX5HlZKZbty4d1TZr+85dY8aOtalTp9vihcu85xFjp1Q8bFDv7paZnu58wXs+VS97C/fahg0bhAuVt1q8gR8VXC7WBfiI/Awc43jGxbqKYWP46EI9hjrm0j+/R3rZL9g4n5z69PkDKiOHrpSIBzJuftddt0qpqvI5H0yOrOGLEd7gjn1LOCcFKjNxJQMancCVkE2XZfRLe+qpFxwZ77z9gXXp0tOefPIFq8fhAUIYZYII0fC4A8iyZavtX/983sekvGtYP7ZFY6Yq44BrV6+zW9WY6qhimWIfZhiHMd0F8xdKsIdD+2+7/af23HOv2M9+9qD709jpxmBD+1//8g/GVntYriDr7bfet7YdWthdP7nJnn/hJfv+x5lOtMkI4RkmTWWzRSEb3F93LVthptlbb32gii9UqJpKojzghHENjoNs3ry5lzc2KE9bjHLt+vXWTII5OyfTLXcqMIYhjYCXkJbjWH+Oe7DszDrkSRyIDLyy7d4KKTvsVUuLU0wPB8OhzBs2bBIe1icx2ASzSKRdUVFpb0vZqDhUavfee5uVHaTLECuPLtJArMCJI24k4PjscMolw4ZfjOPvKjtdtywn4xthYzzwyHNQdEIZiZscxvGnZ4+rb9wjHDFf/OIVXazT6BdhAqMxD8LEeLzH9HAhXniPYUO8kE5sTPjF5+iIS/3gzxXzC8lHBi04PF7wJ7x/TcDLd+JGGJPL/L8uwvjFT3f8oiNuCJfwkIv54GIa5BVh44phaspYJ6z3Vl35MYqiS4QUwWL4eMEocdCePkJyTsf0YjXMbmB79ha58GD8lzkuyoUQHpd6FgSizzIxOCm28xbZrNkLLDcn1xXbFOnre/fusUcffdwee+wf9tLLr9tb735sf/jzo/bkU097F7cgFN3Vsi7dOtpNN98ohf99WVj1rVyWNgcosDZateT5UTbgx0V8xzqrLk/iHcfd64tXaRx4Jz5Vh6mp8//9XnM/7Mu68vPzvcx4YxjxlTDwheiAg7qMvQe+HazoEWGHYkMe8aIcWVlZtlkClh6ewDOCgskzE2MLdu728W7vSlWd1KnN8rYMqzhc2woloDk7m/YLf3HF8EiVNZQiMeiEPtbvlDPtwy9/sJ/edr+9+K+n7ctPP7E/P/R7e+Cm++zWux+w6+6728ZeebOlNsiwHq1aSkBXWFXZIT/aMqVeqjVQfk2aNvFZ9IXFFRLcReLzmVJCd1vB1i3Wqk0rWeqpqqcW3rW+cctWKRrwkjTbX3rAlixfatmN6tsFE871bUihN5Rqb28qJLQZHXgEJ8kOP/DJ3eMk6ud/Ofy5wGl0MTx34te0plBP8LwWLVr4eL33yhytpXqo6z3CmZn1ZHyO8nXzDM2SbWx7kQ9EV5MjLgEIGUQXAYn+8Zvyk/Z5yH5638M+NqyQPmPzmqtvERGxgUMgplj46IjPYeBss4kVA7Fwp7EuWbTax+neeOMDGzxokH388Yc2dOgQn2iD87B10+yddz+11xSmcN9+m/rjXLvz9vt9u8YUNugXnOyPGk/Lwiph604E9i8f/ptdf819Nn36An0LszpDuqFiBA2tw3sEpCza1VdfbDkNs+z55193yy9OAqCslCNOVMNK7NW7h4/nUu5IHKQL8bOP7wYpIqzjzs7M9IqI32Pe4Ih0ePcJMB5XH2qqIoTVO2HPPGukffnFdz4RJDoEHd9o1HR1N8rN9sl6VLpb5oLF01cYYCgrrfJtB4tLOKLup3akslwNiTr7vxaDw6M4Xn+J+MkOP8JEQRLjx/AOu1xcpoR/TC9eOMLG8PGK32Ma8Z1wuBguvkcX35PxHe8xD+7J6XOPjncuaDi65O/J8WK4mF4sW3R8Px4+XAyL43uEiwtcJb9zHe/wi+lyj7DyTNqRwcd8YnjeI51Gf+LGPPgen7lDW3ynfmHWIX5NWQkTr0gD5I3VFC14eiYGDR5gk7+f6TN93fp0UUQelFP5k67uHALRo0cve+6FN+xQZS0bc84Z9oc/3mdjzjrdTxKqPMzJa3UlRA7bVin1DbLybMuWYptw4Y32+F+ft9KDVXb1VbfZJZfeZE8//Zo99uizUrLT7VXR+6uvvG0ZaZmeJy6WBXi5Rz8uXPSjnFz4gxrwF9sKV/zGc8BZqFf84jN32iJhYOLt27X2rlm6QL38ibi4mH8Nbv3VHbyH4TpmpDOrmfXK1A9lQMgSHmHIs6ctWOntpNdnx549tmHTVmOvcJa71UsVLstL3dJu1qq9703NkAu9cIwPHywptSzxroY59WzegjX2178+YauWrlDaWeK5XPUtLa+xZea3sIpdB+2XP/2lzy+59Laf2L7aR61lfiPBIx4uA2TT+g0+nNFZljEzzNnPvnbdDNteXGqrliy2xo1yfGiO+RC9ZPCU7NttKxfOkrXexjo0b2iVFTLitu+z3LwWNnBgPykn8GDRtMob8YWL9YCDHsF7Ml555p4cDhfDBHz/X94Tw8a6xsVwNX5h+NRXzyS+EZ0tin2uz5JltnL1WkuTAoIMIs3Qto7lqUIdRQtX6F47FrDY0EIGAUCcbExpslQ4GnIIg8XmmSiZGBbtmTR45xtXrToUkIYdCgvh0A13//0PS1tuIOLYY7ff/jMbM2a8BPSnIoK4tlAEr2SZOVtVIeKuxTT7Q0IACAmF9CcRFSfH8I3TdZS64iJ6BQNWmkHUoawexxFKGWEoLDGoZzfedJU1zm1sf//bC0qf7jc2pwiNkbyIQ0Nwy9RzVR7673jTj3Rx3OlF+OHH6b79YV5jTj4KDJPKrCGamjgOj66gBYZyxwthX1xUZAMH9VMlr3AYalzAOWkWFxf5jO3W0lxZ/0rPBCUPeQUhWecoE4/S7LXXP7HFyxbbL35xt8pX4cpBrG/u8Yow4Lgnw+Ywy0U/7lzUd00Zayy5mCZhjncxr/gtxk2GIaYR/eM9fsORLy45j2Scx3ARzuTn+J2LdGMa8Vv0Sw6L3/Ew8B4d4bniNxzxo3+yA0bixu/JcZLTj8/xIg5xY7uNOMBVw+4/6qIG3uT8Q35J8JC2ida97ngHhyEeaXLhyMutZTk2bqHHBJIEBQwbEbVvn942bcYcMXS1J9EZ9EzW9NigTJM+7ax+/Sx79tlXbOvmzVZ28JBddPGN9q8nX7WP3v/MT7BCgEtfcLrm4ISZ0+f6nu1lKOWyJCn2Bnrh1m0W80+xkrIye++9r+yDj7+2KvKUpRiLmIy3iK9Yb/FbMp64K4R/p7zJOOYbuI/xY/gQh+/yo6ziFwimBll0aZMf9a0Lxcd9AgwxHZzHUnq0efLAOqYd79+/X+292A6WlvowyB4JX+qE7SPJN0zuFS8XnPQ+MgN/zRp61VIsO6uB/OpI6B3yoyPryPjxyV4qV1wBwmqGJo0zrX7DfDsgIZ6re2MJYulHdtkl59qwE4dZOXWW28gOp9e1rMyG9uF/X7X0nBy7+Z6HxGvZZERCvni3HWFTHaXKvIDWbdpaZjZj2RW2c29Yxte4UZZt3LhBeGlgTZvlSwjnWZP8PMtvmm3t2jS2E4f0UNwiW0vXtX5MUBRGVQc1eMJFnHOBM67okusz+T26+H68HzhPrlscdR/TwXmeymvXrp2Jugz5MEkMOq2XVt+KVFdM5KNnll5h0oOOkC2kFK8aqpILhJRo0HoIiq3+8UyARCyEKQMjjGGQgqrfv+MPkphpWm0FJqVZXSgEpfziOzPYGF9IlSYRXQgPMkJjDwhQQVURbAbB5gA+qxFvOfIhPRQMsQzFVxoidgoodDpjYUJNLTVmNAos4xCHO0wLoj9q2dIOL754rE/UmPjZV96VAmMShJ4+lRMbo9+VRveu3WzunEW+BaDnrzRjGBwWw4oVq6x12zbSXGv7zOVQHogmCFd/Fw7EInT3T7orT/2iI3/pDta2bTPbsnGLyhSsZsoRmXgoCwwljK1WKX3qgmKTbvgWCO+wGChlY9bk0iXLPa9bbrtKRERPhtIkHnBRp4l040V+MZ144fCPeRzvYlxwGGBN1FkibHK85Pj4Cwi/Qhde8CN+/B7CHBsvOY9wJw40E+gjupjO8elRh1HYxHqPV7JAwsX8k++kF+sl4oUL5sqFPw0ZAUU1QzceOxGXi/S5xzTjhX98pnzH44sLF+H1MNKaWSbTVAyvT68uduKwvpadLQYv2NiXO6RDLLUFWTmy3UGKpQoH0P/hqrrWpWsr5wvOSASWTwlRGPLzGeZKa3C/bnbB+efYySMGWn6jRtJ4mYdxyC3FrOwGdmD/QRfWtaRck2+kpQgru24BxnZZcLVqs3fzYdtXVGJ79hZbHVlybFjhy5nUXqBxeAKl9esocAvX0KzSxfewmKCSpQS6qw0rLhcxI56OrSP38XgBJ4HBBpzzHpQU/KPj+fh6CvmHb7zznRjwIZCXVZ+zj7M9DO+eJjhNpAsYxPG4Ssv3yNY3bz96ZxIYmzU1bNhIgjqcGoZwhra2bNliTZpwVjaCOfBlaI25Kvv3l/iYO2nQs5YunsQQg6WkS7Dv8jxTxXfhkSyTyqzP7OoDNmPqDAGXIvzXtREnDbUzTx1htWS1ZzfMsZ//5AbLrV0p4drQMhrnW/ehQ+0/Tz5n+c3y7Gh6A8vLy7I0zk9PPWorVq5WmpnWoW1Lp5mKysOyzg9ZfRlmhw4esBXrNsnazvUeT/YESK1X3977fJrltuntkx3T6oRhu3JZp4zZCqgE7gP+g+DC0eZr2gAX+IsXDtzG91hvONIjPC7WXXWbTYSJLqZR892sadNmuoPXo76MlLXs48ef7asKshpk2sABfXRvaDlqDy1lRJ0wtL+Ppye7kHvCOZOQ88wgACYQqIAci0YXNjMc2e4MkguTN7DAqoSwsH3mIREzQrZBdrZlMFDvFpjSEjHGAsQr2SUzrppvNYjC4R+/J4c9Pq2IVPzRGAnHWaJ0A4WZcWjzAdkQrG6qWlnSlUdlKefYhAvPkzaWY3ff/Yg0tqbWtWtbh09NwtOMlcNFI8E1EgNas2atPyMcI4y4GId1rtu373TmxCQO/Ek3wApIEBZxQjyiKxfhzl+r0+MgiDPOGGVTpkyzWnVr8sHxHMtOdzfbLcLEOKoNgRTzIxww1VId0gDbtmxqQ4cOs4d/+ZjKscFulYBu3ChsrOK9GqpzRVK6IW7MhzRw3OOFPy7CFfNKfo71Hf24gDm+x3v0iziMfuTBFfH/v1wMF13yc8wjwpWcZvyG4zlewBxhcHpIwMQzjne+xTBc0UW/6GJ++Hk8tRM1HDJUWKUnvxiOMJSTe8wvPuNiOsn5xguHfwxbpyrVrrvuUrv+xousU9fOtq1gt5hi2HlNTcHjMPeBO2tUSQKGc/Y5p1leo1xr2SrLbrj+aistO6hvoe0xtls/s57DeLB0v11x1Xgbd8E5NvHzz21rwXb75e/utYyMcDZ5k7zGtmTxMtE/1lmkierier41sAf4/Vnfk2km4iO+RxesJ/xrmHKMF+ssPtNDxjN+1fiR8kJc715OpB/xSriQlgf1d674TF7cge1/+cc0YppsF8pGSuzljlNu+h7KCc65cDF/nMenPeKnd/g1Apf5PIxBYxXT88jwW46sVjbYcH6XiEsG8HDWzrvSqUTgE0zGDV3J9XxTF3i7kgUhEn76LrwyszxbgrdJ0xbWvWcnu2DcmTbh/DHWs18/KRkNZCkWW8duvWzwoB62eclCW7losTXMbmrvvvaO3XDHjVa4v8zS6qeEDUuKip23ioQcLg5VChvE1LWdO7cLLikurI1WW8hukGENVZbmzZra7j07rfjAfgnzSmMLXhQz3y6VZXJOxcFFfEUX35Pv8cKBz0gfXLw7rpPCUI9cuBgOR1j8Cced+kf5Wr2aDVLAabqdO+4Me/E/f7ebb7navpn8g33z7TQ748xR9vd//M4umDDOOnZubwMG9bSTR57gaUZXw7HkAAMC94x5UQVx5unJI6QlnXmynXTSEOvUqb01yc31hsYJKvnSwjt0aG+DBg2QljPYhg3rY6NHn2QTJoz1qf6ic7DhFiUuFji5gMkEHJGRTJS4+O1/+SfH5x7CiLGI0aB1c5YnhMC4TEwjhJOwkhaMJdu2XXO75JLzpbWn2q9/92eFr2NLV66UZn9YigZdcMdqTWGsKTx/990Ur4SYLy6WjfDK0RUEzivt06eHsXUhYaOL8Rif43I6owrwQwniNVG+gwcO2JDB/WzRwhVWXint1+MmMpWLz4TfuWu3N0byJ1wyEfEdxYrulq5du9u773zok2a+/nqKd5dfc+3lfnAB2jXgEA/GHeGGmGPeyTDE9+gX4Y74IO/jHd8CLqEJYEuUl18iPd5JIT4HRhnKEl3yM9+44rOnJ8UxkDx4CIyT9HAR3uhi/Ni9m/zdYUm68I/f3U9xJBZ0cQfvxzJppeYXiiuM1duJyq9QyjjkjYvpkXaEMzlPrmT/+F5zxTIE/9opldandw/79/P/sc8++tpWrFjvY4uulCeKDv5xLqSVNF2NlVUV1r17B5+D8dJLrzrDxpXJCmDf+NNPP8XjY8UMGNjLl1Wy09rcOcttsYQx28YyB6JVm6a2bPlqCYQ4wziBL4edFAO+o390sV7xoxyx7gPQAZdcKqUCEU5vatsRD8QjjUizIT++wQ9gyiEt8JU8dvl/6CnelUbIP/GeuCI9xTy8Fy0Rjm8uuN2vtizcKu9JyMhAuMSyhbBRwJMOLjmPYy59p+5QwOtKEPx/fP0FgFbH9f+PH3SVNRZbWGBxd9ckBBLi7iSNJ23Spm2apm1STZNaGmlS+1Ti7k4IENzdZXFZYAV2F9hlkf/7dWaHfci3v/8sl3ufe0fOnDlzZOQMQpl0cbQn3nlHfEHlRhQ+FxoyZC26pCwEM0URn+HtoISrjwnORuIPDSVsjlSfsGxZxMdqTrrHvn//9xX7xwvv2EuvfWib1q+yN1/+t51Q3pmZuZaZ1sCuvP46OyHrG89hw0eNVH6NLSMrydcL1Fc51WqL4tJiKXap7mwJZanm+Ck7IJ6FwgDdARuH5LSWjBko+strmmJ57dpaRXmFVRys9HrjUCW0U117xBDfn4GzhO/gJeI64ohAOn4nBtqC74lxuYcyQvDtbKrHOePG2Bp8SDRIcUX2iy++tj8/+X/2k4d/47sU3n3nI8mMWbZ4yTJ76+133ftZn949ZSANqc0phLqcFQI4oaNA3OlpaXbjTdfYr371M7v33tvs5luutvMmjFbhw+ycc4fb+PNG2YhR/d0p/mWXn29XSmMeNGCAZaRnOoCnON/Oh4CoUKxMGBKKIRFh8R4RA8M6PcfrV0BMRAjxeY55+DP90z+fEiEwdFPt+5TJK6Yhe7dQBBen6HTt2t6uv/4yX9345FN/lSWca1L0rbS4xFavXO9EkJnJQi5loLTkhLMFfufntzEO+sYDmsOmyzu+Or0P7TtxAFQ9P6Gkc5eODif1YqiYmtIZeEf9gDPWhwCshPi7efNc9x4lfcID+KRcT+NpAxFxsVVn84bNVqbGb0SFagkVgYvHn9b5rcRgj9knn03x495gcAwjfvLpdFu8eJldf80l1r59Cx8qIx3MjYACEdsoMhCC10Hv450Qv0fi5gKfrtwAiy6G2lid27Ahh0yEtmX/PNvTEFzEZQ0BekqcPwt38EK+lAFz5dlfeyM5swMOXa70UH4tHYBr4kfc8Sbgj2ghDpkE5aiW5oirX8ATFi6FukWFNtZZuSiP2jJ5FbOLwfMJ9Nq+fZ6NktLLUXanpDwG+qlLEPEXcZd4ffN9xHuEA83YfQ971FOWmZ1mNarjpEnXS2M/V/HD9qW6Ngrt63nUD8N4NPnq1eukmA/ybS2LF61WvIADFFvmz3bvwR2sSYlNNVw8sgoY2maYcu7cxdaufRuHgami7Vt3+nwmZXh76aqjl9DBIvzUiTjAEZ9jXYlDnomBvBC43i61KCBv4hPUiqCBEvxOYHQvLsD0dHpPdGiBeK6seJoAXfDwB7zEg370HljIS78jTfiwcxUHaxyzo4eh5aNOy0ouRb6RD2XikIlzvwn0CYfTy69ry8RAX+EPPLii4fFrL77UpovtSYh5oBQgiBgBdQc4DcUP9I3vrpyJP5OMrWo4LXG+oj/3EcHahAZJEoztLCs706685Hz78U8fskbshd65TfUrs47t8+3Lj9607KYZNnLkKFuzbLnt3LnDDuze6QdI1ByvZ2mykE9KgCVL+DI/Dv4w/nyHzEkZCwLgyOFKS1E8dsAQ9pZW2rzFq31F+6RJN1hBh452tFrCuaLSSkrKXNEIvNyjnw7fxN1pGqh9z28ur38trhMvcBifY1pCTJd4EYf2GDSon5111nD1lZH2/vufSFlt6IrPyhWr7OePPC5FdZ1xcEhaaqpN+XKG/fnp/7PyQziRqWddunazP/3p2dpSQoDe6oIXAiDhbOaCjgXWvXsXu+vO79qll9xg997zoL32+ge2ctUmW79uqyysjWLiq+2Vl963Bx/8uT3wwMP22ON/sdfffM/effcTFw6QLRYaWxyCNntmRUFMfA4XzyCMszdT3UJnGBhBWovW03EJscNGhPKdIXUs/UsvPt8umHC+GH4D27Zluxo87E8lHoyl6miV9erVya6++lJbonq8/sZH7l/Wyzkhgak/ymbYBYu3TevmtUO8wFxPWpG0wuFD3f0iwpnggsI7reClJ/JOdWZRVkpKqjpmknsFwpk+BfmQJnGURrXydKpV7QUTBGcwTQ77rraxZ420QtWFgzb8VB3lq9Qeh5Qk9yz8uZ46Qqq1y29nTRTfGZHqjrOUgnatrVvndt5GWP2+N1s5kIYFbJM//9oWLlhmV0tAd+vW2WqOITiAE7wH/EfcE3gGVn5zkU/8FuokqqptawKv3HGKBEhvtcF111xqZ581zEaNGGhnjRlq48eN0jVav4dYVyk0eXktjEMwWEyHNl4hnOOJ7fDhw+6Nivcc/I83o2jZwFdhOtASuGU1YeC1wgOWLTAAmltOSgNtqh2YjwQ+8MU0QmDgsnKrOB6vypUGnLwcFiPB13YiHmpvSo/FyXBjwEmM48/E0QVtjR412G648RI/MhBFkfcE4ke8EeIz93idzk9xE/PnCnGpDluYREeCo1yM7r77fma//vWfrGVeK8ttzoEc0Bl5B3oDAJKzD7NT506ysE75FpeJF15kf//HS25dIVxoShzr0Ec4EpLDFcApq4NZ5FRTdcIqy8tt8OB+PsR34kQ9tVe5H26A0gKEXicuDxH2/5eW+O0x+FgbeKZdzwxUmAZW+wmub8bHQIj5hWLD74BL6Aa3GKEs0tPtuMMP4VtYRSgl1eo/R4+I7kR7bsVJUCB4UYZSUpL8OMx2+S1tyOC+ouVhNn78aLvmqoucns8XXzrn7GHiG72tX98ultsUd40BDoQnSg2/gYn+wjsCz1GI8I52QKAfB1dK42sElEfMx+NwVxoUBYaTOSgHvJZXHNZ36kV/YGqCtSfUX2/EB0jjw8yqfT0RD8rIMdHmnj17xXcybPrMeX7sacme/Zac3tiKK+vZouXblLaRzZk1x8pFC8UH9lm7br2MA2DyWudbx27d1T9BKDDigCX0K+ZZWXCmR30TTHzXH85HCPt277HtO/ZK6Dez9OymqjfzsqqPlIxwWEVo49CGdc91IfQVf6q9x3iEwF/rBDEh/o74jHhPTBfjRp4m/cLnlR/68Xfsmaf+JnyLn9aHhhnRSLL0Jqmu5MTRx4aqd2oS7pnx9FZlf/rj80oTdiXFcIb7zgN79/owJ8wJDSq/bZ4vNnjzrXctowmHsZ90TyfMnRbp2r59h40YOcw2F26w2269QcK0ie3fV+bzHytXrRXzCWeXoiGSDxobyIwVihXkziN15xsIQ8O44MLxdtddN0swVNmyFSulqYXhtJiOkIAvf08nayjrb+zYYfbt+yZZl26d/MSVmbMXqslribwefo7L7dzxI2X9j3PtfvIXU12Lc6swcGzPHI3zoLQzDk3oVNDRDqoOMC4Apqzu3br5/rUwZ4I1FToAR9H5UJN3IhaNdfF5ExhW27ZtrHDzduEThxRiIioqWEwmIdTcfRpzkhTzKUAijDncOF6/585JtnTJEqprHQra2TGVhRcnmAZCA6WDlbIRMbj4Gz5yqG9RKykt05uT1q1rJ7dmlixeISIPc1t0CP+ndFy4klyterHCcPy5IyWE6Jy4gKxlIio3tkMk4PhMSGzbb7a32KO/gxbwBX3r7de4Q5jyCs71beAjEdnZWX7KF/OZTXMyrV3bVtaxQ7717NHZevXsaoPE+DqJrlpLyLRv18Zyspv41oT09HRLSWJ4DyasjuDWny4pMW7Z6JmRAPCFAso3pCXKjTNovQ8KVpiPo+yMJimWnZlhbdu09HOOO6rcHt0KbKw05PYFbQz/3ODd60Za1RNlrFuX9mIqOX5MXxTS4MAVKcdLI9uze7cfK8kBHNO/ni0FJPh5Po2rWnzGkIhPQoxHODMu5dS36hp8N19qGzdsseFDZf1mp/v5zbjXnTVrsbcjlXULkVS19yMSOFdffaENHdpH9ehspaXFYqJSUvt1VTuVW2nJYcU6YX36drV2sqhWrFjrSvDZY0fawEF93T/88GGD/EStd9/7zJmv1BubMP4s++zzabKO2J8bGCEB2IMSWhcScfDNOsdv3GK9/X3CO4QT/Zd39C+mqALrZ2EltBAWvlXXVLvyifDAwkVpr66pUr+ETpWnlDqUds6ubtYs272VcXRhr57dZSUOtf79e1mvHl30u5tvjaJfwr9y1fY5ouPUtMbWomVzh4/FbuWVVbZq9ToXgqPHDHeaddoULqDTMIITfJcTQhupTryvFRxcHl/fwNvxEzVO04m44Im+SjxWczPtwBnqq9ZutkoplpBqm9YtLScj2UqKi+xItVpIRdWQj9Kynx3rmHUp9Rucss49etrOXUXWLCfdxowZYmtxE1t50LdKnTx5RPhsaOMloNq2yfOzrTn4giMgx18y0ZYtXGClu3fY4ep61khGSpv81uIpuHmtducc1ceOWatmmdYYKz25iQ3t39cKd4S+Ubh9pwR8ro0bf44fITl16leWlZlrV1xxkfC42latEv91fkK9I52EfgI6wjeoIOBFmPR4Z76royMCz47D2nsMkQ55l5ge5Q2/EvSF+fMXBeHMmi3hnlEITp0LOxga+von1gdwYfgx9L1l6zZv7/TaNQgKZ/rWPlxeZtdee6W1b9/WHdfniyE2EeEsXLRcnTrTHf9zwHrLVs1di+RM2B98/34/lHvc2LO84ZcsXe7E3FCCmWGdYcMG2BOPPyom3M7WC7ElZcEXqsp0CGIIlfUnIYR9udIsUpNsxIjBArqxTZ4yTRp7SiBOSTO6GPkkDutypzPhp3jjhs2+l2/evEX29ddzZeUcVWdl/kSCWczliisvsGHDB9lXX862WTMWSBBynJ6Kp0H1wMpW2ooLLbX4QKk6a307Kq0Zi1lg2KBBA23zpk0uWI5Ji2N1Jy4yWwk//Xr3EB7buXWLY/WmzXKd0ObOWWS333adiHeuOpR6AmUAt/KmgTnqLD+/lX2NcPb5KICifmEjO0rH+x984QvzsrJyfViR+g4Y0E9Cow3gy7o77B2PTsvpXwjiQwdLraTkkLI6Ze3b5ovIN6lzVLtSQQf3YWKKokRVmgsXftABvp7HT1D7Vh3xRWaxAwTiD/AR6tqgjvDju8iEaR+UPN4nN65vP/zhd4SL+fa3v77oB3VsLtxmK1au9UPSV6xYZxsl+HD9Cr20apnn/nKZL8PiR8jiWhKHBUkibPDOHCiOHdq3y/fTnvr17enHA/bppec+vdQuPa1vnx7Wv28v692nu6z27tavH++6++EXHN3Xs3cX69Klg9pPGn+H9q4sZWaluuWemp6sdsBiMfWFXBsyrI9NnxrO/o11rifYyg8dtHvv/pYVHyyxnTuLavFUGzxeGK5t3y7Pz4edOn2OFRWVqoywpYK8PD/+JeAvPp/+XvsuPIPrgHOeGZng2FambYYMHuhnfqdnJut9I/crzTYjaBu6I30AMeRJWk664sQgTtp66dX3XDlq0LCemOFWp3nopeRAiW3btsOVeZhRvhQY5qJR8lmJ+/obHwZnC8qWkY5LLjpPCslOpeFQFilRIiXgpV8T/Ln2Ai7A4U6duVCeGSXxhagSZAwbc+G+14UqfVG/GWWK+8QRwp7/yXrOz5o1zfLz5hGcGA691N69enQVjXT3w3fOPnuUezHrL7rg6talo+LlW4GUQEYNOD2NuWJ6Qdhny6EOQcDTx3fJotxcuN2WLV/lQnjhghU2c8Y8P/qQk9C2bt1hO/cUuUJ2ySXnOZMGThbW6sHrTkCwEvw3ONE3Wof+6gqn6uVOXECTtx84iriroxHSBIHQ2Ntt/cZt7rqURmFFd1MJ54Ol+6z8iJTGRriVlbCXYntCSktSahP1sYbWwKrtQNlBq1Q9R4wcYu3UzlskPKuqT1pV+SHLkFV7Qjwb5bJw42ZrkNLUtmxaZ0fUD7pKkXnn5ZctWZbksQYZDmP7dq29Ppz/jCJI+yGcWc9UISVhxJB+tkl0VbS/xOe7u3ZpZ/0H9nPHS1999aWU5WZ2kYy3+fMX2Np1G4UrGSTibaeVTP7oDKfvdYK1Fr2n8QO+Ii9LjBvfg8vEdzFODLzTVys/WOHD7JdfdpHNnDnX2wXlr3XrPLvwovOdp3Tv3tW6yVDrrosRyW4yHvGr3qlzR49XcvBgyFTCud7AkeO2CsT2/GqWwWHzKSKYC+2O2++3K6/koPT6Yi677OKLLhCTLBOAMN9T9tGHU2zjxi327F8e82MRX/j3qzbmrNH27DN/l6UgC04VYfiHE6E4SPzFF96wDYpftG+/M1a+x8BQej0OMJdFizYulDihMjx0w6QrbOniNTbly5nu9tOljgIICnnUISwgGqJmKCdY+TQYFqhbNvUbygLYbzfdeIWYdm97/fUPbZOEKytJXZOS1hbmdRRVHYPcGXaFuhvoD6HCENIYWQfr16yziy+5yP71r3+rk+e61yF8xuKIvXXrNmJ69V2pwNpkzzGNBAFxRNxzz/za/va3/9ieooN2Au2cslUo1tWAfj2kTQ+2x3/7vGWJiaBRY8nXVJ20sdJWM2UhTp82X2UdFkGHFZpYCAXS1l3RFuGDT7yvZWVmKs4RMc5qa5vfwRqLkbCqHKHm+FDnDEqIOrX+OIifEImPTgSTZui2V49OduUVF9iMGbNt9mxGMYJSRAi30A4x8C2RQVB/tg2UFrO/MVcWrTTHpJP2xO9+aVddfbvPwR0qlzZPZieURjQGjOjwwNGhIM9atsyRgOhoWTlZUviedWaTnJIkOmigNsbCzvbho+CKs5ErN8xd+dnH+sMSasR+dXCqP1REnqkjsAf4Q53iSIQ7d1C7IKgOlB4Q85eFIqZ/SAKrmej+W7deYy+99K4srToPb0w19JB1xZnf7374pe3dXaJ2YC6tiX+n7WC8nWRlPfHEwzZr9lybM2ex7d59wPYfOCC8iM6pt0jPDwY4ecxplFGAw5UVxjm6NF84wQtoA82ymKe/6AelbNPm7b7liDY+VlVuv/nNT33fcGlpudep6ugJ5RP8B7hydpoJgW8WFUkRlZD1AzmEH6Y+jlUf93k0+gAjQt7v9Aeu6HMMy99910027et5frazKEiKVJLTZ0BrPevZvYNNvOBsPxJ0wYJlVry/TOUc9nxoh+Doh4VMWJmiR+GL9LQx31DGGBrnzGaUVegEL4PQAi4TcY8I3aBQUk/IiWalX9OGzIezr5f8OU+aw0LYskPVEepYOIyY4EEP/gUfIR9OGcO6O3Cg2K1QlAOcaOBsgtBQvAUcMpfLLgoCdEjwZtCfD6tzF14Oin7uvetm+9Offin6oqww7VdfcDIM7SN4Ap48UTIYjaQixwWXOx3RBYyszaiWIgLsxMFoQunjon1oU/JwQS+wOHrzHfHuzVulHOk9o049OrSw0qKttqNY/S8p17eweX6CqVFauisyafVUf/h2Uqbz7/Ytc+32OyfZyrUbZPlW2sIly2yYhHbHtm0lE/5uzfO72fpVK+2ymy63Xp0L7Cd33manGqVYapOWPhI5bGg/0V+GLZCxwml/wNmzUzMbNmCQbS8qt9tvvtqmz15g85etFj4a2IM/uMu6dOtgL/znNfvjH/9gHdp3tb/+9U/23PN/s08+/UJ0IcNNsoORN+pL74ZmCIkGHN+4Qn8PONajvyM4Tetd6AuQX0iX+Mw98TdxKZeGBoYXXnzerrnqdh85wDd+06bZUpC7iAbZkqvgfFZ5+g/KCeXRzkdPBXoSdNvOsJxPVB+1JYtW+krdZs2biZkk+9g+831Mvs+ft9h27trtmt/+/cViMsetoENr+/DDz6VNr7Krr75cVlo7WaJzDVeazAF2lkbAIRMvv/KKCg9DoomVi4Hhr4qKI66ZAzwC5Zxzxlp3abT//OdL3mGIHq6QLiDqm1Za+M7FMWMMI4B4mPCh8oPuX7uHNJbXXn3HNm9hKCFovj4k7U96JhPlFRpFzQzihS4amedjwtPoUQOl9XS0bDEKfNNy+gpEisDEUuaUJVZLs2UCxuUEI1hZ6UrH6typwLVr1lLTVIHJnbA8WX/tZPkxrJ0k/POeobkyaa33iPHNmj3fPc3ABMClKyLq1Gx6Z26Qjoo2jVef5NRG1qNHFwm1FlK4Jqgtq2z1mk1SfMIJSQhCtFeeSRMJlBA00MAoYMw7dxf5kaKszGX7xwa0Y2/LWgYU6PcMoq4LEkiV5fYjWcllpcXu7ARYGRLmyM+9u/fZxPPP9oPpaQef+1O9CILAheOokQPs9tsn2erVa2zC+WPt4w++9APZ2X5B2TDQQ+UVftoUtAkT2r59t/sP3rZ1px/Uzh2hhbe4bdt226bCLe5jmHbYtn2PbdF3LDrunFSFAKENOYubhRsIpVOnGlqaym3WIlfteMJ279nr31ypq6WXg2XFdvsdN9ny5StkKRUK/mN27bWX29rVq8WQkm3M6KHuCpY5JuZhEWTMQZWVMY9+1HHuCpuuNCkYrfKaSzE+JAWllX3n3rulYBUa22GgjRACA+ZYzRuvu9waJTVyC01yOdBcgyTbLKXsnm/fYp99OsOFGsc8xjby/lHbbsAPPRF4j9JDHwEeDtPgXV0fVlsREQ2hnpRP/Y0YPsh27d4rnJXIukxT/MDAfPpGZewRTvdLIOMelwMr+vTpZb1Fo717dvc+0aVDB1lJWBMF1qlDe+vYqZ2UoGzLycmQxYqSELxfAS8CCAcWh2Sx0OYHiovduxXbbPDbzhzpbtHWHlmpu0S/RSp71w7eHfAjOHfs2KN2D20OnWwWXaxdu9FHbjZsKPTDE7boPSNwRaJX53kS0mGBK/jAUkzyIXpGzBg2RsFAKIMncASceqwNocUYgcPKHj50oJ177lhfAxLaUPGlDMAHqBtpyQO8IdTjsDb196tW2PsImQvj8C3gnD55Jr9F0UMJWL9pq9qnzHkjcdqIvjLSGvuo5vFTja1cCiCKH23LXHo2e9X147iUyjLRWGW1FD7BMaR/D1u/eqXqcJYNGNDHdm7fYVMmT7XdRRW2bUehHSrabpNuu9HmfDXHinZss6qTDdVn04SfU5YkWkIJ3b+vWHz/oDXNzJB2VGE9evf1nS2tWjQXz9lnS5avdDl02x03qg9vsi8+m2rbtuy2XFnYI0YM8vOVt2zdrjoL5wyJq44E7vCmcOc9ik7gVQTa0OlX9Y/4IXzzN8+J77jX9ZW6+I5z/VEGZx4sXrzKcIAlapACdcSHrXds3+7GGqcFcrodvAM5sWPHLtHkHlf8moqv1IYzh7U3SguCSe87sF+diePMcm3KV9P9eC6OFvz440+dYZWWVPiQLMvdt4qgYXZUdsOGTVZYuEPMicMhZO1JCHRRR8uRRTNv7jJ1ViyCEKgUASJmEcIf/vCYTZ48ReiSYFbeLQTkkCH9bY2ECYdjsNAiaBmEgKiAmNgYoQFiCJ2DJ4iXLStH7dv33mq5UgLeePN927Zzn2v/xGFoj7wiTN6EtXm5BSUCZZUmvoEZ0hoxYqgPdzKEtmL5Gtu1s8iJ7Ig0WeChPCzaYAEAZ53AQlvdshnf4bfbl19OVSdEGSASQ1QnrVXLZn5k5BxplPgu9/ycGRy3ceeOFDGuEBOvUN4I/FjfQBwwB4a7WSCF5V8lJQBLKa9VnvJsZaUHS6xLx64+zM1m+MOyGhB8lIt1EjRPygIXAWbwyNwtTIjD9DnucMiQvta7dx9buGChcAfjFv7UNpFQCRBw/M3RaNVHDttDD99ngwb0s6UrVviwZ/fu3ez9dz+RMpLnx1zOn7fMBg3qK626rzNXoVHppQwdq7Zx54xSrqfsvXc+t7aC/+tp8wSbWsrLix0k4CQoLUFxwdrCCozbM1iUR9vAmNijy2IN0rFlI5s1B6I9rDCYLCMWMS8XlvoNfQ7o31PKa64LexYDCn1CFK3A9rQa69qtwNtw6bI1EqoHxXwP26RJ19qOndvshw9+x+evx4wZae9/8JmY2F71l0rRT4mf2JaWImHcsqlPEQFLq1bZPsSaJrgvv/ICK9y0wYfZ16xBoAfGgRRmqmXAwJ52zz23ikaWeb9JcqFKW5javtyGD+8jWuVIU/xPq631F9spse24e74K8RvKbXxODNB6wD97oxup/Xq7crNPtAK+CTEdF30N5ZIpDI7PRHhulZAs1O8dgm2LhGWhmNe2bbqLmW2XEoW//Z279or3SPDu0/Oe3bZr7x7bvnOXnsPvHbskZJWWQxG2bBNPEgycp8055iiWW/WNs3s5bIDdDiUlB4XvKh8iR+kCD7QzdAJfYOEmdBDoh33aWMVR0IW6uBJfG/4X7gi0IZQR34FzjA+schZlnjV2uAt2FDLoC4OGNORG/sDlvxEmCW3ll+dInspS346fFtDAQd8N8ELfBOoHrWwX7wNHjDoxytNBBlWLnCY+3VBxpAY1QQIx1Wp86JxFbqnWMCndqitKfaqxTX57KXsbfQpqzvwVrsBtWLvJ3n33c/XbYpVxTDg8YedecamlNGhsn735glUeO2npGU3tkJTPZjnswU6xvVKaWL9wuOKQFeS3sAYnj1laJlNFA+1E1XErLj9ks+YutHbC0yUXT/Dzxz//7EtXxlrntbSOssgXLVrhShht5ogAw6pzwDPPdM3wO5zqBu7q5AjPiTjytLW/wTHP8Z74HAO/Y1oCtJLXqplPIR4Uv2WIi9FX1iuwjgZFvmvXAvHqxq6cQ1OkJx08J0fyqTaceWQk50wyZDJ96jxfvcycIwuXpk+b4ws83n3nFbvh+qstOYnhRhFBg5NWpsL8KDKhgLNk8YSFMeVAqzCIi4vCCYkVI/CbBmf/NOUjKJh/aCrNiGGq6dNm6zuHaKBJEj90eNJFBMbAOy7e8TpcYU717nu/5ZPvr7/6vrTnAxK0ICXE5Tt3IAtCKghlFJJuXTv68V433HiVH2HH0N2smXPFcE/Yiy+/5l6/gvMVOoPgEV6CvhDqSRmhHDpZIIojVRwCUiNGgBeeqN0BD3UjHUSkTq08EYzEHTlqmG2SNn/0KMcOMk8Y8MqVWG/ucGT6Mto5W69qjh+11179wCoPVdnKFWtsgQg+LaWJ59+mDXOeXZW22oV6WP0N3sBCLSGTpSrIKu7dsiDefPMzMf4Tdu+9t9vhw+Ve58QQ4Ykwsdf8lGhhb1GJ/Y09th9Od4Wmc6dO0rb3imiznWEzt9VOgic3t6mP1PicvHIHI7NnL7BnnvqX4jS25s1EG5lNJJwYTQnlEKqEV+Y1aU8CZTOMyXoDnpmHZCiSRXJU79QJKYLCEYu+fvyj++3pp39to8cM8cUyPrJAHP3nZQinIIJnLP4qacPEoS1US7dq+FZRWWljx4ywrdKUC6W0Mhdux2njk/bAA/fbX//yor2ituAoPobysVCqhPPDUvRY/HbNNRfb08/82kaNHKriyNesS6d8u2XSNfbyf99xh/nuzvYEe1Y5HjLMrbZrm+8Kwfp1661oz37Q5goF9IEgRui8+9bndsUV5xsrjVkUCZ78OxWtDTAv6JR3XHyPzCfe4zcuaNsVZBEc9Ft1NBxwE/tWpNEYnxEGLM4GYtpFUkg2F26VQN0sXG2xTboKEaxbdvlIBmemb96yVcJ3rxXJquCo0bLSCqs6ctyOHWUYMAgucI/TFA6oSU1LFn6SrYlwyXQW/rTZV90kLc3vKLC+ElhthaVFX6Hvhj4YRq+4A2ukI0J8lxioF4FvXJEfeT1r6x1DjKN/+sGq9hRbtXKdb1lECfD8FZ/pPBzDsCWttLTU75WiVxaSsjOB4WbwS6A8BC4KBO3Lgj14Fu0Qv3Enb56pT6oEKWsl4LMI/waKXyycwm5ayyBKkgBrkpYu2qoWLoUzwXZgX5ElNUm2tKYtxDeTbN2SedaloJ0AaOgr1j/94mv7fPLXdqqmWgZLse3avs66delu111zmb3/8v9JAB+z1CyVaUlWXVnm26UwHjDejkg4JzHPXV1hfXr1kUVfaq3ymklhrfCtVbQL60gY+sezHEcNM5LHuqfS0jIfLXMrv7ZtqCuBaQEcp9Dnw/RMcG0KP02XEs56qj79uslwzFLakCbm4W3oZYf38Z4YEsuLzzEw/Ykg9ukzfaePso/5/Inn2dHqMt3PtR4yTJgaIS1t8808CGcI52AZsLqPhU2N1OHbqmPX96Hs5/76b3vwR49Ia2puN0hYsVdL/MYtyvpeOazFxrXMKhCiSwgXVnVEywXNe8dQBieOn/JhEazysKdOlzX0xRqtWraRFb9PBAYyHETBdkz/yxI7dqJ2ng+mGDqDf+c/ipa2AhzHaqrs1luusfSUNHvttQ+9gzdqLHjUI2F8DFOrBoKDzi4iSkuRZtPZGXaaOhDD0l98PsU+/WyqHSjm2LR6IrZD0tR325HKE/b19Lk+jMXcAlXybTjkrfKBKS7cCJ0kvIfoZ3w9z0YMH+wtgPXKd7Zi+BChz0noAod6j2Y5eFAfWyPlp7i4RK/OZARcVN/xDkEIp7QNnY8OXbgFa2SHrVi1wXbt2WUVElg7du3yvPfu22fFZWU28aIL7c7bb7aBsgo5SpJD3YHdmRb4Af9qT85SLT9yyN545zPlf9Iefuh+MY5wqDlMp54sUIiSAA34pQ6fpg7/yCNP2JKlq2XBlFjR3iJbu3atNZSGnt+mla/u796zm7XIa2bvvT/ZLrvsAhs1erArajgp2FS43far7Xbs3WHPPf+STx9gfVBr6g9ur7hsnD395C8lpFpb5ZEjVM8efeS79tivfiQl6JRdcP5Y+8tffmO/+vUPxOTCvC8wt23bXG27395592MrKGjrIyJYMM3FrAIOWU3KiutTuldKoWnp0wNoxHjPY60C9WSuv6U0X8pFcz5Rg7Im3Fm19VTdpnw51duBRTAVlRXuW9lpRY1HmzK3zxD7J59Mtw0bNvjK8YqyI3bW2WPs1TfekZDa51ugtm3fYe3aN5ey8pj9RnVjyB93jZ99PNXWb9jkAgilKjCHwKRR9jZt2S3a7irmTh8KHQq4wR9xvM+qBzlaeKz9niiw4rvwDNGpvYXDU+oDpOHYV5o/WNT0w6C0xLR6EA2BF/1WfKa/ULiwuhvUQ1mNCg99KayY976jPxhusAaVlO5BfpCasqI/o7DUN+bmgRnhU2u5Oj3ST4Cdi/5D4iB8ve85PsAX8XhPWaQP1mgojXropnuAg3ShblxRIJN/vJzGFEL/RxEAWL1X+nUbC23pstUqSv1f5cNHoYFyCWTWD9Rnqom81Rdd+cEKUz1x4EHbOr8RrsBdkoRushSTBkw9CL8BvlA+dy9feaQoTnZOmuMP2JNFK9t37bETDZKsfYcCS2rIIrujgokDNNIsKwd6rm/7d+y23NbtrL6UerzF7SrcYBvXLFcfLLctq5fa3l1SrLZutrPPP88e/OUvbfDAHvb7Hz1kZXvLLKNFewl1KQF7t1pqciOfmmAUji2RNVKWW7RsygZry2rW3Np1oP+d8P64Y+t2y5QgHTx0sJWUSTmR8XBC/ZL65rfOt93iwQdLS0Q/onf9uWIp/EMLXTp2tB98/w771S8esj8+8Wv797+es5df+rv6zG/tZw//wO679w4bOqi/6C8YmvRd2gSlhZG6avFzDmdiuozfHNbkC/bUHk4Jwikh0jeBtgdXx5WmbbuWeoFyBEwmhSBN/T1ZFn++tWjezBcQwj8CjUXjMOQTgzdRDJTBUBmMtrG0ma3btlp2Zopntn9vie0rKvOjHvv06WGdOrb3ISGRZm3qAChXfCZQMNZLZNhUAD4Oo2tQr7FlZCbbI4/+yF5//T0hprGA4HvoIGXSjJjHAi4qHfJvKG2o3CaMH2GTbmDBWugEMTg8IkI6Kqun777zRsvJzbF//fsVCZFwRJovNhJlczCG7DrBdtzOGXeW3Xnn7TZ61ChflMO2L/ax7tq5W/cqKz8kTU7Cm6LGjBntc58QQ2XFEcFZKmaZp7pw0k1AdLh4prNS7zo8MZTx5eSpNn78eJ9vAibmjE7Xwh9qcam6sKgpMyPDh9f/135Gj6dAESzmYctIk4xUH8JnhW5pKU4HGtoB1UtkKPyi3IStRSRlJfqUL6fZm2+/45bMiVMNVJ+2dtaYka6kMGd64hRCyItRqO8C/rXX37fSkhK13wMitoOqB4egq51Z+BB6v7c3TQJNcYQnIwSMPowYMcQ++uRLSxPRJkshwnIuKGgtqzjTWrXIsgsnnuPMhw5B+/p5yLqfOpks63CrmEKlDRvWx/PC2m+bn28FHdvamg2rvBP06NrRCtq2s8mfT1W8Qdapczu7/vqr7ccP/cQ2b9juayOYTmFOaNnidTZn5iIr6NDO5s1bKgs23Z3QjBjWT1cfe+3lf9g5Z48QzaijqayszCxnLPh2ByavozB77FiVb6thUeCWzdukkHAiGAoX9Gg2Y8Ysxz0KLb6FsYr4Rh4Mm9Lui5cu862Lu6W8MO9eIRrcvn2vlJqVzng4KpXhYObpf/aT39jvf/e0LdM3LEdGCNg+RUZxYWOgFfoPi+Qa2pq1661rt05Oj9G65QJOBFqsT6Qp7qF+gBoolN+0r8/3MyoC9znRQNZqptpDDE18wRud/2vzTwzQOnnEPh3YUOzHxFf5+kPIsMApwhC/8y5Y98CE0ItWYiRQ8qT/I2RD+aQPv0nD/+G9KzHeN8NvQuxToUze8I225jflUj4rwemL1CUq4nWwhrzDFXEa8gs4p+7M5b/7zsc2d+4SHwWCnqqqj8q6TfW2IkDb+D5HCcRhEHSUKmHEQTxWP1mqCLyaEYGGwXpODjsZCJQDTJRLqNeQKbJT6h9sDWzCG//OCNXu0krVu7F1a9/S0hudNByBHJDintu8hbVumy9LtsT2bNtmHTp1tczWrSwrt6l169TJ8tnm2LGDXX3zdXbbHTdYq5wkm/3Bm/bJW2/Y3gPl1qRtFwnkJNu+pVB0wqK2wHtwvFFRftBHUUwKb1fJky27iuzcs0ZZVeURqydDb9uOPXbtjTdYdla2W9ml4l+Hysu9Xoz4MUdbXMIWv0aWqT7ZskVr69ihkw0cNED9O9/mqC8/+/w/7Q9/ftYe/tnP7c0331R5wlNyA9WvsfXs3tWuu/pyGYJpomOMqGofkv7dE7+yJ379Q/v94z+x3z/2M/vDE4/aY48/ZL/45UPWt383H7GK7RhoMuAauom4RkEG105zCH5Fu/fuW2327C+lIHdyqx8lg/5KWi6m2hLDGcIZJLB3DAnOPj2GBR6SlnHbrZMEROgsSb4gAwBChgQIDSATLx8WlCAAyIwmTQQEHaNWk9MXmFGTJqn29NO/92HGAwdKXAtkiC6sdOY4ODEb/SGQCAiYahHoTZOusUsvvsB+8vD3fegKBJAvAa1J2Uvra+TzbzTak39+zo5Wn7CGjRmyhlhPWLt2be2qq660zp07C/56tmjxQnvhhRfsyy+/coFLh0drZijERxRq6wXyGVpkIv+4Oil5HhWeDpaX2rhzz/a8XDtWAC8RrsT0fC+VsE9LT7PUuDCHb47XugB+wUfffj1lGe3xRV5Rs4cxwCAY8uY376k4DBwvPT16dnElIDR8YBac4DJIhMt+YB8y1TvKRvCxuAnGyr5Dwg5pygsWSGC1b2/fumWSXX7JRdYIZipcuycrMYXqYw3srbc+s/VrN8kqflD0wj5lZY0GWsuwQr0DATpu9K5aQmzU6OG2cvla4aeetwWrZrHoWqmDXX75hbZNjGBfUYkzsJgPAf5br36N/fpXD9v3H7jT2rdv7UpiZoYEar0ke+7Zt2zThi12yUVnWW5upk2fPtc+/fxzpaxna1avE31fZZ9++oXtlRUKnTRoeNwGDe5uN950hS1YuNSWLV9jHC7PPDjbBm+66VqbMvlTHypFfsII8F/Myl/aN16MmBw9WikBnw+V+3wabcTCvdS0DJs7b7EvoKR9EAYtxPSIE2oV2po64tj/qOLhRpZ8qtW+f3zyr6IN1V1l7BbcW7Zt149GdlgWxtGjHLxfI7w08P2yr7/xvi1ZttLXCETBxoU2T+MsXLDEhgzp53QFHKF9IqOpgwN8EXimfokhxBetHD5s/fv2sfvvvd1yshrYyNF9rfJIpayeEu+rhLr8wjNwxHfky53+G4VIjEvgN0pPUHIDjfM9xuFOXt+8YuA5xk18nxigybB+gzqGOMQNZYcyuBJhhLYTeeA3rxAn9DlCfI7fuIMHeNymzTuk3D5hq1at9bUQCFjKYfialdhHdHHqFAuKvvzqK5u/ZJk/N5RRUf9klQubBvi/VjrmfhHsvItwc1E3ytOjK0bZGU0sP7+1lwE8rrRt2Gb1GmVYQbsCy0kR3Vq1C9V9e/dZnuL27N/Hdu7Yqj67zDp07WvtevS3U8kZliNrOqdJsq1ZMM9WL1xiyyQQK040saSsfGvbsbtT0eoVy4xtbmwxTGmSoTomS/Dvsaojhy07O8My0xtaq3btrUWrPEtSnCIpBbiD2bt/n/jCIduxfafVVNdIQShT/5G1KR4AH/ez8UUXTMWys4JjfQ+VH5JhVaa4B22VDCgWwea3a2Pnn3++jJW2tm79Vtu8hYWi23wUEQX6pw//UDLiMXvqqd/bT376gDVvkWlNcjLs+b//0/707PP2x6eesz8/+Q8Zpv+WUbZNPCMJInHcEmhPnmPb7tq9Ry/BPTTFupaGkhl7bfPmLbZ8+XL76qtp3v+gPQ6AYX0XYuKUD0/WhTMWhO3ducvdbq5bt8nOPnu0CEbWoRIMHNBLzHKLM/UHHrjX1qxZZzNnzhcRof0GoAixs9Hp+cZWE/aO7i0q8rnrsEBEBHqivhol3Z5+5gn78IMPhMzDtmD+IqUJq4hx8sFQx6DBA2zG17OVLvjihdm0kmZzzTWX228e+7P77P3s0yn+Pmi/obMxHH3jjVeKoTa2x3//jBh3U2souJhrGz/hXBs9ZpQY425prPN8BSYIBFmnTiLMhGD9ITSiJUGIDcAvhoopLtYbBsw5ozt37LRx55xtW7dscW30tMKgtDGQB0oI31j8ky4BvWfPAf/G8GbLls18j+7MmQssKTVJFtoRd426bcs2W7t2sysKpKVs8qK+MX8WleBxCG9m20R8LN4Cnz5MqLgcUn/uueMkpFb5MHxsLyciBCgCHgboPzkv96RvfVu8dLHvd4bg8At+wYXnSWzUWMWRcl90tqVwpxhDIxeqC+cvEd6kgCmPwPAYsTrhK9phBpSVK227f/+e9snHMywjM8VGjewvgTnDV/i+++5nvkAGi2HZ8nWqGzjzbDxQbyyFHRLeLDxcvGSF8j0hyznPhgzuJdpcZRdfPFHaaUdZqnOtTBbBbbfd4MLxg/c+t3YdWtmd0mDfe/9T69yprf3lL39yvL3wwuu2aeNOSxbOgZcVwrfIGvjjn561bj162ry5i6XpV/sownkTzpLAn3ZaADEFIB5hHDbQWdY7i5dw1gCTFPRegQXz2PcohZX20+8OHQpkpS9xoRoqCH3BvJWfVB9X1Eiq+OXlOHgI7b1163bFlIDjc31RquJgwUZBCy6gYA6uISSgzmmb4dJRY4ZIaZnvi54iQyGQnjiAExWqGPhGiP2Atj3FaIYsxwsvGGe/+MVPRNf17Z13PnF6Zh4UIRNpIOQdBBTPXLH/xPdAG5VPBCZCMMaL6WPgOdJvzDPmE/PlXeL3GPhdF2I68FAHJ3fypw4hPvXgW0jDVVd+He+LaeOzx054H/ERA+2/ceMG0e4Ad3Aj6OxI5WEpylVuLXJBW/gryBR9HZdFuV0K2thBXW31klnqhQ2sabPmFOIQUg6CDGEMHmL7+l00Ah1h0Ow7UGobN291gU7wkRwpyDnqp+2ap8tq3SZaOiUDKayn6dSju/u/2Lh6ta0VP2CXSq8+/Sw7t6UlN2lqqdnNLC2zmaXrdwtZ1ngu26C4W9ZJARe6EMjNmre0Jlk5dmB/kR0s3i/DKdNSpRwPG9LXdhw4bFdfcYnVE3xbd+y1RUtX2iWXXmwDxMuK9ux1pXbqV9N9OJxRPbws4re9rLRcym+qeH0TX6PEugKm0BihK9p7IPRRwc9ul7WCZdnyFbZUyuuqVRtt4cLlNm/+Yps2fZb6w3T3d/35F9Pt88+mSoDOtIMHj0ipkEItwwX3wu7xjxFEb9+wniO2KTjmzpUj/paVnWNr12x0Pgi/Z3X8Sy+9bqUlB11YL1+x2iZeMEG8zuz3v/+1j6Jt377bspvhMc7DmQvCsOiWLllp544/y5KFTE6QefPND+ypZ/5hV119lf34R993hvf66x+IaILmFwANVyQECL1pThO7++5vWZv8VvbF5Bmu2cFw4P+cY9mhQ0d78Ic/sWbNWkgAz1FnZBuCmIz+WBi0aaOEy4499o9/PG0jhg/wIR20oO/cd5t99OGntn3HDies+rIwKJM2gNkMGNDTbr3tOuXbzP7xzxfsHCkZ115zmQ0a0t/nk7/4Yoq9+MJrtkHWFQsBIkJBdsNGXCwECoqAI14XzNTnkgU//lNbtGh2Oh0MBItPXcHKDpXbrNlzZJkMltbL0W3RGgDNNGBoVDQkvCl9LgZ/7oRR0iBZsARTpjOrA8EoEJLwAFnvbDNgj+kRhsDFtGAYwEbgxiKQU8dPWQo+e4Xv/RJyOIY4LTwEI7knJaVYsbTSFLUtCgXwx+8MTwoybx+GKWkjQaLiT1jDBo1lTTa24wKy5OAhe+21N33L0jmjx1p+Xp7zKqzgLVs22w9+cK81SadNoIXaORhZypdcNNFGjujnHXXcuFH2xZdzLDUj1Rqr3Q8frqFQxW3gQ3uZ2dm+R7e45IDnkdgJuDMsxvzp6299ovjhjNrdRXusUUqSTf7yXdFBA9unet5005X2s0e/7SeBdencXhp0vi1ZvNIa1pelIUDYjnHoEKukD9lVV11il1853umIkYSWrVo6nW/csN3nuvr07eGKE4tVmNcNW7jCqANbY6rUTp1UBkOQm6QYNWZ3gd6fOCaBzkJHCWY0fAQa+1P/+MfnQp9Q3fAmhoCnT7kwgLHyTvVkwVq1rCfisLAERaKmmtEk9rUiydVGytfL8P4nfCn9KVnclM3Iirev2hlr46jStm7VQnkJFohOIdLSaVrlt/CaJWaHUuv9Fto4yVwwQ544SpEAbdxQeC+27//oNzZs5EV277d/Zjt27nMGSV6hfwBTFL6hrNiOEA5KhX8S4dWvr/roB45YeKeUni7Ch1LKM/dIu4khlhOV0VCfurp5eUg6JVVpiovQxJIHxpA+xAshwuzwqt85mPpD7WEMjjbjEjJc2T1WU633oQ4xnwh/rDPv6wS+8m4YcIBzEEHvRzWydYg6slqakbvKIyzYOubHL6bmZNkx9fWGSY18fhmnH77fW/0Ipy4saI14ivXhcjzwTmVmpKdbfmsJ09Rk5SW4RS/HRQ8HSiqssqaBHbVUO2dIb0ttVCV4jtuebdtt1eLF1rR5nn3r3rtt4PDhtlbC5b/PP2/vv/6Knhdbye4dVrRrmy2eO9Pef/kVm/7Jp1ZctNcVgazc5ta5Z2/LbJYrvrHfyiSY01LSrHH9E9anRzs7UT/L11WkSqDukIBiDcf2XVsFT7Ht2ldk2Tnpvk116dLV4uHp1jYv33aLznZLAaZejHRieCGQ98hqZVEk0zdMXYLb4uJSWa1bbb94VmUF/vpZOFrhChALxrDAa2pkvEkRgWezzggDMYyo0LxqM/UHXNCyiJQ1QeA20iD4TcQ17SAyEa7BufIQXHw/Lr6fl9fapzIPCKZW6odPPf2ElIxVgr2hGyWJ4f9x33nwYJndfMv1yvmEffrZdDH+JB9yxhT/6MPPgjUGB4OYKV7I+eaF1jZ4UH+79PKJ9tCDv3SAEXKs/EMoIQD37C1yrYSTcdi/xqIxhlxCfesLgTVugaY1SRUDrZQw3WxDhw20nj26yfLb4PN2ePeZMWMeCbzyV155qb351n/EHBra1KkzZIF29qHZr6fPdM9WICt23DoGURfIg3fcCfG733Wx7H/k6JFi2But8nAY1oxpaA1uWCYbN26SBprrK0WZE0XohCxDXJglW6oqysvtzrtus/ff/9g7FKMUrVrkSjNsYzNmyXKWstGpY4ET58aNWyVEWGV7JtwuyJW3bzXTw84du6WZFrvzB3ddWBsXOBki3n+gyHr36uV7UetgivXwqKfT+N5Uvaf9qB/1pfOz8A9fyqvWrBe9sJXolA1W2+S1bCvLMd+H4Sd/KYVM1hPpWL+wadM6u3HSNe5N67bbb7QXXnzZy83ObuJEOn/Bco/PfNle0caWLdvRS2oZjYPjsMDYIt75BlMXZHa48qiv7H/tlQ9s9uwltmbdZuvYoZ3yKrHfPvZn3w1w/Q1X2FnnjLG/PPucd1Ks288/n2KbNm/zU74YMeJMb+bB2Ba4cT17uRvb8mXLRHuDbdv2XdZSihmHiGzYtM07b8AbFmu1DRzQR4pBY1npS0Rn7FE/pfg5lt00260ELB8caDSRspWdky3tWr/1nMGVleGWNwch8J4V7OkZTXzVJ79Jm+lxQrrwO9MP3Pf05Jmd6fEpi3KyM3OUb6YPi+LxKUzP1Ldx5wy39z+Y7Mos8Efc1tGKWfmhMvvxQ/fbxk0brbzyiBSQemrnGjvnrKFW0K6dFJTC2rahv8DAwkhRzIO793u1VbwTeCZKaEucmrBFMVj+5MPcHx66WFDHsHlMF+HjHvOL7+J73sXn+DukDekRxowk0cbeJ1UmbehqAJE8bkhLPgTycPrXZ3E28UMpBsIh2xuZsmvWPEf4buKHOeDcRDqSoiq9cJ0IY8yffBjuII6vf1FeKF9XX3mRde3Swap8fU6AAT5K/3Z+IdxCKyeOcsQn/iO6W0ZOnmXmNHWFUNqZK9WMOOHrAMFDm0RFgDpw5zfTQMmpqbLmJPxkhbM9FLhymjWVxbzDunbrYaWyNDu0zbYD+0qsRm1SfKDMthdulnWcbqPOPsfGjhnp03JHq45YxaFDinfAh51R7ln8lJ3b1PLbd7C+Awdb87xWassjtn3rZist3i1cYeGaDe+db20KulvV8XpS9IdICa6ybTt32uz5y2zC+RdY3/7d7UDRASkSrW0xQ+bLV/pCZHbQ7N23R7RZ6PyCloFXtm9X4MKfAF4j/sNv4Vp//CMkvo/3+C4xHYG2qgsJ+dWmJfBMOnjYYBlwjBKvWrla72M7s5ukSgbKIN1xb73aRo4c4vwaety8udCH87Pc17qHM/c5Y1VBsJdccpFKO2UffTxFSMQCgIhZdCCGI6ILHSwAl1gJggOsV3QsNLqkpHS34iA0DtHo37+3tW7Twlq3biVNsLnlyoxvk99Wv1v6dq0WLZqrY5ZIYzwuJt/D90l/8MFnargjdvOkq61H964SROl23Q0X29SvZvl+SfeTq/6Dxt2lS1vbunWnL5jZs2ePtNA0n3eGIJnDgfB9rB84z0B6HcK9MfQ5CsIQlQMhkqX5tPJ9dXhOio3IXZLVG5/hFzS4grb5NmhwPydahqbRBlkNSHzy9MU9UnxYEIfmXlxcJtybtc5r7ltiZsyc7zg779zR0gqP2JJlq2V1yqKgLZQPeThDE2PJyEq3Xt27CWfSCA9LexfDoZ3Q+AixTGIfUqcraF9gW7fVCZdg4fL9/w2h/jA1BC2dnHlwvBMdk4WcprZs6auXyTslhSPcmojwNrqTEvACEwTnOBu56qrLJADX2tizRtl7H3wu4ZBiffp09e037I+HSdLZ2OPLoiLXOGsZZ7xcICuEvFVP/xXgpLrVgo35VlZ5M5S9bu1mty6wdj/6+AspQp+p7dCK2UNOnfH8plJYq6I29jlhx4csEGnAjhPRweIlq+2gLAuG49dtWG+HGGpWXJQ94MKtKy5AUUAXL1vhtF9flsE9d99mE88fa0MG97Hhw/rb0CH91EEH+lBe/37dbeCgPjZKHZZvw3SNkJIzbKie9R0vSrwbqvtwrmEDdOld7W//rouRJU+vZ/KPaYYN72c9+/S0uXOgJSoiXApHI5XHZ5NnulXjtKsQ75GJEzp0aC3BfshXyjLtw1TUPffean955p9S/qDb0CZC4+k03L1d9A78Evgd86WPQEch+im1fzdZ8q38tCqmK9qIL4DjwsLtPt9K2qgkxgANhHLr+A/38I64wTpldIOOHOuWlZHmSj9TNknJjXxhFFvvfHUzfYY/5emX/mKepKcvNm+eZaNHDXOHEUekdLdq1VS8cqINHDxAgiHPzjtvtJTKbVZaetBhjPBFPPAMQeFnKSVFlpLoC74EvNdcfYm1a9PaFXaYOHFZKQzeCO5kRATeQgK0R+8edkyv64sno+CQJxY8MNJOfgKWLG5wEPGeCAfxOCO5vLLS94OTnjpi8DRv2cLWSintO6C3lRcfss4FTXwo9mS9ZCs5UG7rV60Sz91qJ4Svnn172XkXXGAjx460Hn17Ws9+vay/cDFwxDDrPaC/pasMdoMUrl9vhVLy8HXAQrOmaQ1sVN/2lt+5p+3YV2FXXXGRcHLK1m8stIPiX2vWb7D8tm2kcnOucxM7eeyEvfzy66rbSXdO0kXCedvO7W7gwS+gAOQUC6zYfkYIBhFfQt1i3WObEBLxEu/Ejc8x1P0O6RLzIMRncA0f7d+/j2j3iG3asNW/gW/ueJgbN26M2qbGli1bbk0yMm2qjBgc8WzYtMnKpORkSWmvDWe679yIeS2UnHf+OGlmBfa73z1nuLODaUG8TiiCI3YAgIyAJt65YN5nnzVChNvfHpPlwpL9wUMGuLN4xZKGAfPi1KQUn+dDK0WTxxHDSy++afuKSu3iS8ZbHxHAz3/+Gwnu9nb7rdfJ0vnK5i+cb88//6w99dTfrXOn9rKUFrvVwSIdTr9i+Ltjx/bqLOdYQUF7Kyrab7v37FRHPGolxQfd+i+VZg4T9mEgZ7BBGxfoqqcjxwWcPoT7yXquUDA0yHam6pq6oWWCMKL89KD82A5SJVi6dOsoLa+r+/cuLTvkdY5JKI94LVpm2S233Gi/+tWTLgwGD+jpW4gee/w5H2b//v13+QKQTz6bZhzhGQgg4J/nzOwM69Gjmx0UQ1i1ksMH8FdMITQU5cCYInEJTt0Z0mT9AEKJ9+QTLIggfNXcJPVvqr4PbbO6Hi0QV3QM72KlcSB6S1n6uA5dJ+G3dPFKa9s+z8vEjzDzPI5TZX1CFsWAAT3s9tuvs6+/nmfvfvCl2jvZzpswynZs222Ll65R51JEhycoUJHoCcDCRX4wnboh+0CH0brQG6UjLkyd4SV+M0/EcF/wYazoHo9a+gJCXvidV1TeI/jPgG919PpKJwPleE2VPjf2IUXg4zsBJeKC88eIgdazdz74whdn0UaHyw9aNcPPyi30Gz2pmoiCtmLoFMU2MbaoKbqX6eaHAkqNIPRnvlCe79HVq9DXuJNfbT2IpXfgg9BQ7xk9wbp2t6jSQNLTMtQff2i33vqgLPBwXGHEIRkH3BH1pA0d1ttX6+9RX8RiHDVqiM2bv8RmzlgkOpPwUd5efwERoawLYR0HIwqgGv4RFioFGNkK16F9Gwn7W2zenEX29lsfq26N7bLLztW3oypneVh9LoGEMsp8H98dTC/NH4BYxQt+nvWaMtnZgNK/e9d+KVuBlnAd21/0x2lrzPNyOEcn8bh//fMlKbfZjudIb05PypP2iMpol84d7PzzzvI6Py2+wyI/aAE+x9BoQftW9vzf/mTPPfeizZw13/tTFBAh3zqY7dRxV0AaN0y2qVPnGL7Pf//ET62byqiodfULDAhk1q6wVgN/CPgZaNGmjaVIqaDOjNKBH7Jm8S4nR7GLoPxguW/JwoqOgoHgebrSEkbAysoPu3vZ1es2GfuuWavTvEVLa9Ys14eHRwztbhVF+6SEn7TlSxfb7rJTtqu0ynknW4QymzaVMZEnXDezZMkJhDvTKDjaOLB/v5XoKi0uFhJFq+qvmamNrWPrbBvQt4MlZbSwPWU1dvONV1tSw1PiF+udP78tg/C6G64UrXD4ylHr1KGdzZg6216UcM5okmEXnDfeGiWrj733nh06eKR2JLS+Dwn36d1XeDgi6xlvcQedVgJPD3jnnoiL/6+QGCc+k0/s6/E9V8wnxoP/3nTjVbZ27QZbLH7YoWNbCd/u7l9+wfzFvi5n375Se//DD6XIp6g9TtqYsSNsnRSYysOSW906eD7K/Uz3ncVqCCwH9qEWqwFKS9i/GjbIezgNdACWwD2xAvEZAdC2Xb6EZIFPtLNSGLd6S5ausEWLl9uSxcts0UJ19NmzxaxnubvKKVNmurMJCKhJRhMRbYGIrNpWLFsj4m/n1iXeyKqrEUz19LvYnn76t7Z8+Uq7486b3A0a/pmZg61Ux8a1G8KcPaDt27W3AdJosrJk7cn67dipwK10HJ9weATaDENeKCcEOjQd0StL1xVM7E3leDhnZrX1Px3UecATscFAQ1nF1Jf5ULzt7JW1zYIZBNzpBtUfhzpMuula++C9j62eGF5+Xgs/DWzWjIXWsX1by2vTwq2IYhEbTCVY8zTFSWeQ/fr18dWJK1ascYuROIGlI8gQVqE82oU6wWxgtP2l5e7Ze0BfgyUShDLmlZQmlQHRsN8XGHOlrfeTBdanN6futLGOBflS3jr6yu6PPp5sb739ke3cvtsuvHC8jRw5wNrmt7FtW3f5QkDgYQgQWNC4J918g/3nxdfssDoeig6LOdgzTH0cdsFJ/U7TXG2InSwKEmiEEOOFOvIUBGAIoTMFWuUZwRNwwTOBJ7fM/CnmIxhO5wGuw29wSv7BH3nAayyXrSkFBXliCuW+EMVHL/QNRz440YH+sVRhggyB4kjl17/6gfXp1dXWrSuU1VjrREOKKkN3xEMZQ2GFabLYBWWG+Ujec/c8uSu+r9RN5TnN5/MElRicrMO0TD0d02+UYfMzdQcO7mtfTpnleRPAqQs4wUuAiutJ98Ed5gVsaZMS2bt3Jx8Jevy3f7W09CT1B7We2pV5cPoQ60VCeiFDNwRWjoT/6NFDrFf3LrJYj8gKD84nUCSOSdjir/2KSy/wU+HWbeIwjaN2442X2OrVG23ztl2Ct5EvzGOf/9AhA92bGnukUbRqAVUI9ILSyfntbfNb2MSJY30vbqGsQgRdI8HGOfQc1LN23RZr2bypj2Zs37FTdLrb2IZE+we6IEflSV9RHRkRY9vf2DGDrayk3J56+u9STHPR1SEWn7PNk7V57XWX+3nt02csUJlh9byy8TwDrXjWugehnaH2ZJ3H5s07pZCcZ+eePczXFzAfycJQ1hZ4ev1hFWbIykKZSklP8/UvrF2IwoK4tAGKCe42GdU7LmENL6ds4nG5kJcwoz8gRFnUhXOPHbv3if9VqRxOCgt02zKvmW0SbM3zWirvU9a5vfp86xQVdlgGAY47JNzL2NK3xwo3F9oGWbsb1q23jbrYn1yy/4Da87DTWG5GirVtmWojB3Wwfr262KnkplZTL90unjjOmmam2XrR/6GDh23+kuWGpzgWVDFNk9s019LVH/7vXy/5nHxO0yxfOFe0X3JkyWJrLL4aDCjosEYw51l/CcK8VrL+N2w5jXMCdTpN39+4x74cn2OIPCd+j9+inIvvY1qPo79x40bbnDkLhd8m9o9/Pi3j63opTlW2a1eRLOMmvktjp6/NCN7nmMJj9BC+nJ3gIaxWOFvtsPZe0Xt911h3iHApHM2Qhsd6wiKC6KJVkwhcIoAECAMhiJU1X9q2W3T6hiAoEHPPyMwSIdbY1VdfJqLL9j3NMBi2qkBILVs2t549u9iqVetk7bI8/qA60y5pg8d8zpNl6Qx9crhAdkaWI+SlF193jZxOC3OkLBgjQ1l4xpo2dZYPb+J6EY0GL0L5+Xnuf7pL504i3hpfNedzXSJSHz4Wsml/tpa1adPahZZvQVA7xUYKzD/U3evveEF4NpaiU2z79u+TMOzt2j+NoFhE9nQ0DudEs03qgOrZqkVTt/YnT/7azhk3SgK3kZSY5YofyiJvzl5mpS7vONd5xYqVPgKhj2fAQzGUQ4fjR/jWwOuHt5oFCxa6d57QZifckkYgU2uG2DgRbPDAPmqLHMtv3Uptlu4CffKU6fbF5OnqvNvVyTkwXUx4zEBZIKnu85qV2fMXLBaTEq6qsGhF5MAkjrZa7clQGgvSWNCEX1ycI0S6IfAMrJH5xG+8i/X7Zvx4EU7XvzaE1/xXlybm43nq75v58Q58hji8re2gEvJE5V2Eh2ecJUDrRUUlhncz4sQ8iUNdPL2eY/9pJbweKj8q5XKtW0Dst+c9cDKEySIdfqE0ojzF9NxRTuJvgpcVHtVHqt2/b1ZWup+SRNkcVUjcvLxm7n2PVe70j5iecDo/wD5ZX/S4126edL39/nfPe92mfjXb9u4t9pGubuoveHoaMaK/n66DO0jfCkIearb0tCS79OLx1qJVUz+ohDlvfFSjVDMikJuTo/7dyfsT6xeg8bZtWtlAKdArVm6wYoYnld2YMcPUt4f7YfuLxLyx+MKKbilztfCieHD6W/8BPV1BxEf/p59McV4A6bP6+/rrL3XHRngYO+ecUYJ7oP31+Rd8tArNKyhjcL9AO6AAH9C333aD3XnXDbZo0XL74INPxVBT3ZMei1YPq5z27VrZtdde7M6NPnjvCxkFh13RUqHezli0jOqERUGgB8HLoSrVfmxnmvB0sfDUv3cPGQkHhY+wNgAIAIl5bXZ0pKanu+WMwkVA6aBdqT93rOww31wlHsNCQLbtBRqBVogTRjI4RIU1Q+IjEszNW+LWV4ZY6SH1f0aJGCJu4H0zXZZqpfgBJ1ElN5FArp9kF5zT39rmNLLG9aqsVbM0a9mCdRTp4qVJ6gOp4sXpEkop1rJpmuU3S5VAz7IR/TvY0L5drF7jDCs7kWp9+g20s8RbaoRH1ufgWnZ94U6bs3CRL+Qt2ldkAwcNtNYtmtmIYf29Lls3b5Vx0EeKQZp9PWOm+OVxlclBMmHKgd01e/butZID+51Pr9+0KfBv1T/xIsR7DJFfOC39j7iJ8XmOfSbxG+88HxHSdddeYR+KVoYOHWgXXXS+3Xffj9wzIrwefwtbCndJppUGvij4ySOMtNQ7Y7X2GcJ5/94ib7wusorOPnusjRk9LDDoIeqA0n45SGKvEMA8SRhOUEoqVMvk9MPfQQhcdGi8LOHrF4FKQDu+9NKJ6jgcrXWBL4Lo0rWLrOfZykOVFfOjw3KUWZcuHU9b0nQyKh+svJPKL0naeY06zUrbt2e/FXTMt5dffe90OWcGdV91JpbzKxchZ7vNmrXQ1q3d5EML2fh6lXXSsiXO1Adbr549VQ/hQw3NcASrY/sP6O2CEh/a7nzAu++ZjQUu/JlL78kDLV/olxaYJSu3tx2QRgkzCgyX4WR18spDduHECfbVtLlSFlqow7exKVO+tvETxnhHXrBgqZ+cA+zggi1ivXp1l4UWztVmSJSAAhRAATaVDyhYxPG3kEiZ7GvEQYnP7R+tscqKSh9G6tWjhyyMMeoYvYSTDB/6hl1t3rxNltYMmzNvie3ctU9Ez+IXVpSqDhIozZvn2APfvdtHXAYMGiD8bhONVNvwYQNd2WFUArwEnIb97AFNYVtUYufgGRgJZ+C2NjjNKRAvfocmCPEbgee63yGP2BH+V0AxY6UmCzlCnABviA4G8V8tpiy6C3UJ+fMc6LWZZWY08TlHDoshXQSdeKzeZ9oFnKEgwZSvuOJC2yTmtHvvfjFVBHHoR8pVFnEj66a+cajysJhsmFcEXyxWY+oGRkx7x/x9JEENzrGeZ40d5vN4WOUL5y9zIcWwNhbksOH9fQ/7bvZYuwUacUP+1KsWr6Ib6jF+/Nk2a+ZMu//+u+yvz/3X6qvt2FN+/oSR3gbXXDNRbYgHt20+LAnsh0TPd9x2o+3avs3++o8XbN68ZaJ5Vh4LL/VPWvXxauvSoUBWUD9bIN6Q16alrx9hOJD+sWzZOnGBMJ2AAP7JT++3R376O1mpKHqsemfeOBzi0Ehtzx7a8ePH2MQLx9nSFWvtzbc+toPCW7JwRV1UO/WXLvbgg9+1nr06urJZUlxmb7/5ieHOEgWT9j29JkR8iHEZ5qa7duks5XeFz7t27dbFRo0a5rxp7Zq1NmbUIPvhD+51g2LBoqUu6OGLx6SAw0vwEy9ittvvuFGW3nLpphAUh0lUW9++PZynYL2eN3608qjv03GUT4CmaV/2LcObkmQcsLo/zr/HPsIzK/nxaAde/Gx3n4bSJeEc45IfF/wdqzlNgg3jgdGaFuIF23budn8NxA3KY6ABtiVlSPku4pz+Bkm280Clykmywf172YB+HSw3q7FlCvamKbK2sxtZQYtM694+1wb06mSDFIdpsNLKk1Z+MtMapDezAX162bixQ2X97nMnI2zf2rBlp81esMT5wiWSDd2kqORkZ9ho8Y9WMtKQP2z1YscKu3Q4L5n1KvBzFEEUGkbhUGouv+wy4XqZHWSURriCRr1NnQ7qQuI7p3f9TnyOvwmJz4n5xGdwlpjXnXd9y95+5z3RQAtZ+9n2m9/8UooRrqA7i7+3tPXrt/oizcj36IPQOuH/03LOEMMYN+4ca1/Q1oelqtXYdCiGFFik0LVLgU2YcLav8qMTeYZCgHgKNagFEDIPQ0Lt27eRhdreZs6cd1poVonBjRg+zPr26yJLLMeHpKtlXbGnmjxEE9Czn4TVu3d3CdG5no5ARzVpszAVJv+TUxq7d6vsnLCpHkGORUZIRGjAAel4ZrV4cHDPi527dtnSpSt9pS57ROlciDN8tzJ5P3hwf3Xa49LG2viJNSwGcyGvtMTjFC2Gp2pLcBxgVcPkwAVvmevcrXJ4NZBzdcWMEQaAyNwWvpyvvupSe+utD33vLd5vVq/aIEbSzZ1ObNu+W/XlqMPjlibBPHTwILfOWCkNHLGRgYciw9A5nRIYAwzMEcHQ0Ihh5Fu2bLVxZ42yjIw0u/SK833BEqvLIRqc06/fsMVmz5ov3KyyAyUiJDEK37oGDkOWFO2M6pZv3SAGvNAVkAIx3SeeeMaPGx0/YayvQsSntq9AFcN1geK4gaD17ox2qhO4kdgJUfjGEL8ldryY7ptpaQfQU/euLj7KC8P4HHrRoaC1j+CUlBzQtzqhFfM7KkFw803X2MrlK4SLsH1PuepbWGDTsmWub1FiVKBKdIS1RsCjWJWYSp8+Bfadb98phXC9HVHfoj8UdOig9t3jfsKZAkHpa1CPw/gr7MabrrRhw/q6d75CKUf0m8svO982rt/i/WqQGDv7VHGYgnXG/D/rQw6VVfrQNic+jR4zwmaq/xw8yBSCmLKE9K23XWuvvPwujpqcMmI9wVOokwJ4dPFU37pLcW7btqlgqvKtLLLVXGm76KJx1q5de5syebqVlJWJvvfZQdZVSIFl28+PH/qO+kl9GzlqjB88wYJAhBcMlDOQWfDGHNuadRvd5SnbvxBmzD1yShQ8hXnTdgxTn3+uPfnnZ2WJDJdyXKR37Xz0p1ePjr7PlfPLORSmrxTWmqpy8Y0ussD7WeEWRnawHhu4r3O8/ZE3u0A4aIS57uSU2mMmxRfKykqDtQldCTl067mi69VrNrpyBbz0baaiTgiX7EZhS868uYv8eED8EyDMUdA4u5eDLa648hJfWPfxJ19JiIJaFNJGNmJkXxkGydZK/eecsSOM87/hmfA46B0+hNvahrKcEaL0PRQTAsIgCmdoj213GEys+kZR4R1tyYIygitugpt6cbFVqEYEsHnbduFhn490tZAgYW0Lvh5Y/S0zyPkkw+zAw1npeB7cubfEKmsa2r5DJ2xd4V7bXnTYjuh3/ZRMKRC5drJBqh2sOmn7ymus/JiUlbTmlpHd0vLFP7t0yLcWKmvnjr0+5cA54Ws3b7dFy9facXVGzg/o2Km989QuHdtae6YdJXjT05JlMTe1dz/42BYvWlY7tXjCeQl4YDSV0cZ+/fp5fRHOoCfyxchXYvgmjyBEnhC/JQrcGOLv//U+lsVU43XXX6Y+09aH9HFTPPH8C4XnPb7OIFX0xpoEmA8KUOh/wMf1/0c4NxBzwFtX4eYd0l457H6NrV69LhzMvnG7lZUcUoc+JW35EjGTIjEy3A+K4YvgAmghACjDKywq69atm6yuaQIUq1VaoxjJ6NGDbexZo+3x3zxtEyaeY2+/8b4PBzlvkOXChvuOHduJofW2jz/6XBZ7GCYKciZUqpWE989+9oDtkib1s0cesqee/qvPT9dynNPIisgOlecd6QNxoyHyDWELAbKQYJ2Yxfr1m62ivEId8rA6f6lrf6PHDLUhQ/sLuY2d0TDfDV4b+nAhjB5q4JXuDmcdRrxastw5FYcFPUcqjvi2KLcgFZ+hug4SyvuL9vsKaA6rKCs9ZPiIxhmJDDNliWZ/wsaOGWXbt+8Ie23dCqsjKFhqA6+inuGttIv/DtMTMHiO3hszeogY/YW+UGGvmN0+lbtrt+q+dpMtFPGv21Doizpw/oIS40MuIiaq5UyBh3q66wFc4slt8hczHCfLlq1RPYvsxhsvtzatW/o2OAQWUyUwyUDYED8KQ2A2kbi9DoI1tl0Mib9P11X3GBLT8BzjhMBzKMN/ebrQ7lhnWL2cMcxq2anTZzpji0ww5sWFUDr7rOFiqA1t+669+kgefCPfU77NJTMrXcobVjCHh2C5nLQO7dpZs+aZdtut10ogY/Ud9yFgpnSWL19llWJQu3buV7/D6gTPKHeMbjT2LXtnjR3px8+VlJbZHbdfb2tXL7efPPJDh2Pq1/MsJSnVLR/y79a9kyu5nOONZTZrzjzR7UhZGotVzxr3+DThvLPtzTc+dAELqaI0Ab/fvGHDb9CFJUm6hx66z/705N+lpB9zRs8891lnj3RHCgsXrJSi3c13VbBylsWWDL+yWnz69Dm2ZnWhlZbuE467S6HfJ6F6xHKymto1ElqvvPqWFL9SKRKt7e67b/Y1InMEKwo4TibuufsWO//8c3x7TM9eXd01JftV77lnknUSf2CEYPacxbSm+uR+n8vHcdGoUaP89K1ly1d7+9J+ZYcqbP6CZX56Usu8ppabm+PW/MbNm6VoTLD0Jkkq62wbNnSQbdhU6MozOIBvofAzKsCxkRs3Frr/BRgv02yzZBBw9OSB/SWCAXeSpR4PZffyyy+yzz6brLKy7cOPP7I2efk+nNmjV2ff2lcifnP9NZcKbhwvSVnXH/PJnFiE4GmoO3wJRY530Cz0GXiX+otait/wS6znY1L6sIyZ7ovzzcSjzYKXRU7nO+ZThDu2F9rB4j0+1bBx6w7xnXRZqS0kNLcIz2led0YmWGeDkD+hvGBxTaT4paY0cudDx07gwU4RG6Va49Qsa5CUbinpOeoHTJ0094VleS1yrUenDtY8N8NHDIqEp2IZFuWHq23Vpm22Wrz2mOBr0SzbRg7rL0u60roq/vHDFXbkSKXltW7tvOjpZ/5h8+YvdaXs8BG22MXh+rAaGgUG/9jLlq5wBSrw+sA7wEMiz4j3RJ4Q+UeMxz2m/aZxQIhxCPEeQj3Jy3W+B7tw03abI/po2jRTsmOg+mQv0csiXyzmRqCXG3ghfJRthVlSXmrDmcJ52+YtfgweRxLCmBnHp9IM5bGhG3+gGySkS6Upf+tbN9maNWvd0qIQBAwhVM7cCuvZiwOmzRYtWlpnOVcftTvuuEEMY5lNnTrb7r73FvfOkiSCgIFDcThUYMEW+3E/+uST2vnUkDcVARfV1UeMAyra5be3GTNm2qIlK2VFsOo7IP6bISK79tdp5EbExu90Cp5ZvLKF03G27nIlpFDa8CYJRPYTT7xwvF177ZXSuDPV2Q5IK9ovuESj6sSsSg0ghLxDmUEL43hCPxNWigv7Znft3O5DjawoZX5xqBjDjh3brXXrPBFgla+EnDp1ls83NZZGxlGVDElu2rRZdQ1wekm1dy9XwiLMxZ30EY/jxzjhK9MuvnSiHwDStWsHVxJQuBYvXm0b1hfamrWFEs77VOZRV4RYVY5ApjeGvLHC6zRJrxNz3qpXtRg2W+VY7EQnKujQ1n744LcdV7NnLbBVq9fbHjErhABw8ceJTDAJcB2Gc2AkCPtQRmLbxA7iSoEC73imw8Q4iSG+i3mEd6qBfteFEKdKMLRqmWXXX3uZffjRJ7Z1217RWrLTGPCQLuaFoMLjzw8e/I59+OGnDjvvA9zmAotjThn6Zv6RwErbDrIWfv6LB2zqVxJUSs/qZ/ZgkwxLGUcQbdq0cM93jG6wtYd9j7t2bZeCc4UtW7HKh8EYubruukt8twMHseTmtrAp0+aoJicsKyPVBg/s5QrYtOmzJRxTRLs77JOPP7fbbr/Zpk2bpm81NmH8GNHOVj9GkfaNikXETcQXwRVOMbiygyWy/i61f/zjFccL71Aw2fM/5cvpviiwgwQlQ/ALFiz24V+mbbr36GwtW7a0ps2y7MILxksRWW3lBw/Jwj3HbrjxYh89+uzTabLSTvm6j2bNMu3zz6db0YFD1gCLSMIGX8yLlqyW4veV5bVqbZ9+9pWvIfnRj+7x0SYWeiKs2TfKqV6bCmVULF9jX02bJSa40OeGqRMXfgVgRvltmtt3v3eXFNydtnjpSvXzCjcWGBXhIJbmzVr4gjS2bkJ7sf1hovQLmCrWEVupilVXRv1wLoHfe87cxi2sDFMbPry/z52+9OLbdtllF9nFFzHqsUl9r1QKWrUrxGNHD7IJ5461Q0oXyhD/Uf4oA5RTX3jmDu/E4oXuEUjEjXAx18zcMf0J4ccdhYS2Cu0Y8iU+K+f10xfYFW7bZoW7D0jRPGBpycpbygGLdzOymkgBXGdp6anCMae3sVody1xlSeiDRvVKbD1LalRfilamrgxr1TzbcpW2eW6m5bVsZvkS9E2zsyxZsNcIntKDZbZfygiLCHcXl9hKGQDb9xZ73j17dlUeTezUsSPuKCgzqbG1k1DOb5+vCtS3aVJCf/eHZ1Un+DJngdfyCeqnP4avGTFgqoJ6o1wTh3pzEYifGOJv7t+8In4jn4kB3PP+m3kSPwae4dHQJQuYGaVYp3Y/cOCg+8DHu2bkpeEK+aAEM6R/QIpTbfjGnLO7ScN/cFj1i6tGFhfAQMkEAgUuzlhtqkbo1bOHNMnNThwRvlDQcT9YYPyEs+zN19+TBUonCQTCqsDrrrvG3nv3U9u6davM/wKbpI7BvDQb31F4EM7tC4Ll/OFHH4vxpXpaLgJw4KIOZySFymO1BA1zcXTmGCeGxHSJITYAF89csSFAPsyL1dUwIjrePgkYjjlkFfv2bXv84AvqefFF57n/Zc53Li7e75v2mauDQMjPiQf86S8G4D9WdUQdc5w3lm9zETFdedVFNnf2fNeyGLaGUW/atEM5HHdriP2Tu3ayijVs/0JjjITCnU7pi0Fqqqxdu1ZiglfYpEnXOPPbuGGDLZDmCa42bNwirX+3LwJBQMEEGiUzRBTIPQ43R9zEQBmBsPjF3P8Jxw9zjnQGvIpxyMlKMbeFi5arnG2yzOmAYZuT4xiGI4Fy403X2dKly8TIGObDcggrSSkOWonlUxgQ8H/4FvCY2Hbx+X+9DzCzfYTv8Zs/uQI5SELtZL2GsmymWHpKutcPHBA/sRMxt1l5uMZatsm0ZNWXc4jJJ1zBwQ7DzVjG7BrwdlE92rfPs7NlvT77zL8sRwIoJSXNVq/d6MKelfw4YGktgcGUQDsxJg7N6NKtg915x83uzWzq1HnKE2iP289+cp+98dantnzlahvcv4/oo1I0c6l9NXWG+sFuF0xsq0OvWrNqvd1x57d8PQPrMlhb8PCP77enn/1n2AamugE7dQ1tHvBD4NHRoN94SkKIlRZXiCfwDmZ9wh24MJcNUwEXTH9wOL7vF1Ybb5aFybbF3Xt32aKFqyQMd7uHOT/dS3T27vufiqAkhATLAdEIw5XFJZxTDmzMmZ70Fa079u62I+VVvk4E4wCnH4MH9rfn//pfXxtTJAaP8scKeqalcJiE8nm86phXhHrRjtBAjx4F9sTvfmH79hbZc8/9xw5KmdRru+7ai4WTJHv1tbethwRFk6x02yyrLrTtmf0ABg0O4A+MmjFM71NIomNaiX7PrIhvD1ywyulh2YqV7n8eZzc1KpB+11G08p17brEk0Ty0T6Du0BmjbBhEDVxJZgFu4J0x8MyF8lcj3uuWs9oCBQ6eQNsBb4A1PAf4ETaNVIlq23ugzHYfkrBDuWqdbW2lHLKwrpWUIHzSz5g1W7DXWLPcsIDwxIljPorgo0rKC/ng04OiYaba0tNSLEVCFWGcnFR7HKn6BSOEJWUlUnaqZWXXt7Wbd9jqDVvskH4zGpef30oKXK7hVa55i2bWuzMjMPWtT79elp6U5KN5D/74UV/kxzqWI7KaXdEChnAT3KGvgafwTgqM6krb6pe3f2w/Ao91OKl7BnfxOeI70E40TkL7w2fhD9EDJIE0Ed/AgUKFcSs06Vt9yYZSV8jICz4X8w+KBnBzMNAhX1tQG84UzqX7D1jf/j1tb1Gx9eze2W6+5QZp6VOd+QoDpwNbD5aL4L7z7btt7pwZspiOhk6pAuNcwIiRg6U9DrLVq9ZYe1lTDLMcOnTYh2cWLVzqw+IMg61eudadRezdu88rB4LwStauQ3BIMmXKNJ9vITBsEQkV4kAIYrmzcCNYecQKjFUo4scZiOb+TeQTPD9aVSE0QiB+AnFDozPcxArj4y4kmevGExfDXAwbcuIT53R+61vXW/++3a3iULlxIhSrMjnNiIUwp6T5QUiiSTsq5YJTr66SVcKJQ8zVcXRiZfkhGz5isDN4VoiCzzaypDkQoaS0NIyWq34QCHN40AYa86mTNdajeycpClfYrd+aZDmZWTZ/wRKb/NUMt163b98lJlZsFeX4iOVwESkMocretDCXiAMCz9SdEPAWhBqxnR5rcej48hz0XX+cqewaoxg47eV4VIUVM6RTEM3alVdfZl9OmWLfu+8Oe/qpX1u2lA9WqOPoJZbXuKEsBbVxvVMidJ8+qJEiQRt57/IhwJMCGWbONEr9BtShbs1B7DhB2OudaIYjGqEVmGR2erq319NP/1NWQKrwcswFNdw1dhrAp6OzSOhU/RO2VdbZbbdeZ5988pXonLnnsFgRS66z6JwhXdYvNE7iuNEa69a9g/BQY3Nmr5CF0FHK1V73IR7o8KRbbgghzi/esnWXrOAmdvONV1l6uqwlwT9MfWj//iLPY9ToEfa73z+ntmMh1mWWlNzQ3n77U18ogwWLsM7NaWKXXHKeXXjxeHc089En0ySEyu2yS8+3PSoXCxYmHMqPlkVoWyz5uramsaH9Bk7rMJqIR0ZBoBcEFPGPHj3m/gnCKmPIM+z4wMXr/v2lottDNIKXw4hU4eZdnoZ+ShIWZDFkTt5u8Xg5KhtFDjpVWk5los9jzU2dNjMwO/W/fbLGGBJmNTQZUB/4CnFDXaTA6q9Zbob96uc/lJL0f+7g4p13Jlu62orjcfFfMG/+Ips5c66NHDnSqmU1s+aCPkYI+QS+gbB0fOmd74XWH3XjLrTxyevlo1ak1zfOHN4rBQJhSl4pUgQuvXS8byU6VHZI5YT35I3wQzg3EK+h/i6I9C32zQgD92A161L9mXdl7cFx/eYKinYdP+OuJD7yAD2sWrveGqZm+CLXdk3rWdOc5oojoaFiWuY1t+7duggn893JE84yUgQP6xqUo48gNJLVHA/qYKQDfssOgxr1/0OHy30ECZrgKNEqyaxCGS3bJJw4FAXnIUzxNGuaa8lpad5++S2b28Txwr142YABvSUD6tvCJSvt2ef/ZSvEv1B+aXt4MP0uSYoCvgTwtNc8N9vatMr1EcfW4qHwS7Zzts7DQVKerlb+Lb9Na/9Ge/POn7krTl5tXHYY8S5f3/ge45Ef03Rt8lpbW+Xj8WXdhzi18XRHwT5yhO1sR72doCGh39vPRyMVaDsC7eIEo8B3zvHOad7UfytEJyTmTkgK16yxy6642GbOmGPXX3etH5/HQh8kvUsU78yhoVkw9p3v3Cohu8emT1/gw8wECmRo8MLzz7P+A3taOc7DZS1/Nf1rW750jb41lt0UtjsBENoH5M4LGmzEyOGuHY07Z6x7BsPSQ1mjhoFJBmbyzRAJNlQYBNTFie/inUDZifEjESe+i/eIzJiGC5zQqXjmPSts0tPT9Puk5TbPsrPOGi7lZJjt2b3bvvhimq2QEsJqXfxUcyhBbdex5k1ZhCSrRPTNIpnBA/pYz149bPrX8+zvf/+vXX/DtSLmPbZ0ySrfxwwHYCUm51o3bFxfikAPGz/+XF8QsWzZCvv008nGcZd0cvyRo7krUW1dogIVLO5Yr/AOwRY0ulBHOnPASQjcE/EShHno9EEQ8jt8C4ycdwRHj/JiWIqtIA0V/5ePPWxvvfmWXXHZFTZnzly7/IoL7K67fqiOHraEwXS++907JKDr2b//9Yo0bzEcZQQzB+z6Eort2rW2LVt2uxu8733/dnv5pffs7Xc/8lOjgKOuLgG+Rslh8VR9tVV9WRC9uhfYuHPH2G9/+7Tv2+7Zs7MtW7nGDldUuhXG8KQLEGhenQw/yEcOV9nf//ZHu/ueH7klAROkfgjGa6+52IXzf/7zqmVly9pQBswDM/y3ft0OO/fcka6YciJZhAkYI54cZt1zczIsBeEsgcNUQNGeMPqQmtbYDlUeF8NmUZUErOjvcBWCSanIRzAmgV/ByZx1jQR6WDl+wv71rz/Lkn5AzyiYkR7q6D3cgYN2q+sD8Xtsa0KMn3jxju88R9qK9Uv8Ft/FEJ/5Roj9OMYNtBOfQ770O+K50qd3tKcyOl0GIcLrdVI7PvjQd+z9dz60yqqT9sPv32m33/GA8IxFeFz9iHUuODA5KUGUKvwcsyoJDPKOgpPAnd8RDn5TGvuM4+8YLz7znhkgj6tn5nF7dO9if/jdT619m2YuwHDxyzcEJxe8pRG7M2rzoB7UN+bJd4aDgYX9s0cP41v6iC+gI3/mnKNVR76RT/EbwwnPiV98+bmJDCyzSaa1aZ5m9ZKaWr2Gyb7djBXiqVL86okpvfHWe7ZEfCUlI9vpDk+ELHxMz0h36xBcCDLpu+IpEqjJsviPSyA3kAA9KDovORS2aMn6kJJXYsVFRZaRmiJ4K23litXWpXt3u/CicXbNZRNtz/Zt1kVKQYasx41Sjl545S175Y0P3BfC0Ypy1anG82WNEDCmS1nIkDKb4+5qm/h6HfwD+HSZ+E89tauQWNseagt++UOgkfAtvGfKw2lG32KcEKu2ncV3SUYcf1ubh7eIaCxmSdy33/rEdzUlBnBPu8V2CHnWlqA7v1FEO/ToGN6ZbTtDOG9avdpGjRxhzVy4nCsL7D7LzMxQZhAomdQRHWDl5TW122+7xf705PO+wAVLKdRIDSbaQrMXHHp1QpYfQ2BKpbrVgzmqSbF4kKFY3bhdZN66Z8/udv55Y2WZfGHr1heK2chqVx5u1SizoMFHGEKlEztL+EZHDRWve1eHBOJzj2njtxhifoQYL+bBPb6LyOYKHYAFYmGuqH4jxRfBspf63PFn6xrnc9ccuL9g4Yow1I9aQr7CAz67CwvX2Iv/+ZsV7dtrr7/2vjouVncjmzFjtgs16pTZpLH17tXTLrn0At97vWjBcj8SEUtFOrUswsjY9Ev1CPPPgSC408mjhcTFOwJ3BGp8DjigziENzID4vCcvQmIe3OO74xKs8E7oIMRFmaHcEB9Xfb9+7EeWkZ5j93/vR9aqVXu7/fYr7NFHn7DGyRlBAKvRjx+vsrPHDrMrL7/cXnntbVu0TFaflDPf8nKi2p776+/t1z//kz3043vt3Xc+sh69etnTz/7baTbCFpkpFipClbOSly5b41M3N994iX0x5Wvll2R33nGDK4G9e/ZSOpPG/m+3jpn/47cAEkSy5MVofvmL79tvfvuk6FdtXYsPFqlcdNG5YvhZKuNDvecbyk7AybFjHDzSSHjEYkTJjcIj0BIX72gN3gXWAIXwHOL4cF0D4ZK09DXFqwdOXYGQoqu6ehMqLtMOtOexY4ft8d8+Yu++966tXbu9rhxv29DWIUAj9HMyOJMuosAErgh3gCfQVYyXGGK9Qll1ecWL74mBd2H9QRgaDAoC9yCYaEdCiBfplP8jTORbx/Q8f767knnc/vl/T9rNN39bylJv+/73vmU33fzd2uHa2jTUQ3RJOQzXYojEukUYCBH+WK9Y1ukyFbBj9OL0d39X+42hZ7zi/d9f/+AL3TByDldUqP8edkvQh3hTkt33dSwTmGIZvKPsMA8c9jXjm4CTrOApQTgzalV3xfiJsBZuZaX2fvXBJnZQCierwptI2DGkzHRPenIj41xzoc+KSw9aTVqGlakPFe/fb0W7d7rFT17kjWWdLSs4J7epZLB4hXg9HhSrpSQcOcphIPVkjbaxAypv7849tm7VSivZt9uVycOCn73kt992o94VW7/+Pa1YVvZb735sf37279Ykq5kdO1pp5YdKaWqVR59S+wutlB15MHP1jGbE0Rt4hPM+JwKShve0JXES2xM4PG/l69/Jx7+GdgttTdxA84R4V4Q6+qA8PTN6SBr4IHfyiPkSeOZ9vJMX3zBO23Ut8DjKPXoIC8PaxfuKjKMPf/WrR+35v/5LGlaRAwUyuJTP6QLo3PuE4OtvuM69fvXs1cHGjhnhW3P27N1pQwcPtVbNm1tei1a+V43D8NvK7Ge4IN99a+f6ni8ccLTJy7N2+bra5kkYN/B51bQUtke1sDZtmvueW7YsMPwhCLxSVChWilAHV+g4wBu/J8ZJvAjEISS+i3fyiSE+Uzbh/0mn774YzOlG8LnmKkur+ritW7PFPv7gC5s7e65xlOEdIsaLJo5TxON+/ih5MuRxwcQJlpOT5vuuOeiCTjZ96jTLa5lrY8YMsW9/+1YbPXaU7dqz1156+Q374IPPbX3hVsOfNmUJmqD5CQKnFb35X/DChAOOQkeNdfim8kXge0xLiM+ODz3Wxa+Ly6u6vOvikJR09RucsCcef8Q++uhzmzVrieW2aGIjRgzzdQjs6WTYm2kQFJOdu4vt6+nT7Sc//r7lt21lSxYtlRBCQJndcNPlltU03T75eKovGNqxc7dxznZYrOVNQqleNgsa9+3aYRVHjtq+/Qd8mOzaqy6yf/33DWvRIs9KS4pt6rRZnm9hYaFtLtwu+i72OtCoPnAkuLBI2aZUtL/Y1yKo63r9VCs7drza96gflyBmaijiHoFeT3UWn3QlhUDHJUR81uGo9rf+UK6gJaw/Fou58MKCRzmRMCIWAZwGXEtxIR/y0L9jx6rsphuvdCvlqynzHW+iCH0KaRPLDLDyPuRF4B1xYDzceU9ZvI9xYgjlh/wIxIk0FgVETBPjRfzwO76L6x3oD9zjxXfu1D2u+tdP3QMTrE3u72NcY1pFf1h1jPJ99747fI6fI1MXLlrr03PUGfyi9IcAMw4Mn3oDIwIgsQ4wcUgrCmFSentQH9184WMtQH4nDWn1m+1u48aNsFHD+0thPOxCE+uX6TmsLdbk5DZvFqzS2vIjLrl4DwwueFXvcFrZMbU1zqI43hF8edGnccEV08ffLZrnWrNm2ZbCNiXx7Iw0LtyCnjDOKMB3QlgAx4Eb6dZE75iXT8nKslYStFk5LdRvW1q7Dp2tbYcC9cMsGSSMsKq9nRep2uhTQkmlrOeFc2fbVl8JnmIcGVldWamywG19W7Vynf3rXy9Zd1nlzFG/+tq7bjVn5jQztiKWlRxw3srpbz5KBCb1j7b3+oom4H+BnPTuBK5jj8s2gq5Rbuhv4se6++JbvecUMVdiahRHedFn+c4UC0YmFyMpjKCxqItjIxkB4B1lejzPO+Tn7/XCRwkEHDQJ3RBoL3CeGGI7OD2pXQjQfFZu4pGRNGS8RGaVleVWUXHQZs2c4w3D8CgZ0GhhDiYg55SYBcdotZFQ7d2zkw0bPMSR3rtXD1/UMGbMYBsjq4eL7SCjRw134T12LNcoWeZjfFvQ2LGjw7uzRtqY0eEbJ54gjIhPvMFDhlh2Vo5XONQxEFuoMBXnXezEqpIaB07qnRhm440WOrNr2FzUSXfPwd8RJ3Ss8F3v/WVAtr/wMrjRQUE8jCr0SbdgdDEmUJ+hd5UNbQLcKZiriLBaDfjZZ1/bvff9xL73/UetvOKo3S+G8bsnHrFBA7tbcfE+a968hTpLpoo4YTnZ6fbnpx6XdXmvd+QHH3zEvvvdn9mUr2ZLMIhiyi72AAD/9ElEQVSwG6e4MoU1SdM4HCofKE4eD8Qa2q6OOMJzYHDUBXxRj3CFEAjHQa8NZ6YnhLxVhirJXLrjW+WSD08oAHXlBlh4htHUqyFdA3f7mZzG+cnHbV9RiWgtWVaLmK3i0nE6dcy3e++61n7965/ajt17bNHipVLeGis3CbnGDaxL5wLbX1RmO7fv9TUKmzYUWl6z5urIJsaTYd265EtZFDNTguqqo3bTt663nz78oDMzhH+ymBELnpib/fyLae40pXV+a3vn/cm2dOla4/AM9pYHZw6qVX3dRfMnmfsWDDBDAoySjriRA+tFlx07thGTPSpmhpMW4YDIaiNRguoVLJjEAF6+yTwJ4IqojmfhmOcgOPgKowppyC/4guZCnEPPJ23ihJHWoaC9vfrq+75dhWw5mo72Ig1wnxlCXjFEWIgXBQRtRYjpeR/ziXDzDcHGnYt0xIsh1pM7oa7MEJ8Q6h6eictv7jFPeBF36Aw+RV5cvItwoOXRh/HJ/fRT/+fKPQsr3//gS3cCU5dnwG/sE9Qx5B2+Uz/yRhgyRM10wmmc0Lh6R4ledijZv8XAsy/eksDIzs7wA0xYI4AuD0NGCDNFws6NrVu227YtO1zYYgXHfCgv1j++cxef8DDe689pTc/6dzpObIf4TD24A3GarOGm2c105birSRySsMI6PSVVAlrpRElMjSCcGok2clMaWpI0kl1F+2UUbLQNmza6K0qmARjaxf83QpD1MZVSNnZt3+Ervzdv3KLPUpjFk1YvW2Yd2rS0YUP7et3hXaRr1rSpz3//8Y9/sfc+/FyCPtma5uTakQosdOqvdoReqIraCyXN66I7XB4MsMAMRawBsDDCqsZC2UP5cqVPHNnXiOg3z/5NcXwkkYbVe2HOL+ruv3XxnT3e8Z1b0LXxYv6CUHyCuf4wKhlp8ZvBaYQKKYS2CiONp9vV6xeuegNH1A1rH9i93YYOlVCV0Fy4YKmtWbPBWrZs7cdbsZqURVsVFVXSqBo7kIcOldmbb/7XZs6YK6HcXRWsZ/PmLLE33njXFytBUCCUahFgGAAdCTiglHv8T0EvHLbaStD5UFHJj0Uf9dz/M5Wiw3tMb2SCzwvWPkchQZOAI+YNiRsQFgpxBOoXX1hFzCe+k593foSOI1BxdcEAPQCbiCIiF4HuDvY9jidRgLi9xJAHr/Q/cMAM6B7Md2HdCAzfQH/5FRdb335d3avM5M9n2rSpX9v8hUvUeByQnioY0UxhTME7lC+4Uj5xCJv8gYeX1CPgMDz7a/3nMEEEeg5aaPgeA8/hfR3uYAJukQnnnsIJnRrUpg3ZeP4RF7x0WJyAqbNH8dCw/nH7+OM3pHhdakmpab6v8Uc/usv+8Y+X3YHH4iUrfaEJpywdLC3zdQ1ZGVnWoUMHa5hU36aL3nAP+eEHr9tZZ1/qe4m/971bxeBSbNmK1Uq/yiZMGGOclrVt20575ZWPRbvFVtCuue3as1vtG7am/E5C/4HvP2K9+nT1qZzbb7/Jlixcau++94XlSsizLYizsdPSmVs+bpVHj0rpqW8PP3y3PfXkP+w4TL22XuCn4vBhGzt6iHUsaGtffDnDDxao7/gJCIoMM+AjCK3E3wFfIcTn2DYxfvxNIA55cueC9qGJBmqfoUN62vnnTXBf0GWHgg+BWF5iWTF9fPe/vsX3XDEPvsV3MU28E775Lb6Peca6xO91dxhoXZ1j4DmWrZrrd+1Tbb4xj/gM7+E3jJvAgkmGWE8pDxYTeTJFJ07M43+lj3DG/BuozeFzsf4xbSKueI5Wd2KcKgnbnj262CsvPWNJEh4MR3NSEWtR2L9bWVHhliPnlQ8fOdxS00Ofj/X2uVQ9w8zjvubgS/uo5+GuQgV3sPqC4kigLokhsQ145nu8GA2CF9bIkgyKJEdApou2VC+Vu2HHHps8Y77ltc4XHMcMv+4cS8qaC1wQsxAMRRRLuZ7asnefvn6GeI34XFnJfu/XI2RsjR0xUP14un340ZeuiJ919lhbsxaHVOojomMs7Bop1Pvor8KB0O4Bvu9cCF7Es+rARX3AtbeRcB9/fzMkxovtEuORT3wf4yS+jyF+i+ljSMwvfueK+I7fCIm/eQ71MCvoVjfn3CAvv25Yu1XzHOvcuZM98+zf7b7v3Ctm2M5dp/Xr28M39hftK7ZtW7fXCsN6li7iGTiwjz3//L/8TOLJX0yxDes3iYhSrF5DEbYa9LgayLckKU19WUW+wEa/YSQcoyj81v6Guei3LuKShjbAmT/n11IViCU0CJXBeUhjac2s5GXLQSNjnzGExcpeFAgaNWz1aSRNSkQu4Y6Fw6Istl4xdBP2cyue8mDIEqHLexr4dJ5oZ4rjQz2Kw4pg8g/pQ9mOXM8npOeZb2h4XrbuaNk+hynYGzUMdWAlelLjJn4Q+LSp023tug3qdMfs5z9/QgR/zFKSUjyOQPf6KIlwwYpU5SPWwygFGjdwud9h/VEe+GI1c8BNqDuCk7QcPck30gMTXqka+jtwxwXstTgjfi1+PbV/ByehHdB6KZe59qCZ8zu0YyBEIKkLkWDxQjd92ly1g77LOh0+crDv/V4g4chq5iRZnXt37zU8E11xxSXuZ/zkiWpbvGy1C0ECC2GWr1jnWz44/IPtJy+88JYNGTTAFcmHf/xLu/76a2zr5i3Kc09YIdwQS11Ws5jEuecMszlz5tsPfnifH+L+dykH6WlN7MabrvJ9vOy97dS5rWh/kITdIMG23KqOVtpNN1wpAf6Z2jis1qbz0ZuSpUDtkDIwYsQA4a+Buz1lfriuW9eF2Ek9rUL8Tfjmc+zI3Pkd38X38R2WE+frnjfuLD/7/K9/+5ftLz7obamSFOdMAU1IzCPegYl7jEvgcyyfcngR0ybCQiA9aWPdEvNRbM/Dn2rT1ZXNu3CF33Uw1OVBuTDLkJ44sWyev3m5sihl9uKLJ9q6TVvcOmMOGvr1ZquNl9gOUTBDz9yDBavfSkN+38QPz4kBeIgT4CPfAB/GA54Pb775SqthNbfoEFwmKiT0H9LhJIbjEvXidDnwEy9bF3eUezyDwRf5jSETYKurVyKO4nNie/COwHvS0peZ/8a4IB5Cl/4FT2ZHxc4du+yjDz9VPzhm7dsXuDKxccNm9b9yfwevSWqUZPt277AaKQzKWDws2TZtWOcLfVu1yffDQjBd8JfB0bJJ4m+7du9S38PXeIYdlSDHAcmJ2qF6HKBEowueQ/vHCxhjvcL38I66xLrFwO/4PrHe8R6fiUOI8eLvGIgXv8Xn+D7xmwee/Vb3jnti3PiOumXn1jkhOcNyPnGkwr2XNGiYLo2oobVu3dr9W/fq1ct+/otHrEl6CxEEHY8x+1N2/sSzrV1BG3v15XdEwAz9hAJpILQhUZEfLQhxs2AGJhGQg2BQqcCl+C6hnYWFipAHCEZD5ISS4dKy8F08/eu5tnkTykE9P+6N+SOGE8hCmSot5dfmTT50ZPLVt9Pl1iKD1yFZbcPqdYSiNolusYHJl3tt2tr76bw8MnESCaKu4cKdnBv40BjzEgyFsEAImLwkwX1Sna179842YEBf+89/3nSlBSuIfcD1JPy8E1KGaAXvQeTNbzo0HTYUHdqAH2CCe7D4gZGfYMcxRakk8FCbtPZBQfUlRm2mdd8VwivBe7peEYfgm+/13SnErl37pE1zJm/MlG9Y1mbNc9NlmYoJNITZiAEeqXYFpJ6UABx60Ck5c3bcOaNs4eKFfnJTclK6b8UTW/K24ljOtPQMlR0Ut5NicmzJ+dbNl/vc3K5de4TPjj4nva+4zGnKAVTdwOlTf3rEJk26X/QuulSeyanpfnZsdY0sXmtsY8cMtPu/e7u98+6ndsml59l9335UTOK4PfH4z+2OOx+SRdHEcXh6REgKDtbM4EHd3Zvchx9NNTxVxbZKDJFJRBqJwWFUiO/47rhViEyHAKMmxG8Br/omC79f355+KAlbZlBY+Abj5k4eMU1iIF/ex/J5Jn7dXXkrGbTGFjGy0GsPMU1inQjxjkAD8QgTFsTxOjg2CrAk9psI5zcD7xCaAX5/c7qseP/mM2DVP1nfMjIb2xO//5XddNO9UvbTvB6kV43PiE+IdYjlsNUKPwHsI4ae2FbKdwQ+eXg8/VFH6BhepkfPj7xCPjxDm0d9m9ArL/3ZThyt8cVg8EbwAq/kOlZzUoLpqOXkZovnNbeGyUmn2zqspQjzmT7PrPQ4L8LadX/rsrgR1igS0RIOsNZZzrGuXImBPKGfsAUImOu7NY7HyOzsMA+a2STNduwuspffeNfWiw+3bd/Bspo283piRXs7CueMnBXv3WNlxbjCrW+dO3W0opJSNy7SmmRIjjSxkr27rFjfKQeHJyzOy0jLse27t4u+jttRyYuTypORARDK0L8iOxxhOicYAmEBWGhD4sS+SNTYDgTwQDy9CXEhjtr3kfYJvOc3AeUsTp8QQhLyqMs35sU9lBFoKPFdjBu/8zvGib/5xvz7/2M569kt53Vr1ur/YAmdOFFP1scBd8uH56PpX8+29JQM696jm3EkWmnZAXvggbvtww+/kna+/3QH5OZapiwHGNQdd1xvzVs0d5+2EGMQRrWACgIYfCKivDL6A+ncmafBr+2DD97vwzZ4IeJb69ZtLCuzqVuweN5i9S33RmLuEDEEjcWM5Zv4vbEsTBgDBy6ccYmBNpZV1Uidj61g+L3lHUc/ehlKxzd/r3xYPc13yvJyFYf50CTlHcrjG++SraGsNAQxDB9XfmefM9x6Co94C2OPYHLjFOVHeUnWslmub8bfXLhDwmG4762rFKEy1NW3Tw8bNmSI9ejeVZbgXt9WgNBOTU4T7MFJPsLL4fcygVew6B13hB7f2CvId57jRVy2ajHkxzNb3lg0RbyYPuSp3x4Pi5/f3BVfTMR/8yw4EMAHyw56+3mb1hJgCHjCEhMQjaBCQDexHZ2oRT/EhUnhgrGyokraNVtMsCrUSchBtAMskD3vfKRDAvcUhy6LSbDYECE1efIs276zyBUdj0zQHfpo2SLH/SRXVZ30feY+aqAymEJgjrB/315WLgH38msf2ojh/W3yl7PsqqsvskULV7hHtVidxHo1aNzQNm7c4iNKYavXDt/OFhUUOmXER6R7QsyD91yEunzDc/wd0/+vwJz0nr37ncFFpq5ST5f1TYYQn+PvxDISmQx1k+4j5bLGqo8elhLVQO2FRU466uXJTucVA8/wBtqZxaL9+/XwAwCYLmBvLuDUFnk6XYQhBt7Hd2HOPcAZ38Uy42/uwA3KayS0brr5Ktskq3n1mkL1l6BU8pF4ieli4Le/OdXA2rZrbr/99cPWs1snV6o3F25zIcD3iBtYmmdButo8T7ez7lXCF4fDIJRYVTzu7BHosVZeftD3xx+Q4rh+01bbyKEp4pG4gs3JyXaLkrIYfSF7aJwyyBvllTZG6COQUfpdOVDMIJRDPYhL8DrV/o6wJQbSIKBJiHHFnDf8COUhQwKVUTRGrDLSUarLbAn75UUQCNFqXQf27bHi/fusSBbznu3bXbBDHwyzozhnNWvhXtXKFGff7p2+7YstcExFcaBHs1atJMyL7YhgqKmqsbSUZDtUERRq+iUjWtQ/nHUdRjQY5aTKzDXzjZEJn9oEX6pHbFu/O9fQ+9MjenUh8XfdM2nDb/Ig/zgKEvKsw2EsgxDjx3fxmRDv/+u9X6LJrG9aznpwy3nDqpXSVmAaDMs2cmHIaS5XXnmx7d65T0wr2Q5XV9q7731u7fJb2Q3XX2V/+tPf7JAYGMwnNjqN0aVLe/vRj79vWzZvsQMlJTbly6/dOX5ALBrw/waU31wgmPxg7u3bt7b7vnOHfTnlazHb6c6UISS+M9zKgh1nAMrzFATGnUbT3TVadWaQ6hRO3upNbnHWKgoEL16woVh4Ou94dQ3gqCcfMvY8BadesffPh6aApVaTIx15xLqd8nxh0Cft+usut8zsDOvQvsDef/czmzt/qTpfY6vxPI67G8bBQ/vZhx98bg89eK8fnffiSx94J7550hXqhPWlyeI8fY7NX7DeenTt4AuaGOauKD/isAEyuPEKwzj0B9j1JbjYvgaB+lCRlIXE4AsbvL6KrLr6wiGvsuqhd+RBnfVB9KGMyVN3yvIj8fimmGGBBQKQ6QGYabAcYjvz22PW/vb0CR0qfouBd5EeYuB7fBfSg/sAX420bVbFhoVfEvxSLmRCuXCJZWEdDBzQw3r27GHPP/dfS02TReVFhnKPH6+2tq3zfbtJZdVhO2v0aFnwC+yZv/ze7rv3x8JhGGIkRLgjzOCYU7vuuudG++j9z93BCI4liJMY73+FCB+Be4zPc7SEeJf4PYZEOLjHfEgX4zqDV+A5po1puGKd4jcC7/jNFEqbNs1s9Jhh9vnk2cLNAVeY6DOxzMR0dUHMTaAwijFs2CCfJmOr4NSv5/qUjUpQuhAzwkKg3Pgc2kWRRJChLrUw6nUsM9aXdNSTOdBePQvsn//8s/3ooV/ZosVrTtePfKNFSbrE9/4sGsdA+cEP77KUxvjdL5HAOW7/+c/LPgUSoXIQ1G9OIW19UZnoWGCw1S3AftwdwLRp20oKSbm9/eYH9uMf3W1XXTbBdm7facUl5bYOR0aLltteldFL/fn6qy9zxS5VlqqAk6IfRhxRklEuEJzQtlvMsnTh025F+w4RrNjAG0EOdQQ/sX7cI455jvhl7hseBu+mHByn0DacKte0aa7es0DtmCsO85essL/+30ven7CGQ8dXWhaGKe9TUqBychAywac/nr1aqC8xnbhvzy4pJWWuyOPYp2nzFpYigc9Z9gyhY7mfqmYEoMoXJlOHJhkZPlTO6CsCnqk0HMiQN/07TMHVl2JzWHKnq/PDUK26/kMAP6xA513i+xjiO+7Ha07Y4aMVXm5ycqrzOfAKPskjMRA/9i8uwjdpKt7juxhiOr4xrRstZ4UzLeeSfUXKAS0NRinmKgaEhssJVL169VQDHnXHIAy//uD737b33vnIPVnhOi9RY0HoDejX2w/pf/gnD9vKFeulYVXpG9//X6QkVozKI5DR+okGIV566QXulpKyldoZq5ejdAxxIwjpjOQd55Vh1ggGhDd3NG5/J8UDrd+/6R2WZ/iOQhLyoj4hb64gcNFgeUcj8VslumboQkFl+lw5lh1pmLs+xTfKDtbtieP13BJu27a9/evfr/oS/mPSEFU9q645UmtF1vNtZu3b59uatZv9ZCy2s61bu8X9rjJE+vprH9n2bTuttYh97759dtMNl4koK9x7FJ7GsHgdbuCiPoIbwg04Ux2YJ/X5JOa+hXuvc6gXc88QNLjyNtJ3XD06TjxuiOeXfodVstCJylJ54RtxeR/aiBCbmzuMPDzXvlSIz4nEnPg9Em+8n/kNZsOZ0unCQ5XqHeb1wwK9AAeKgRKJtoIVT4DGasQALr98ok2fNlt1x+oOZZMf7V526JAULzFHWcPrN2zw7TgLFyyWZbxDdQxwkH8MIW3A02FZS5w0xbxaFF7xivUgRCVOqfXOX53+RogMNPFd/B3S1cVPvMfviQw43nkfyyUL7jF+vGK8xIB7xvETzrYLL5pg23bstE0bt/rIVFjB+k04Agzgh+FSPOTB3FatXOPuHrEW9+zB3Wewgv5XCDApL4jPoyg/3X3oUt+om6A9XW4MXqb4UZ8+Xe3qqy5RudX2pZT6soOVXtY34ycGvoWLIk9Jmehv7779nn366XRbtny5rN9MoHD8hXyouP+jxoIJvAEfzLzGLrx4gnXr0tHX7nz22efuv313UZFlSeC0bpUn2mpkScIhB/lkZ6dat65drHOnAgmkJqf5kMOjO7TNM1YyfBJ8YjVjRYMLFoLFEPtZwEVQQhL7V8Q5vJLLcal35IlQZlSDOWLf+6x+Dh/mDp9CkK+XQoFLTdLyDlfPCFamPLJyci1d9cNXf5qUXvBxVMYFlj0HCrG6m3ojZJtk50h5loWuvssiMPBWXbuvWS0lIc7IZiP9PuRz3/wePKiflJsL/RSwPZJZrHzH5fMD373Tec+2reqfgimMJITA+qQmUnaAMfDsOhqg3lyxL4Ov3j272XXXXeUjpCwqDf39lE284Bxr3aa14Zs9BtJGHDN6SRkuv5QfI4LQAbIv0KpH8+DtWvvCn1VG4pxzHWdRADg0MgJtR4a40ly3dqv9/vd/saeeeUpaRH37/vfu9sMsVq7eYLioo7OEBg/pmmSkWXbTLJsze74aAb+pqeTulVCM2rh1CKHx+I4FmpmVYRMnniut6Ij/RlC1bNHUVqssvOlAIASYJ4EOwf+edy3M4R4qDWPwYSysQpDv5SmKPvMehCiyI86jKX0coocxBKtbaRIamuDFCG6xP6WptXbIkw6g9zAj/dKjBILuJ05UWyd1ujVrV9mRyqO2QgrLipUrxfBvsPvuv93jUAalsGgFP7xffDnH5s5bYTu2b68dIt1ilUcO+pFuy5avEqEftC2FhXbttVfbksWywKWIsMAcwYQmH+okCHWBB36zJcDnhqmW19HR5XdOFyMOwow79XGY9JHvjlPi+Cpx4Yk/FJNawosBhSkoS+Sr+CRWCPgM+YQ8+YblW7cghsDvePE9xickpqVDsEqaYUK2p6Dd07Ael8JpEt08jeqPwhI7IHTEVjaO8svObup4I11kYFXq8MyHWUNqxraTVN0b2+TJM1xzJp8AC+2NIhDKYHEbiioLzhgpqjoaOqagUN7AHeifEMrjHb8DYw/whd9Uw7eH6IFn4mIh8S3SaR0+6mCHpgPeQhnEifFiHG7MUVYdC0ozuCZE2GKaAIfUOSlsxxVnz94DNvnzKbZ+3SYxLjF+1Rf8eB+DClSu/lfa0BdIiyAje/zS46GsQ6dONnvOQh/RcJwRV2kC/QGzXtBfqSd5qd566XglPy7anvzjxfeAf8VXdAQWnqM++3yarVi+xl2JEmL6b4ZYb7553U8xLVbfZn09386dcI4Pv+K9iy03gkQJQn3rLgXA9nU3gab5fWB/qb366ttWKVqb/vUc9e1kXyj4xz//w57+2ws2Re+KDhS7D+sO+fl+rGDzvObWkGkw0QIXfYnhcOCqgw8Q9Ey51MdBCLBQlXAF5cjj80KBe2iX4NOew2oQPvTjsNg1WIg+lSUaho6978BvSaM4HIxUXFyi+AjAUM+qY9XqU40tIyPH0jOzgEJtdNIt8NS0DIc3VQLymPh6WJRXzxoJp1Ad1jfnUeOGlPzxaQFts0CVvoabY+dhavN2+W0sr0VL8dENdlh9gTLZx3/nHTdZtqx1Tnrj2EuTMUQdqY9uPqc9WsYRU6zs9/dWhF5qcUIl/Nx09YVmzXLs2ed/Z3988jf28MP3W3ZWOgRq48ePtVGjOLY0uN+NaXl0156tW1m3Xl2l8F/oWzebN2tmd945SUYDZ0soLu1Fv61t0xj+v2gycKragB/f3r17qROeFIIOq4Aa1wKOVB0WgpNkpU2y+77zbVu3bou9997n+sY2oFphJwzAsKkvw98cA7ds6SppOrJIAg5OIyERKQEoiAcLrL717NnF+g8QDLJyGLZo3baNC6PNhVu8g8RKkIcLAC8/vKPi+kd2ClSYYUDubL9iaI8GrtE9ICRo/HRyvoeOH9LVXfx2xOoPQeXCXIHV5KHOvIOJEhWSJCgtrYmAZjhVZXCSzcyZs23M6JFSdH5hySlJvmhq9Zo1NvH8ceq8+AinDJGrikW72yINcPfu/e6B5/NPptill15sP//5j+3GG69Sx2lgN1x/jTTywda2XXvr2aunhJM0SOFFJVI6CHFIgmAODJBe4n+CnYsQO2tkOiyOIg51joF2dmGIVa0/XFmyEt+PkquNFvAV8vNKKIQ2j9+iMha/8Z4OxC/SAEec8gh4Vyz+83xIG++857lTx7Y2/twxtnrVSuGYOeiQNzc6dBAa4XekN+7QCqcZzZq12CpkIbCYzKPpO8NfF154rjTzVj66QWIWjb366jvKRPSsv4gzVyDIXCHk7496H6wS4ITZkS8X6eJF/ICrOpyF9PwX4kflp+YEpw0dtSFD+ui5Ss/kSdxQLpdP1yifGjG58C28j1o9IbYjKOzUsY0N7NfbrRbiESI8Ad5w936lvn1c/YTTdrJl7XCsrAsMWIg0G29CJwRduofyA4DQi0r2n4zEtMlrI8WIFcHAF757eoLSAh/pUfyFIfUJ0YiesLQ8CpcXEDDvQhmrUf8oid8MwXP+9Ndfz7UC9Y/yQ2L4qnSgnZCeuoZ6hmcCePC89Y8RQs5VHzN2lHiRcCTYToo24CfwDGhGKT1dyAM8A5HyEa+hbvPmLbJ+/fuEI17rM5R7wq2/ktJy+1CK4X9fftee+duL9vW8hdZ3YH9rX9BedMwonuqqDOBxTkeOqEAv0Sp2vFJn2kffiMILYGGkLPajUG/huLbupOR5vwTsqnUbbNqsuX44B7hHIDt9KDPgPF5Luyi2COPKw0ckGDda2cEyd7pzHLoULph7pj9kZed6/qylIS/OR/BdI6Jj1iolpyYpbym3ilMj/IIzrHTWqeCClN/eb1VH0mCl0x9jPbJkvO0p2m/vffyJfSSeuGvXbrv8sgvcH/g//+8lK5LgPIkmAGKkYIEbds6wfgXLGQ+UbGkjkJ+3t8etpXNdnP63YvlKe/GFl6xjx44O98CBvW3s2JH2wn9fF12tOAOf1VXH7HvfvdduvfUm27tnr08D0xaMPOc2y7LuXbuqDvBXBf+P4uroL7RduBLD6T5B2Lyp0E8k+cnD37fHfvOoTbrlKrv9zuvtyad+Zb/+zUN+Isy7735k73/4hRhbWF5PAEgahrxpWFaxFnToFOZC1aCuOQuQbxaeGGDKmRkpdvddt9kXn39lKckMhwRCxkcx8wkI1xC37h6fCfF3fAei64KYpIQXq7+x7LBowxnTASbgC8RcxyjDFX4LhT7M5H5wxYx4h89wUIiFVVdmyMN/849LhMbQzFYJ2w/e+9SmTP5a2mex3XjTtdavXx/774tvWKOUlFCuknseTlQoH2JKjRvZilVr7bPPpvie8q+mTPdD5pcuWW5vvPmRtLtf6vs6Ccza4SmVj0AOTC40PiEQoxi4mB6B96HtAuzcw3OITzjzG/U+5ThkPk6sVkRf5dsp4tBYJNjYqRMDvwGFODFeuDPNEIQQZSemc1Tov1A+73XpH6ji+M6bJl1jL7z0hmitSJ2eYfkQn0jOvHjycs/MF9wQB7pFmHm2tfFYBJPdNF1KYhfLYAU3ONW3CilQ3OPlDERww6irGOkxhspZNR7rFfLkOfaPAFt4z3Ua1vDa49UFyuB/zuE9Yr97/FH75a8e8mFSFqzx3mN5PsK5IjfLbWoFeNrD4tFn8qd8py2FWJcm6an28I++44rNEffWFHDCNwJpIkz0C/oiTBiPdmnpTZQPv1UmioDeN2gQFj7h7QrHW8ePhZPoQn6xfgEHuK0MeKulVZULLmkv5vpwgVpffSy5cVgomBhI4cybH8qf/ByHfq+le+GQqQXmZLEAm4ih+yEUCrF+BNJx+RvwjrBVXdzMd4cz9SQ4jtrB0kOW0zRTxclSdOU2CMiYV8QpgXto+5A3/G/YiEE2d8482QJ6LxiJg3KflppiRw5X2/ade62k7JA1FX/FN3TMhzYMi+4CrJTjl2Dlu8Nfy7MoM/Ei6LMC8AQa8Lo6nIFyOMJx286dVll91Hbu3m2lh8qc54AzeCPl8xyUhfo+1757737buLnQevfq40eCiiU4DaA4MewMjwzrK2St5uYG4w7BLRgQvi2bt1J7BxxhTBypPOhz1Xj5omxoIUdWLgH4GbYHbgInYDG/Xiy4k5Pwn2+ikUZ23oRz7aOPJ1vRfoa+j7ulXS1hCBCUD+1y3jcufLt17+LCHlojvfMBwRpxBn679+hkf//7C+pvz9ijjzzmi3V79+nqi1NR1tLSOIUvwOT1kILCsbx4eMOZ0urVa61P355WUlIi5VAG2VkjHQ4vQ8kivcT2SLwnhgBRbejdp5e1bNVSAvgd99e8eMkKW7JohX34/hf2yqvv29vvfu7H2HE0I8u+yTBenq8s0e7dO9i9995mr77yuqWmpDkgIMCFgp4BACDr0imh/pHf737/Gz8LdM3q9YrTQMSR7Puq2b7Qo0d3MYYyz+t0OoXEPAmJFUwsgzvM9bvf/bbP7Tz44L0SjH2J5XETYYqBZ/IHPpWkRkmys4RonKwfrar0w9RPnIQ5nQlTDBG2BrIy6VAs/OKs2Bkz57gvbDosB99/9OHnXkcIG8YDCHVDeLAjBWmRDO0vWLTMlixfa0ekHK3dUGgLFy63deu32Ko162XU1Qp0ouuK8Id8wjNXEISBeUQYI+yJ9Yhp4x1l7PDhg/bzXzwocao8T1QLn7fb7bdd6/UJAiGkJw0CGryGdQa0jeeqb3Vl8B1BU11NJ6QN/zehxt9YjKRpnFTf+g/sYfv2HbDlK9f5gi4OeKBc175rYU4M5BFh404+3jlrv/GbwPwUzuv7qT+0L2iltg6HCdChXajUpsGawu0iw1m/e/wn9vKLz9ktN10lvCCgA84D3OAQGgmwJQY+ext7XH6TLsT1Z9XphCyUCePPsa2Fsr6U/rCsTtpCuXo6LlXJR7IGD+prHTu0tsOVHBTAiBA4O+mrY0O9/ZWsiCbWu3cP384iFV/w1uEg4CiMOrki63CHRUYwR2HB6RnGiUvVu+660f7wh1/aHbdfZ9/5zs32zjv/Ud84X0KaeTfyigoK+K/vZQdrSEHfWFHNaUQM+7E97pJLJlgbKRj3f/ced2VLACbnI4KTqQyfevK6B5olAJ9XRBd1ViofNl2/YaMrrjGeUvkzefqdmLV5coX2oA3wkdBAfWud4AjbifzQGfZJQwcqj3qQLeljfrwPuA60JtvXvv2dW+2qqy9Q/cIhF6zKRlgwfcexkZWHKkN7OQ0ECzbSI/O9AX8Bfgqsoxm1Rm2b+ToT3bmIH+ZW+ca8fp0AIh1TQG3yWlmLnKaWk55h+e3aUrDnTX7UD6GM0h3SnVIfP+yugxkWZjdKi+YtLAfPjRLK5Am/VmLxINZ8nLRUKXEcvELbsrKc/MG1jzwI/iZNsnyaxlea6z27SWjjNCkBrBTHsyLlAhZ+x4cMGSrh2l1KOaeJCR7RCqf6LVqwwN3t4kd+4nlj7J9/f8ratmthrfOb2nnnj1M9OF6XrWWnfH2Mty104tCEAD75DS/q0rWzr6fYt69MQv8zP5O9Xbs2vuYpLT1F8IZ+DJ5pw+9/79vuwvrddz8Vj69nO3fusa7duvg8eWXFEd+O7COaNIJCYjuQBwo9d9bMJIYQqzYsXbbCduzYYldcfqktk2DG7dratRttyZKVLjAPylpjnsiHX70yoQAvRI3ImZ5PPvlbe+WVV9zLU6PGyb6374ILz7Vrrr3YqqUpASCdPgj3WuTrYv4L/6r7ikusQkhHMRFN2fYdu2z2nPl28SXj7T//ft46derglYllUykuQqw0AULnPUTGe54hmm3btti3brna5482bFx/uh4E4sRORUMpez1DrPqtH6nJjW3AgF7WKKmhdevawbp366TOTKTIfALyyYPn+C4wCmqqvNTZmXOBuXIo9yppYjhKr1ersYu0lYb0gsPtA+UT6ycc02l9Hkj5Qsxs3WH7Ewtz3I2nBAZzN+peoc6Coa5OoY4EOoHD6ewLYhPsDj5MMAzZJVoHzKvDoDk4Hf/R1ceqpEz92EYNH2a33XqVdenc3tuQOnJM5jlnjbJzzh5ix9zZQmin2D5YWcfFkBsw4qD8+vXpqKuzz1tRf4azcIXKswDwNCdPMmTPcKw09ONHHVdXXXGJ/fM/L1hSozQxDo6pO2xHVX8OwGeIFyZAR4wCj3pyxd/gQNm5UOCou2oxTjpw4wYNfQfCxo073Q1oRhMEP6LwuDovdVQHl2C65qoLbdJNV9vAgX1t1qxF9vhvn7LCLdssXfEZEqW6kca5QL2/U7mGIqFyaQG+0dmhWW8Hhdpm8vqymHLCuNG+Gv/jL6fLytnlfYaL/0ObnpCQO+JtA8MYP2GMM6hjR49Zn54F9uQffmGdC/Jl5ajCp2pEL6f8rG32cGew+lhgRtogAHeg49qLLWoWrLhjLGCEyVmNtSvI8xOUHvrxY9ZYdNijp/qEishtliumqDhqX3AXcc+B/7hFZVEYVjbM+frrrhAerxT8Ve5CEj7E0GCvnl18qxtTJ0yhsAQAuuQZ3NGHOKSf7YkIC+9n3uewuJhPr7aGooPnnvu30zRCAqGIdY6v5JPHpDALKnVr4UN51/Zb8ACtMzR99GiNjybi1vhYTZWfP3zbrTeL8Za7hTh+wijr37+X50uIvMbxU5vXiy+9aR07djaOLWSYNje3qV173aXqP4/a939wr2XlZKg+rImQlSoeFfNwoeX1DAfPxBDaqa6tUOrj5Y6XFJ84pA1Wc6A96kfezhOFF0aeRgwbYBeff4716NLJ9zH7N10E0lMucHBO8/6SCvt61hzLk1BPTWX/vNpZ1jEHhRCPgc3jalOmFdJS06y0pNRSUtMtPTPDF4pVVlS61cviS2Dx/f+CBwsa2uC87yA0xdNkEbuHRtUTKx73zTu27/D3TZtm+YgETon69enti9MOSbnp2D7PLrzgPPvqq+n2/PO/tccee9S6d20tfn+Dyq/yYXmUTRGu6hh4c2wrFsiisOS1aurlYX0Le/qWJCUiVbylxg6WVXo9evbqJIFbIPo2xW9hn38xRcbrezIeD7tsREnCIQt9GkueIe3QXkGmON9R7iy24xAopuPSJfR//vOHFKcuBG5ZG3BXuGzJOlsjS+SWW65zweorcCnQ72cSMFckJByHV1fX2HPP/9MGDhgkYuYotMPWU531/PPGCcDgozUwfABllWCyGgDrhQqpUy5dba+99q6lSTNy7Vi9kXmt5StW2wv/fcOHDbBqCBGGxMC7+D7M94V3EeYm6Vk2+YuvbOIFF9nHH31pxfvLRKQhXowTCVs/1EAVduUVF8tqOUuNX6HOVSBmY26V3HX3bbZj5w51hsaeRyw33uNz4m86IPjSK79gvOw59h8E4ocnTxfTxhBxzXvg9O+66Bi+pUw4RmGYeMG50ior1HZB2SAed4iCi9/kRRBI+k/5qmDm03DR59ufvGOE8okrOvMy0ZrQ5EeNHGwcVv/gg4/a++9/7osofPhT5TAUhh/s3r162yOP3GdNc1KVhvUJ5BmYzne+c5vinbJzzhlh373vbrvxxmt8+Isg8JyWIW5wRqfp26+PmGDv2ro3dGf8R2Stl+w7onI622efvG7PPPWYfVtW3PU3XKR0zNGGusY7wi8IwKCscM42ZyGnpDa0H/zwdnvltWdtwMAufm5surT+OfMWuq/trKxMoUg4gpUrbWZGPfvNEw9JyWpoC+YvlAWRY/PmLbBly9bY4sWrlecJwRg7P/WpU9SAvWXLZtZVzNDXMNTSRGCiAecBB6HNUAby8nLcvejQ4UPt//75mmg7xdsNixMr3YWn0mRkZFh5xSHfJdG7Vzf1n0aWnZ1ujz3+Mxs0pLf98U8/l/BsqT6V5D7sp01nO1SxlD6hWwpTsI7BFf0UwgiMxGlXrALPb82aZcn6q3ILBIZGn33xxdfV34+q7sulxG+y5/7yb/tQVgZrRkAAeRCoJwfKv/Hme/bmm/+xO+64yS0KPMJhbdTUCMONUmzWzKXWr19Xe+uND6XEibaFl5M4NZLwZVsiOMQi6yIF+ac/vd8e+dkDdvlVEyxLda06dtRypFANGNTDzh033C6YeJadffZoCdSbxKSvtbvvutmuuOx8WefjvK379O1m11xzqYRua9FGoBOnD/hToxN2y7euc6EJb4TppqQ0toKCtna0qsZaNm/uh/mI6r0NSBfbmiv21R0799pbb71vr77ylnH8Yf16x+1QWbF9/ulHNn/+XPHZI0HBkNLOkDwC1tfSKD19O3FoO8LHPfZN7v7swjnwL/oqNBiDXnkgHQEcwjMYccrMypIwTXXFP/IV2ox+7uWoDKzU+YsW2+69OBZp4NYtZQf/BI191AbudaSyQrR5QsLpiFvarD9CiWH+lXzIM8CvS+2JIhA8KrrmpRyER+qofko+lEG77Nu/z2l8uwyaOXPnO/3nt2kvmbDHyisRimbdevaz/4gW6Ysd23e23//xGZs2bYHNnDVPBowUBJVdVlrmtBtHJgnA06DRKXvqqcft6aefMM5ofvLPT0jRP2yZmZmijba2TJZxcnIju+km0dA9t9m993zLXnv13zZ3/mQfgfKdIsqX6ROOiV26dLl+N3bPi/gp936tRmDKrHnzpvYn5X/eeWOl0GLVV9mf//w7e+/9DxyeGOpaTwFEVB87ZSvXrBNBj3LGEAPfYqBSib8JDIUclsUEUAXtC1RgOMT8Bz+4z5kFjAs3k8wr33HHDRLaHcTEDquzN7FevTuqM/WUBdJLyN5t7aXh+7Ft3hynpHEdtkEDh1hh4VbbvLnQmX8k0IjgeCckIp0LWCFUGp3FAezPPHDggL7BhALziYG0EFBe6xb26CM/tEmTrpHguNp69OpimwrX+xDH448/ahMnjre1a9cpAfkGRkaIxE1IvMdniB6Yvhnid4dFF4TsONb7WI+YD8/EA/YB/XtY0+xMERunyTSwZi2yRVBSboQ+aoWSAkyxjuQZ0iZMN6itUpLrqU5jbMjg3rIigwUbA2W6JarOAx4hxHvu/pY9+8y/7UjVKXXE43p31GEgP8qulmL33F/+Y9OnL7KfP/KwGOUo5ROGpGE6bdq2sYIOre2aay+33//uSYeRRYBYRljIftiE/ojPXFbz3BzLVr04SYi5ZbamzJgxV4yylV1xxfn28I8fVZnVNkZKA8dqMreEMpgYqHctmmtxcELCq4ldfsVFVnqwzObMWWZ33HazhOAAlXnMCjdvlmBsrdgS7NLusQi7SmP+4x8ed0b73jtf2N49B2XJ7rT/vvCc/eSnD1jHLm3t8FHmcENbRbwn/m7duqULZ8pPpIfYNsQj+LOqMHjQAGuTV2C//PUffEjtlFVb5y6t7ac/+7716d3FLVBW0CM0WA17/XWs3l9h60SfV197iT39zD/t4otuta+mfC289bZ+/btK6FwlgbiXQoVrvEOFkaagIAS6IUTa0T/18Rq7/vorbIqsd4QMzniOVYshq99jkaA4Hzp02JYvW2+lsjJY3U1ahECwHhjFqW8LFq6UNfucO9s5WHFQZcqK8ikZplxOWkZ6khSY5lK+jqgfHHNehPbIDgi4gpAmpsccZLIsOOa/61lF+VEJiGrB0MgukPXECUec71tWdsA2bdhoX06ebJ999omUuI9s1aoVPu/NAtPCwh324Ydf2P4DJV5H2oJ2QLEdOGCA9e0vJv+7p1V3DsrASxeWpdpFbdBLSmG7/Hzbs7tI5QbPYU7faj+UwNje0DVuKYslGLDKevfuadddf63dPOlWu/ba68Qv24tWg2KEMYLwINAS9CkO4XelV0I6lIFiFGiFO20Uf3PFcnlHCPQUvsUQv8d333yGBxLCu3q298BBm7dgidolz0pLS62oaJ9we1BNQT1RKJh7rTFWTvMb+mGxGMaHOxcS33WbTPQlivc4x6Wwg1MnDX3kXVRQkR9h9I7RFo7GrKYGbr1Wc4KUqtROPKRoX5GVHir3BYDTvp5lq1evs6uuvsQXbS1dus42btppa9dvsvx2La1Fy1zbuHGbyw+QS924wE9WZra9IWWQdVcP/vBRmyx6QSnkWF72bK9bu1FKfGObMXOG/fihR6Ust7JZs+batK9m+miI1/d4tdqvvnXu2ll9a7e/49jkPXv2Um1R/3G76YZL7Ze/fMhef/Nt0d2XVqG2vfrqS6XkL7AtW+u2ZxHOlLBCDnOoDNUyP+qvBHho3NjIscHC71g5uAhaGwyVORkapUOHAjtUesjef+cjIaXQBgzua//451N2tTTVW2+9VRVPk0A4X53vLBF6D+vTp4+NGT1WlX/AHvnpj6xDQTsJDrWc4GnRKkcNX+NL/yMhReJLDInvI2OB0HJymqpR6knzudpym2eL6eJMYZB16tJO8UkX5pCoC0hlf/FTTz8veP9r//nvKxLMW0SQB7xxP/14sq1YsVIdG1dz0myFKseFykTTjfhJhDO+AyZChJF0sdzwHLR3/ecdHMuCtFwxjgsyvkn4fPf+O8QgGUo6ZU2bNhPOCmz9+s1iFgjowGAJnmdtOP0skJgjuevum8WAfm6/+MWDYuSP2bnnjhBjrDhdpsPn6Uij8sUZ123cYAfL8fh20pqkJtna1UH5goZUBQW0a7ZFlFpJ6QG77zt3+xAQ+FGG6pjHpPhMst8+9gdpknlSdNb7NgqsE2Bilb/ISW0Hw23s28hQCBhew8EDc50bNxRaiSyxJ/7wFztUfswqjhy0ZcvXScst9IUZDPVHfEXFomGtT3NGcI7LUsvOSbf+/fraP//xkk2fNl2dZL7jLVovDJeicDRSc0268XJfkfnA937iZyMfE/NpkpVsnTt3sa+nzZHA+aet27BZSlISCPAA7ggRDto9NbWRD5WLjUN4judIH4SIdwR3qhgCFuafn3zGKg7DoMw6tO/g566vWLbSbrjhal9LwQrU3GY5rtXPmT3bz/kmjy5du9iK5WvFJBrYlVdepFZJtTvvuNl++fPfScCy4IdhVFa1Cob69F41ntoYuBPbv6cYzgv//rv/XrZ6gyoUpo6Yk2VLDqMePXt2dcuaufggxDB2A20T/K68s3KyraBdVzG3eZaekWm794jZ7y+z8sOV9rNHf2DvvP8v++tzL9oVV15g94u+U2SxNGpwyv7216fFYDNVp/aC2aQErLD7vv2A/eQnj9qnn3zhQ4nsMHnl5Tfs7Tc/sk8/nWlLl2y2DRt3SvhWSCAfsQPFR2zbtmJbvGiNLRSOGD27UsrZsKEDpWBKAavtl/TDGTPmS3B28mFwLDOaiD30KA79+/Z0XpIhxZjtQnwDX0HhpT3r2lEYlLHRyIVXtWhmyvQ5dve9P7AHfvCILP/HBM9uFyq7du2VklEu42GfHZDw42Qn3GeysAgHHcDGRZ7QAReBcqAtLn+utZ7jNxorCL6QngsaR8l1P/m6B6U60Cd1QIDxTHpGKV5+9T3RUNizTLtSuntJbJRsKY3ZZoiVL2Es4cReZpo6TYoTUzII5mbNm7uFDZ0y9IulzJYpPA0yh8xoGgIM/oEyE2AOF1XAqkeBY2SIcpnawn0zsKGUFUhWZKY1sltvucGnGliLgi/wMeLxLZplW9s2baxt27Y2f96iMFpZGyKeSkqLbfWqtVLqu9nihatt/nwsX9UtOcn9++8tKnK+s2NbkXXo2NXy8lvYitXr7a57fmizZs4VnwrrsPBH8dH7n4rMG/n0Re8+PdQfl0h+tbDf/f4XMkD7yeh7XHxmmeSkVDwpHhPPnyBhvkVVDrDEECixNjB3mZqCUG3vw0yE2GABSUHQxEbjG4FvDO+eFPExFB0WQNW3adNm2tTpMy0nN9c7zpKFy+2VV962H//4N/aQtA8Q+6I6EsNgL73wjv33v2/Ys8/+3e64+wf2yM8f9+1T7IssaNfWKg5xOtFeJ6rIOCJivxn4HiySIOg4vu/+791mk794U523yn728G/tZ4/82H788ANWcqDUeoip9Ovb3dJT091tnGqpvMmpkX388Vc2deocS5OwS09JsX/87RX79LPp0marRGQNXVj88Q+/sK5dC+x7373TNV/Zew4HgfIjg+YOQwNu4CPwnRDqAo6FXz2iIDUSnpkzYy5HET0eTYZVSbxmuZk2YFA/K5E2CXEzHZCX39IFlM/pexlKJ3DYXoC2SeeCQdK5+B9hOHLkQFu2Yo1dcOH1NmfuQmuR18K3zRCAGRhZpUoebCdh3cEH730hholWUmMt89tYfXW8JDFRNPzKw4ds1OghIsZfKu/h9tKL79l1N95hRyWQcdWHYMzITBPB79N10EcpKg4etbPPGmZdu7d1Jwx/furXds+9kywnO0uM/4g03/a2aNkqV7Rqjh+x1tLgt27bLsaQZPVONFJ5A/3wjJmzFtuqlRvEFCpEK1Rd+JIRgIX5vftvluJ3r5133ji3VMANjAmnBrNnfaR2fs+GDhls27buUts2snQpj2VSLMorD9n3vnePXXThBPv4ow+F9+YSriluBY2QlY23ot/+7ika0VL1DsyCs0ijsZ8EumT0oKFwiIIlCzBwOo+XSCu0L8eE3nHnLXa44qht3rLZqo9XWePUZBs2ZIBt3rjRTwtaIaUI16YIxLb5efbvf79saU2yJLQvN451RWHq2S3ffvOrH6n/7LQrrrjQfvvbZ+yoLF4W8t1yy+XuWpI1GBz1h2LlJFILu7e9rtVSnn7wo59bixYtRJthuJE5Yg4PueeuSTagXw/jZLoe3Tpbp06t7YEHbrcLJ05QnxHjVYb5bZurrUQvx095m7Vuk2uL5q2w9ORU21q41Y/7TE1Ks/fF2P785L/s3Xc/sxdefEsCq9Q++mSaaE/Cp+Fx+/0Tj9qVl1/ifsNZlHKqXpJxfKqfECbLGpiZJsNH9alT4eAE30Lpd0agGKplygOPWKd8SyN8AhpzvibcQ8OMFCGI589f4qMhtAdNs29/qaXLIn/55X+61TN12tc+r0ib5uQ0sczMdHvoh3eLloc6DdHXfM2IlFjmFxsIl8FKhDjhk6ITCe/NG7faG699JOWhVMIqRf0jQ7BJcKldWrZijjfVR5DgLyiXzseVb+THkcYI9GlCoDd4AL+BP9DW6TTSpdmrzvSOg6j/4E+Bdypvwc52pzff/0T0tz24IlbezBkz1O6WvHDbWDLDF1oJn/TtI5W43RTdS2mDLk9JELPeJwVPW/A2rzNwyjJNb+LwhoV4wCH+qX5RQ/mCEa9iqSnpbng0TuKADPZkw6EbOH+krSTNLTM72375m0escXJjKU13WzvJsF/K2GAqrOJgpfXq0VXW7yafqlVLiIeiOFKm+qxo9Hj1Sbtp0qXi7Z+LrOAN0BEL8ein4JH59aa+Y+nCiWf56WTlMgyQR316d3deiiczRpbeeOdjX5fUolkL69evp82SspzZJNX27im2Nm3b2xO/+6WNGTVUdVAfE/wHiovtr397Tn3xaprndDjDQ1jv7h19y8DEiRfYU888J8LmrWjJkRaQlchACLwnQBw8F7RvbQUdCySYZ3kD9OrdUxp9cwE4133LbtjAGaD7VFmGsMIQMFebNi3s4MES95SDtYIW63MDamwWuWRJQ8VnMVoZcBAiXATuXMAWYVEMxYEIGtq27TttngQP5/Zu3LzNPvroU3v5pTd88dDVV1+sTtBI90uk/XezL6dMVycImiMXecLMcYCvrGzkqEG+6GfevMUiupP2rVuvEYMfrNKqbcGCpWJ8atQEuAgRZ4nwxkAZ/IZZc2pN+/Zt7Ouv53nnRI7S8CCTOJ5K1YeBXjBxnA0dNMD+859X9Y7DQPKtW5fO9smnU0QcKWq/4y6gTzFfp/ipKXguE+OqPu4KFFYsQ39XXXWJPfSjRyUk2/gQ0vo1hVZ8oEx4E+7ElCgXYqZOHP127XVX2H8kBI6xoEZC5pyzR9nNky63zIwmqv8SPyd5U2Gh8DjDdu4usm7dCuzO2yfZWWeNskULl/jw84ABfZTHi4LxlOU2z7WHf/pth2funKU2fvwoMedPZJF2Vt3r2ZbCHb4wcMbXc8OQnxBy7jljbPbcBXbD9ZdZFzHPrl072fSpM5WmvbcPw1EgLSsrTcpmWzG/7b77YJEUxLXrNgrnYVSBhVvsnezVu7cvWJk3f5F9NXW2cHTMzj5npI9OFG7ZIStrlX0i66x1m1Z22VWXqrzONnfuYuvZvbuUknrCV6lNGD/eunbpKsV2lzNS6JPAPdIs1kOrls10T7LVa9Y7A+M79BHpmQumgUUxecpUa5PXUu9ou0bWNq+V2izZxp93tmixkT3zzL9koYQj/RASO7busbff/lBMscaOiDFmZqXavffcrXy+Utussrfe/sA2b9rh1t6BfaW+4DOvdZ4NHzbUHQuhcESaj3Bz9+kM4QR85WTn2p696sNiEGwruezSi61/v372/F//biUHK4S3cfbG6+/Zl+pr3/72zVZTValvT0rQLbL9Ej64gBw6tK99+eUsVyKduB03jXwIcNeuItW3vhXt228rVq6SIpMkwZchxep79sc/PmcDB/dVXRbIYhITreURAjEwbYiWrqYXvft0twP7xVNa5VizFk2t2E/oCvhG+FZJaT93/Ggx/hxZ8QscZ8rChQVCE3hatMzxAyjgW8CJ/4fP1L/+8+83fLi5d6+eUg4O+wLCEcOHSJm6Uf0sRTAn21IpkyfUJiiz5513jn38wRcSsnjBUvsKv4gYGDRTCkkSXGtWr7VJk662jp066J1XSAItbK1iFAehCewEBCG8IU6pxfby7yGKC1oC+Ak0Fe7gIG5xdWOglg+j+EajgfUHnB41RzT+2lvvCUe5tQ5JGFkMa2Wcp1GcLubNUTydnsUsUtMzfAQJZaK6SoqP4jBUjaFEawNHsoRuUhoeyILBdVyWN+8R2uWHDlJJrwortek3THkCHwKReBkZqX5AyJ7dB9RHt0px/tyWLV0r4BvZm2++o74812bOXGwTzh9nffp1sSef+ruMqRRr1SJHNIy3sGo7WF5uv3nsJ7LM69uNN17rUxgcl4l8Yu1Fs+bNrIsMrzVrV9t3v/cd8b6r7NNPPrP9RaJjKQT9B/YSLxtqy5cvtp/85Aeii5dsx/Yi5ylXXXOelP6lUor3WffuXaxU1vknn35sC8QDW7VsKXosFc87JWNqmc9t471xrdOZh4NnCOcDRXvVANIKZd1C+DQCIQoPLkK8g9D4HiRCSJdeNsE2rN8mAbjJ/ZIyb7Rj+24nXlZtMnxMY8ROz71xo3r2l788aVu2bvajKruIOKd8OU2Ny9wygru1L3bZunW7OkJwmHC6XCijNiQ+hxDioAGXlJTZjh112wBASv36jb1jXHTxOBvQv49t27bNhRCOC4LP30DsEPDhygq7+55brXOXAjH/Ifb2m5/YPjG3ZGlIP3zwfnvowV/5IpuvJJDY9wyhJsKZeBFi/fnNPSoqLBZi7vDrGfMcBsesUzPQ0KH1Wzhhz+D3vnuHrV692r2FsUCDbQRfz1jobgpzOTRdRJ0iIYWF1Tg5ye6+40bhkuEl5m5wTXnKWrdqZmOk5a+XwJp44XjfPz158ldi0uE0I2HAOwnOMLDYUdlZQ7B44Up3kccCiI3rNvj3N9/6yI6wUlqCj4U8F10wwSbddIUsox2uQLwrjRKLAYG/eOlyP2YOmtgiy+mF/7xlk7+YbgMG9ZX12dCPkxw+XFashDKnW9Eh3cmIOky9+knWu2cnW79xszrFGjskgfD22x9b0Z4ydYosm79gsc2YscCuueZCu1jW7s03X2tTvpquzlAuDNI23gQeYMg4h3nhhZfV/ttFb2aLFq/wBSmTbrzSFuuZYUfZXFYl5rVt2177QnAuWMDwd5JooEjaeV8bNGSQO5SZPPlzMSoWv8FAAk2Cx9hXuB86eNBdrx4+XK12DQyOEOOSjsAz86rso/z5ow9K6A2wfClQf376WVu2bL19+vFXYvYMNYp+RE9lJQd9zhdhjU92LMulS1baa6+9bUuWr7NNEsocrdlAeIRRrl6zwT09bdmyTTS03JUBZ7i1ZSfCLKLTc0MpMAetb9++ir/aR9qY/nnjjffs40++lMCvluJTKBx8aZXlrJqvsXu+PcmGDB5sq1Yvt1VrNgbhrL7ct29XmzZ1nuEaNQoP7xNQOM9SNvTa251hTo5QrBJe33//M7v22svVztnqp3P0PkwhkJZO4qhjol54/fY9t0tALpOl8gulucKVllg/AuW2FP3v3LXH1q1jKkiWPYV6YFrphA2UEgnv4uCMsA6kgQ/NNmxc3y64YJxNOPcsGRUVtmjJcuNAmtFjhtrnqj/9YfWK9S5kqdUNoqX3pHCizAAkZYc9vMpTCgrWWU7TLFlvVypOmtfZF4LVCt/YDsxBO50ITEbL4rQBF4E7IwEI5viOsgjkAZ9JvHiHwEMxjsKcO/xrzYat9te//9cVB7xvwbdJA27Im3hcCBZlpHJkicOzVS+c9aSoHooonFFl9p0f9fxR8GgpP/SHhWXCFflxspYLasFTUV7mbckQeDgdCx8D0CDtTDs4J7ROHTvZbhl7hyVnmKIBPk4SY+j7+LGG1rNXR5v4/+PrLQDzOo717zHLliVLtixLZmZmdowhO8zQJE2bNGmbJmXM7W1726ZtCmmbpEkpzOSAEzPGzMwokyRbZIHxe36z70qv/W+/lY/Pec9ZmJ2dHdid3VU7/eXP/7ZTOKmJj99zz+12443XiTY2uFy4UkbO9dddZ7/+1W9s754jXncgBr9Yyzijvv32dD9e9t13P7Dduw/aBilSeK0fUz9+59137GYp7NAnIz4YQZMmj5XR0NmefPJpN/wYVewmw2nS5CnOcz4Vj2UZJvVlGeqHH34iBXGRZefmqGwPCOcO1cJ557YdLkiZI3DvOiE8NnBolBDiu+oOpd8gEmH+4IP32l//+g+aD/SLsMOcCRo5RINwJh2Nyp0LraJ33y5iuL1l0X5oPWW9fvLpTB9ugCBZltGieXM7lHfYNf5kwRavEAI8MRAn/CYuDIw6CTIJZDRnB/rCWfv6Iw/ZpzPm2EJpzwzp79kVTlWJxEtdUuo3siWLl8riTLHPZsz1+WasG+rMAnP27p02dbJ16NTJNm7cLMsfLTDgKMKSfE+uA4FntDXmZTt0SFjOwhmw883T6R8dHaZLudeovM+XrhRTlYaq9po0aaz97vdPW/t2reyycYOte7f21qlTWyk77axtG1nkev/N73zN5/c/+WSOmMN5afuD7Jppk6T9DZWC9A9Zp0vcU9nBUv1cQ9cPH6aS+otAWrj4c1nmKY4XdmbCa3vJ0lUu+LDI1f387O4DB/fbB9Nn+ZpBxtCwJtg+FHnEsCPDYnREcMoSJurVUJZFu3ZtfEkO6vYaacInpEhQXxfMaje8O1u3yvalCNt3HBDDLxY89X3+Ztv2Xb5NZPMWWeqEt6hdFrp1sVpW80nRTmBUkW7AK8OX9b1z9+jew9LFaObPW+SbczTLamIrVm6yEnVoHP84sxqaYUkGXsVsXYmjyiK11ey5C/2kqjp1WZ8a+kpsa8qCjiNt4rHJedHUFzwTjW/EI02AEfo4rzJr28EDee4ssmzpGnv66X9Z3RS8klGeyZchVe60jZReWY7OxGuJiesOk0I5ZViRIUyGIWGi4Jby6OesmgiKOO/wtwr3CL/3fZUBDrIkQLpIeWYUAsbC1A5TFVwgp77KJz+YapUsyi9/+T770x+fdufQw3nHVZejlpbayEaNGSLLeoHi1UybUb6qrfJxlMOpiOMpxSeUV3lZuS1ZtMIF2YfTP5EVLitf/OGCM2tvFq8PvdXroHTDhvaxQYMG2pw5c5zxo3RRN8qi7Wmn/VK8cOhilCrAQE60h4SwhAmKHZ7WGCvejoItOzvT7rjjBnc8e/fd6fbb3/1FytwFGzlqqI8QslVodvNs5X1A6Spt+IgBTk/Ll620Tl3a2bAhA6xdm5Yq5bzooFzKXJUEfqVdc83l1lX8J7VRilWJ/6BAoeQl8wq/KyWKQ7Sko8JBnaEtsMA33vvyskSdUC7IA2GI9Q5e4cNYzNwJeDSD06079thfnvm78I1fQl3VuYWPCICiSKuc5+9tpn94ZKOsu1CsUH4ScFiWbvt6/LrV0y8V6k/QJCMULpxFg2SM7wz9v0JCtLj4pHBNn4l0STsn6q9n7qwIYuqztLQM0L0PRKFNGoyQjCZNpWCv9tE36J+PuVLI2Fdh0+atSnNOvH+uvfTia6JNpk3rKUqYpmCOOVvG0uBB/fzgJhwI/Sx8pgyF1s1SbouKSuz6G66yVi1b2Z+fetZydb/yqvE2bNgg++EPf+lz5ZxuVlhQ5L4fH3/8mRTYrS5/6K9R4QAfKMcZWWFdv8LFwvnEcdzkg4ALSIlMLFwghCuG5G8wwOZZmTZh4kT71wsv+/yEXnvHDsQVtHDeOYYSAeK57rqp0l7G2f88/nvXrtq2bWM7du7z+QHiNmuWKaGVY3lHjri24YJVwcsVAUaYGHqLz9z5Hp9pNGg0vCN9IFq0JHbwYbgML9pp11zhzhebpeW7V5/HAm7lIWQePHhQgrvCCZss6SSff75SjZDiMG/btluCG4/A4Fl5KRz/KcT3aJwtBUPHju18CDeFBZiJ4J1Jl1rGzkjzuu66K2Tx7LeNG7bYfV+83ZcWzZq50I4dPeHDQwfzjthufd/BUXS6gItdoQrzT9oPfvhzO3K0wOqJAMeISR46eEiWVonNmiVBJrRgtaCa06agGiEcxA0hccqTAtYa35iPDs5XkRGozmLkQo0zcHY487f6DmPgO8GH9vTbtX/lgSPLsSPHXdHo0p3h+Tm2X8pitOK9vRBCemYK5Kabpvre2KmJNZcEF05iTK1aZqteeVKkFliTjDTvnDDBWDbtD95Zc8uaYxw/OnVso7atElM9ZDfffJUUjtV+jjRHfoq9eF0DI4x11BN9RfC61g4+/HsIse1j+8fA1IIrG+dhWnpBPok4MU3oL/qti/Wr+w8c9GUk4XAAQS+6dQsz0RcIpA2MEwjJD+GpPubKqCwl4uh9EOChTEgvKCn65i9hp6QNgf5LvoyycKhK167tZM03FIPZ5f0NfHg+aheHN1RGaRAOTJtk+DrQZrJAzgjX+ccKbOCAPta+fVv75KN51pBNHVRX8ldKZ8gEZ7K8IOiVKx6iJWrG6BdDsa7DKIAPj6Q7Ago42LXqvi/eJoZc3/74p7/ZAw/cKwv/beWpj/xTJP6Ck2CY4vAAvatg+ltuTpZobJr9+59viTaJXdsaS7G4+ws3+JTChx/MdlysX79JjDXF4dq8daesvlPqh/nuuDZx0kj73je/amvXMGXQRLRU28aPGm43X3e5L8Fhz3aG+Rum1LX7v3SXYHzPT9bLapou3nJefY3lTUEY0pbgJwhl3dXBEKq0AXcsN/o+uzfC8BFW4Qo45e5CQbwdT2gOfmG5G/WlT7GHAUPQ22R4/OOFN8WLw+Yn4DNHxlF6epqVnypzAcx2tk0Ed5Z4c3nZKSuT9ZfRLMvYQ9yX5J07LUU3zXxFr/iAshHcpxW31H0VEIK0TUo6S7KkpAoG+C5rnWtdOGMNEPQqA3lAvwIIYOcCDzQiKwSC8hH4O7D6F+LoYlQvv6BQxmGRz0WDtyzByNa87OK1Zs0GtR/4ZblT3PTFe4jTI0KV5ZL4JWzbtlN5hn4JvQEHOL9q6kTxmpayzJ+zKvHvK66cYK2leP3P//zK00OXwAsOuSOsGaIne+rA5fh3Q9AsUzI0ES4++IKPIYREMZCYihGcSBKXd9pEw7P0qWevXrZypSy5BmhY4X0MxE2+IiJZrjVCmuXPf/akIwwgcnKzrG/fniI0zgs9Y7ktWqihG/laO7oI6SmfwD0QUA28hEt/K0niTvmBMQcQatnTf33eh5gOHjhkny9Z4ZYvSzLQqjyGsvLGUsPRkSnP83GiYDF/Q30/L/g3e1o66n8KEW6uAEcAyi0TgsoBaspK9nIlxPinhZPuPTvaiJGDZBEsEMycUCUtXB149tzFYgD1vK0K84vs6FFOFDsp4iz208WY0/jF/z3pw8RYgawFbt2mlW3askPa5Rp79LH7VWccZbBmA/4CoUsJCj8SOAvwxECbxBDg1AOv9OAavC5wSF58Z1OJsFxKDMbbQrnDNPWepVKr1qy33//uOTskTZZNB5xhk6kud1IRAzp67Ii1yGmhjoPnJUCBV8o+5516pxSlz2bOc7jffmu6L5WhoygTxQt3LIEbb7jc2rdtKaabLk0/3Xbt3GXNs5vZBx/Osi2bJYBgZD7MFeob6c/rT6W83Jo2jfdqoZWIG+PQ1uw2xB6/0FccmYB+4rPnTc561g9nXCwV8R23oDpnsspP8WP+IQ1XAp8eFA/mKCWAZWWsv5ZJ7eXAjNEumC9lqoihtTOy/s6fo8xQdqTz0MdJd96nmAoL81UPvlHHi2FAGARYZFkJp3977nnlU8s+/miu+sYOu/zKy6xr9w721lsfGUcisrIjlsHlKalbglYIKMLKTiHkHXAU4vn8rX74pfQoS8DAMO3I0aPtjTffkfKWLprAAmxg1157uYRYuSzdGsWeC/x7CYk2YI+Dhx6+3+bOXVCtpJ85WyXLt70U2tH2VzHjuHwKBTPMGW+Tcllgh/Yf9PlQzv7+n8e/Y2mpqbZu71675t5bbOCoETZ/yVKfs08V07/79uvth9992H7yg0ctRX2ufescKaSyuCsZWq6hIYLXN6lNki+sX4bbmd5ipJLflwZwBR5x9kSw+KZB9Du9BG9s+HLmbG179c3pKifMSdPG8Lw0CWJWGLDmH0/8JqpfY1n4vXp0t/4D+/owvysIUgzCKCltENo2GhZeF8GKk6vTWF22ZjYrLS6WpVwkemlgY0cNtgfuv8t+8sNv2fe/+zXVR5an0jn/Fa1xUd9AC3wK+ZIfZXkZCfzwDL6YHqBdaeKsrOY287NFtmjRssC3FY86otQRPL3+oGucuvD6ZtlkNDJDCHGwoHfu2GNP/elZKTnK/EJd90P6xc9+Z3Xr4LuRoE+VTRquADvKSsgrwh/bODlcZDkX5ucnMgoMOTnRf0pcXYD+6KytWre0Fi2ybN68BSLINCGUwmsEMfnFUI1IRcIr9i0xUDpBqTQzhrDWbdjo6+kY/rnttutkBR21pctXeV5cpPc8+EvkC4g1zyH/5BDhIPAN5kinPXb0mLFmE2cPrGCGtMMwKrCTP3UPyCXwnuDwJ8oh7/PnRAgSJorh35NhSI53abr4nWVjWM6s854/jznnYBFC6AQvQ4TUpm1bW79xgzrxYQHB8PEh4XyxygcnEFuADYKiXQjMpy1btkp5hSEotE7FsDatc30+bcP67TZq5GAbPnKgOl66b07BUG+En0yBwvUVmGUixHpwd/gSxEfwWDG9fhHH43t6le+4BQ5+kzvvRJTCfQO085CBf3LGomc8hRnW9vd617JVrm3ftjvReYgHbQR6RDt3TxQpIg6j/pzpKzUCn7q/884L1jQzzeflG4rZcl44jlUFhSelOKg85ROsOQfGYY519buXx/dQt/itGm8KET/80Q59+/bw7WhXLF/tHTzSQMw7OYQyAoaor+ebKCME3sEYw6YRKMkMbXL2bdjpiTWrVaIZ0VXb1nbs+FGlReG4YKliooMG9pbmn2MdOrSXKD/j89Y+1+nZw+RCnSgfzI27bLjlHcqz7Tv2KR7DkQkB4nCEusYgLLh/ByTBsDrKNttgLlc/3rplt/eVKIBiiM9eZtL7GHjj5SXwxM2jCQ7lJGUqpEEhvPHGa+xPTz0jfJiNHj3UunRp6/OjS5Z87ryGfGJe3JMZOqNj3/3e15y22FuBHfFUSWvTprWMicH2gixLFCwcVTncAuWezWxGSWm+7bbr7ZvffMiGDBlgVVIEsKjWbt1j9996vTWS9XnoQJ61aZFrFRWn7FQpRyhWWbOmbATS0EYMG+wjIiWyIjkSkf2s4UEE6ANaRAgi+PBER/lFEeHOKCAOs/HI3YijWE+pgp6eeHwKuKvlI1Vbdx2wdz+cIf6dY5t37HL8sZ8BeTBS1rFTe6s6VWLZUoiPHs+X0Gxomao7DqVswpOTneWb4hwvOKaMa1lBQYHvGnmhttpYtOlD7hUVrtihENLuKTJimsvy7t21k40ePsAunzDKbr7+Srt84ijf82LwkIFOK0yLOS07H6ZCuuib9LP4J9zEehIh9sGIA5RUPM0LpLjk5R12nMbvIU1N4F34Hp7D8HMiH+93IR3P+ccLeJvA93nfnQ8lUCn9N8li/tzjlRz47fmJ1yRbzhcL52PH1ChhCCk5g0uf4++QKT1PnUGZs/vKoMEDrVfvnr4s4zi7uiQBFysY0tVUds3q9eronDMsQjt93r2yW+Rm2x133GTjJ4yzvXv226xZC3yOASSQW0CS8koQbuxY8YJpxhAbKoaaZ5hq+AbDgqEjpEPeNflFWAPCQ2Mmf+Oi/FiO/lWnid95f+nviwSZftPBWLvXEeHMsHZDjqirSUcchOqhg0fsyJGjzmD01vbsOSDCP63GVW1ExJTs1Y/ErDeU5UM3+h7go3517VBenh+BxtIU5lCaN28mbbHA2KACeCLc3AV5Ag79ptHJw79Foey/hAfF5VH32A6ki4GYsT7+Wx2V344/8tX/XpoyCT4KifgeW/noPUs9Dh44LMuak3MqfI6f+UjSUJTHJ08S6Tdl+ZagwJMAhU1bxo0dZn369bLS0lM2/b3P7CjD/aIBvMKdKZKZZ0AeehRO/aZvbm3xw1+Hh3B3APSprrcLHqoMObKByLkzUsBymlhq48YSEsuFC6Ypwtx1mD8Owtrh1UU9HFxo0t/xI1ZBMCCUxey6du5gw4cPdMuNXeLuu+9mdzw7frzY+vXtZJOnTPRlJSOlgLEhEPANHtzLJk4cbX16drepUydbfn6BlOKwNAtFkVagjhQNQYEKdh6bOvUKOypeceTIcX1XLMeTg6crAa/+i7CHoWRGUc76UagVwgkMzPGXwFfocyGQLgboyttSmfPs+88rPjEoll+xrzrdiYEF3NW2g4cO+bI45pmPHj3s7955+yOlEU0pLvFiSH728hSHta946/Yf0M+ydad/MIeMUn/rLTfY0GGDJLx3+YjfbbdOs/vuuc1uunGaTbtysqzi+lYmi/BEfpEUnnw/Inbdth22YsUaW6erZU6uO9A2lvBlCQ4jiHShklOVdlhGyanySh89xC8DQ8H7omBDaHKxNOysBB4X88S+Haky4HfwVQGrKLrBiQss0ZAu3E/LSlQdmYph3/h5i5bbm+9+bMtXr7E+Pbr6Bi28j6cOEq99m1Y+HA1/wt8Gq7NpZqYrFeC8ZYtsayPDol2bXNFiJ+vYvq11kHLRWvFbtci0tjlZ1rZlC+vcoa31FQ2NHD7YRkvJGT6oj00YO9QmjBtmPbt3svqClfqw2sGdKvU3/eOPrF5dHOnUzqoUfThMu9JOzikczqAkh+BKeBIdOfIcIwhbpVc5vKTdI30RYt+DvwQfF95CW+E9ITnfMMIA7QoK+KHiRFiIl5zu0juB5+r8RJNNm9ec51xr0MgJe/XQnl87Nm4UA2HolqGEGiZGSM4wVibkqf/0yTft1iNrhlu1zrGd2/f6umSGGAkkj0BARADNHWEbO2AMfMOBZPCQfhIUhbZ2zQb3+o7WLDEDAoLQqYZNd/RnGg8iZEiSbOPn5MaLdYiB3yglIUH4nRwnlqen6udL0xN4x3fuMY/4PoaYNjkP7mi8rLmdMH6k/eTxX0srb6r3wXqJcQjkzzt+kgedL5YV863Jm+viuvBMetIxRAwhQ7Bo4FhdtBkWHuUQLs0zlK934F4EBb71KfBZyoBB6wfJvUy+ESGRF8yN1xGP5MX7cHks5annRJrkQBzSkBZ8sSftbbdPtX/98y27UIeCEObAnUiflEeku1gPaLxL1zbudYljEJuaMCdECpUSksIQEmXyp1wBQh8Cbpz+eJdUjuetwElVeIKy+QHOPTgYkXOP7u0sJ7eVffrZHFm6Ka5kNWmc5svPcPALh4B4FtVlxzwJlElg+qRb13Y+LdQ6t7UsHE4GAu/nbfy4ETZ77iLR0R/tj3943F599T1r166lPfiVe23CxJvFZHPcgXHLxk02YFAva9e2o82cs9CP4WP+PUsWLo42WOPM9bLZDoprTvMMmygLh2Vga9Zuc4x4A+vOemL/U9vT1XwoEliRonqkDgF/Neiq6ZOxnuEXz/Ee+zjPWBfkEb6j2jCsS0S9DU1SHRda9vbUM/VAwPE7MnbeJ+M1+TdlnCovs05SevCB4QCDdWs3+EgHDlvsWtYko4kfOjO4f1974Eu3WG3VhT7EqAR1p9syuoVX8IefzZfis83quvJy3tp3bGfNmza15pkZ1lkWPefW15WV2UPtltEiy85KQLdW/o2kxLEDHJYntEs92I+cd6we4M6paizZCodLBJRTD6aN2EIT+mI0BOWQoXkEHKsAdu3ZZx/NnGufL19nJWpr4t8p5YIlbAcOH/GTnOhLLJEcPrS/0tWyDh3b2vsfzLbs3Czr1rmzhHBrlSdLXfmzjj09rbF7JjPfC1x+fCnt5Lw4GBfAgsXNEcE4BDKFyFA5Dlc4hLkTo3hTuup/6OgxGz36CquoEs/AeEa1UprqPp5oL3ATTi3kG+0PPQYZ48qJeA7Cln4bksQ40Bf8KEE8CqQPI0akTfA2/ksKyb8ph5BMP7GPxm+E+D35nvwe2u7Yo6O/U9j3/wxr04kA3P9Pyij5N4FC/TB6r+R5+9L997hAXbBwsTvUMIeFsIMhoTHHYZaQR41A5TnkVSNk+Eb6jRu3KS+2NAvfvLMrRDi4X/SsfM6cY0cwtEoIAy0XBYBhhpoyCZSZnDa80++AAH9P8Hyr0xE3wBhhTv7OPab7b99iufEdIfk9nYklPexV7DuuKTveJ8cN8Wt+A1e415RL4B7fE5LfB6ILuOeZd1wwLx+dSPyO6S99TpTuf/rCW38j/V2oFnweJ1EeFxzBA/Al4NQf6QVC9XdgIg7VI17MNzlQPoG2ZRP8yZPH27x5n3ueqomSJ0pOqruXl0gX64LwZl3tdjFYtgX0YVqvC/8nakZ24El/4RMvxALUmR3kpHxjqIZP32A8JwqP+zGbV199uQ+JslSm8MRxXyo2ZEh/9Y8zUkBX2d5d+61U7Y5l+P8XYjtgIU2dOsmukALw3PMv28kTpdZOzHLmrLn2zjufiel3tNKKUmvbqpW98O9X7eGHH7DjBcf1bYYYdh3bLQUaD9Ex44bY35592dau3+TtJtPKrrhigi8TKS0L1pMjVMjAO5VlVGxFifd2mG6IIVi3gA+I8Qv4SMZR6P/cg09HCI5MrxvlIUhjiOljHuHuGege6MjfO+MNPMn/RESRSULTCCmvSwK/4TnQUaSPWAbvsO5PFpbY3j0HfPgSoQEOmFflPGZk4fF8trE8brk5zXxKgCkmyuYY1U1bt9trb71jazdu9aHhoUMH2JRJY61VTnPbK762U8KR9bnbduxxwY1iJrVMtJJhHcVL67FBCLiQ4I30Cl5QALAuzwoALh95cmES6hDqg7Pq2bB0zoWTaFjvqAP7MHzwyQx7/Z1P1JbbrLwyGD5YkyytrKV7cUmZ704G3pgqyZZS1jSzmSzY2rZesKampfh+5JkSoAg3+o7vQUB7SKFlJQPwosxEhQjUIvTCsDqKQ5nXhbKBm/R4/QeDTXkKZymNGtmGDVtt+85diTxo90gDIYAjfnNR7+R7bOMQH3xyj5ciObw17U6Iv0Pa8D5+5x7xDF4JF5dRE2Jcx30Cxvg+3qvpTn844v7XYe0CdUYameEEJQ2JLskwZhY6GHtxV9h3vvc1+/ZjX/Fhnm3bt9vhI2hcLDKvJ6vm+uB0tHGLNxJp6JQQGQ495RJGwQqsKQsk8h2hERgmjRqWDVDJWNnqiuniHcyqVW629e/b066+apLddfdtbsWvXbNOcQLhJIeYR7zHUIPIgDwCv2MU6hDLDfFqGohwEVyqB53Hh/4S34CVEDtNDHzDOaeApUEiTATWpWXEZ+6xHEJ85p78PhmuSwNxYjxC+P3/lsNFnvE383FxW8sYcNQKdJxAEtawbmFYO3wjS794pXsELZG1QnjgvdMXz4qcDE9ygEbwQO/fr5ctXLDM100GMEJbxTTAnoyH+J6dkdDC69cNmrq/qwaKeNxhdAgc5ao4lElbRpgTN88zXtA3HQ1PWOj39jtucGedt99+3z76aKbNnbPCFi5c6RuusGQuXxbK0CGDnSFuEUOvL6smAWI17BH/hFBG8NXo16enrV6z0V555X3r2qWzFIECWeSLnTGz5rtZVlNbtXKZTZoy2TdByM1tKRhmi2nWsl49u9nVU8f78Grnjh19jo8lPbt27bMcWW84w5w+jcUSFFuGoRlWVuXUvoKJfghe9BtVJgTou4YGY9vFi++Bd4Q68CrUraaNSM/vmjg1d+VG63o87iTlLf/H4NmFr/yqTuttR4GJEJ/jPcARfvMcYEegUSqCQXVTHlnZza1z1y5+JGDduuftmmuv8KmBtIbBd4EjMdnSNDMj3Xp172Hjxo60Lh1a2ZQJI62TLGR2/2LkwZUH8YaKU6d9iSjL67as3yo+fMSumHCZvp12BQ+rGV4B/LQrc81+6dnnm89Sr9AfuBBifuSi1ybUhyVz+GAsX73Bnv/Xq7Zo2dqw0RB9IKGcy+C3Zk0aW3ZWcysoKvL5a1ZHNBTfHj5M9FlUbJ06dRCP32sdO3ewluK1bEwCbAg9aB1lFCMJBd2xr//g3fA5cIpgju2MYhdGMVCE8N6WBc1dwpl2456Syjr/Wvbxxx/oeyOvJ3kmt11oX/KEl4b38R77TozH++S0lBPlSXxPCHFr7jH8pzgE8ohlRJ4e87z0IiTnTzzvW7pnNv8v3toE0pDAEey/ayoWC+WbM13FVdVtzMjhsnD3SWvP9pNCiIYn7FVXjLfmzXJsyeIVLjgDQOTH8Vxn7Nabr/P9eF1rU54Qlj7K+oIBhrIYmsLl3+sEY9ADhMBvhlMCfMyL1LWvf/0Bu+mm6yT0m9vni5db3qGD7uZeXo5jQ2CyETlOkIaGRvoaRIZhDpwm1B2l9bHtINtJhm09Q+MohudFXUAT8bkirhSLIoz1z4OlLY8eO1Sdgz2MI+yURbpAtKwVJZ2nxamLuUdydxTUMJdYDiGUE+7AzpX8Oz7HEHBfQ0QE8VXV5LydlZbrhxTQmrKGOJEKhw3ScHmZiTvDajfeMEWZ0/mAXamUn4OlDNm+FQ2ds5VdsCkf/aKvhjjOXsXovCzVy0EFH3RS7ihf5E2aYCm4ZUBc4Fa7cXA7z67cKJ5LZJWFNauEIeg1ufij4sb6J9/ZYlaZKD/RnvLAcxw8cOE8g1c5+avryqK54O+FGofrrOKKRASy/iO9vp/HC1z51BaTKikut9tumWpfffg++2j6XHv/vZm2ccNu27plr3uEHz58yJ2NNsuqWvr5Onv11Xet/6Be9oUv3CzGyxCs6guoCXgjfcaL/pOljtymTY698tKbkpd1LbdVc/WlelZwvNCuve4K36ls0/qN9pWHHrRW+vbSS2/7JiIcp5fdrJk1bdbc3v/gM/vtb5+x6R/PsunTZ9jO7Xt885qBg/q65y80Spv6aWUql60X63i7Ci4a1fFB+wSc+np1vQRGQqRX7slMOvk9WCZ4/ydDXT7F5M8Xh6jsQlcqNlzKL/THRF6iveAFHpguF3HiPV7VsAA/yUSX0DDDv/A34HGS8iZQeyt3luTgDLVz107bum2zrOAWNmLgQKuQYrX/wF47dvSw743tOxkqR6zkti1lMPTubg1E4+y9/pe//dOHkVmO1LNbF7WbGLJgaSCFt6y83FYtXy36YX9qtXNFpa/RxogBpdTJcSDcM3wefDLY4ANvbU6wamDbd++1OYsX2Yn8E6qHeGvd+rb74GH7xW//bH9+9gUpgHvsTOVZX/7Id1+8AE3JgmZ3svwThV4G890obk1kMZ87X0eG2Fk7cbJICnFDS2fpmHjBpzPn2P5Dee4fQ35gEVw6H6F/Cafgjyu2ObyFZ3DLCGdcs811RgotdAX98L5BnQbWv08XWe0t/XcwHsmXRqH9wghL5O2R7rjxTPuG36LdRB8K7c+ddOE98ER6SKaNeMXA86V5ETfmwbugrARai2li/slX8nfS6d9F4ZJ1zsf1P5FCweE5XDEjf05kDCPIysqwAf172+M//aVdd/119sv/+6MVFZ+UFt/Fpk27yn73u6fc0oqWCUABOMKRIW82zuDYOZiNl6l8XXBKM8dh5/rrrrKWErA4XbB0AUsHJq5sxJA4rpFcEQ7nbPOmzbZhwyZ30mBfYt+yr7BITJGlUcHSA26QR3Wks1o9NT6dkgM/MjPTXdiwDzg7Dz3w5Tvtu999VJZ/a3eSyvP9xgNeYEJsGh8agUYJOAuIB9nAVduys7OsV+8evgg9vyA/Af8FX2qhZlda1m3igVxXODht3bt1silTxtvylWzQHvahrmk8z9TLJHhbUJH/EogXGB4yKFjppAn1VzpdvqRKdUFBAocUwXVpmSpJ+bHhSrmfysUeyLH8MCoQO4wCP3XB4FDkEGaxbIIzPT1z96EqpSWfiEtCjKuXnpcozjsmJUTY6eRp6Y1t0KA+tmDBUpUFbhVZ34RWPfFXEzxd4s5FSf4uKVKMQ0h+/k8455m6cee7M0vVhb2wH/7qHda+Yyv717/ediFccSoMD7N94/ARA23w4IG2besuKZXsUnfeimWFbdiw0SZNvMwPVtiyfVtQNpSmGhcKlM1v6C2nRbavkZ07d7E1ksAoLim2AwcO+Z7PnBi0e9d+O3rkmC1ctMwPeeDUODzEly9bY0XqH6ydPnz4mK9RZakZu4rh24HTGGvs2eaTaRaqS/8N9SPQJgEOWsT/quEKuEj+zRXoMOCN7/E9acMzacid5xrcx7zisyss8Vl0Vz265KgKbZNcdkwbaT75PTTpwaPom/IAHvoobaJoihfa2Y+F1V/YjvK0cFwqYVHl86x9+3R3fOFUWF88yoWM+Bm0DJXhqFhP/IfNcVZt22rf+fF3rVOXjrZo3gIbP26U3Xjd1bZ223Zfj9u2ba6NHj7QBvTr6Zu1RGGFxek7GzKcfeYsHcLvHDgS5tNZChTqx8mACM6zSndcfOeVN961N99+3w4eOirYpfhLIDNyAmx6dKW0SXqqtWnVylq3zrUjRwudZzdvnuW8t1XLXNWVOe1zsp5PeP3wScCXok79FNu0eYstXrDIR3EYyQJP8JIoMGObgG/ucRgb3AarP1jdWM8EDDmm9Ggz4GOhNDvzbd6ywduBeiqR38gPHhLoxJP7O/+c+J0ceAWVBTqDVsPFc/IV6Y5nArBcGmI87gGOi9PwHEOME58vTcMFXjKShrUDx6kOIdNLQ8wkhggQzgVNMtJ9U/Rduw7a7bc/4B2eg7bR6Neu2+A7hNGxIwCEKMxWLF8ly7k3bzw/AnmjGfN39dVT/FSPOXPn+VAR2hxe3RyawNFyqp7yQsNiE/DaYkjsRlbsmwAw/41H5Mb1W31eje/Uj/whLhcC5xuoE3J8YQt78eVn7Tvf+4Y9/j/fs3u+eLs1adLA2rRubf/4+yv2/e//zNZv2GK11Mng/4y61K5NZ5C2d5aOQ341d5QLeg/wlZSGc5Vhnj5co3oS7yrVjflH5nPCcp0Lvqi/lzo6S18QbKDLCTTRkDX4S2IsSSHGiWkoJ7nxCfyGcXDXP70H7yIW/lca3sd4sRzeq587YaMsuJe4fvh7fQ/1TnRGz0f/6TvffEhfvyNxB1iIk2DQYMnpgfiho8Z8ufgWLDMoIigaMQ54TlTLA/QBE2EjA19LrTRYuPFyVqly3CLWnTwIyfghxPfJd2CJIeAG6yUc8xeeSV9L7V1k933xJstu3tSef+4926f+UIthUdGOw6As66fU8Y1RUMoQ7hdkujAkX1lVy57927+te/fONmxIPyvHyVLhUtjCZbLe9tjf//mapWeEs4DzDudb3tHjlpJa3w7mHbfKM1Wy+M870y88WazEZ624rNKO6/fpM5y3HvInUAT5wuynTJnk68SPHMl3psnISNxZi3jeLnrnSpf/Dv03Gc5kGgztGL5Fuoq/vf3pirrC+4Dni+Ion5jOf+uZd3rhdx4pL9DuxW3l8RR4F5/Jh2f6I2lCuhB4r1rpXU1fID4OcU0zUu3WW250RSqjSZofm4l/y8bN22yHrNWDh4/YAQnAwpMnhbcwTMuIBtvUIswrVbcu/fpY+769bOrdN9m0m66TUnTU2uU2t+9+51EbPGywNUlLsRuun2bHDx+2cvExcA9Ns9e7W43Ap7owl4xXNbyCQF/AWEJhHT5kiHXu2NnmLFhhT/z+aVu6fIOULHDHEjnhUX8+wqE+iEyvXbuBe6NPmTzORo4erjYVnvSPZW8MY+/Zs9N5E/VieWWzpk1lKTe0vXv32sKFC3z6ZOzYsb5ygq1m2fQmKm8BtnCKXvwN/2HK5wwe5iqLnf2qTkuhOat+qnjMdfsUqNoABaRJ4yZ22ZghSpnUJon2DL9r+FRsT2/HBL3Ed5FmUbw86HOMkxx4BxwE8oFXxeeYN+VFuuby/BN3D4m8uUIeNbD558T7eI/9JTlc7BB2nAMpKABCr1nbFRNFwBI/9OG8rJYBTojbduy0I2IOOANkN29uEyaMsrfe/lCVRNsMHnbK0OPiVUo5bO5w1923ygr7yLOkPCoMQ7jq6gk2ZvQo+8Pv/pIgSlVMF8sOvvu9R2zCxDF29OhBOyFhDCYcgRcQdHhmnrHevbtZ5y7t7Y3Xp7u1QhxCBJ968Ne+fQv701O/tR/+4Ge+WcU6KRQdOnSwzp06iXjKfZvL4uJyNSrc45x95cEv2gMPfMFuvv0G33SEzT2AF9jBD/CzoxUOQNQdgm3fsbUdOnRYVswR4YEh7DruyMRJM7t27hcuRTAizDatW7jl9Oor7whaRhcSFm4C3tiwMLxLG5LAuxqtlHSB2VHP+B34yBfGxNnEHH7PdpRNm7KNXrCMa3AViMqfeUdnVmdhc/433vigGjbgCsNDlA2MPPNFaYElUX5N/FCvINACcyduDYEGgiVw5ysMxZmy8EJaLCgYEScEDR4sy3n+UmeECGCKI37IvSZ4KYl8Y1vFZy+HfBP3+D6+Sw7he4jDMz9pUwTbxIkjrP+AXvbGm5/YbjGvenUTS/OUR8R9OymuKJubN2zTa/JXOXi86lv5Kc6GreMCOk9W76mysNY8lBMuAvmE4cHw2/EOUviOBqA788PsH08cup+dkzCSouDetY4r1RFFUkyQeU28Z1MaNLLPlyz1fQU4UhAFlPZS5gFO8hU8FOV0lfjNY6SziLeI35oQ4E+uT3hWWuXNBaqIRx48ByU18VvZIzSD8ouSjHWF1cUca70wCpHUN+IzabnHi/wI8RmeRJ5MQ7HcjNECDt6JaakHDnQ33niFn8X8wfRP3CuZ/QLgFYLM97qHDzAaePb0eTtx4qTvX8+62iPHj4tP5VvV2dp29MQpb2f2p9+wap1dKKuwnNxmEsRltnXrVj/9iz0imBZEkKSJd1F+VUWlVQq+I0ePWNGJIreggwUc97uWsSS+hzHAKXFVas+Oss7ZCnncuJHWr39P69evl/Xv38369u3uV/funaxH9y5u7XL4R7cuna1j13Yyhhb4KGVGZoafyjZl8kRfxuo71NWrZc0ymxmnZaFg5uS0tmXLl+p9HaXv4kLV0XsBI6imjbloDwQzvAfhLL2WiP5H27O/BFuCentDi7KgKyrLfevk4pKTtnXzbjt87FiQJcqPEPP2UTruSW3tS4JFLw4DcXWh3NBu0VomPj4F7EIGLUEHIW3YIhlCDyeBEU93fXfFS+9YLULcGCJdxeD1SMAT+0KMw/sYqp+VVbJDWK1BI2qWUm3fxCkqWF5sPUnnCMySjLliQa7dihljqdx2x/VC9Bn7+JPZ/hvByN673/721+zuex6SVpXuSy/Gjh1lL/3rRbts4kT74v1fsIcefswWLVppr770V/vq178vzYmzQOvK6m5sN950pXXv2cO+9e0f2xWXT7YHvnS3NP3TtnHDVvvXv1+x/fuPWF8R3dcf+ZIfuv6NR38oC6GOnTkvLfI8w7RnRVAjZX0Msx89/isf/hs9cpC1bdvaFi1Z5icUXRBhs+TkrXdesO9950eyLk66JVNcxDDROd9zmv2+//bsS777j0Czrz78gK/vfPe96ZaR3sSefub3du+9D6r+wo9wrub1/WEnTxlrkyaNsZ/9/CkJ+TY2cuRAmzt3iR+L16BBQ2Prv86d29iE8SNs8+Y9Pq+NUZjbKlvaeLp961uPO95oT9oyEEuikc8qouocmVaiyYnk3umcgf3jH3/HFi9ebq+88rrgGOcL49es3miVZ08LQup9zmbMeNc6dGxp6zdsl2BbaFMmTaQCquN3be++wyJEtb3yj+RGOcw9nqooso8/et1uu+1BwRcYcDKhASMAulKgZ76hsRIQ4PE7MAM/V3gXAp2G0qh3zPdSgvY0CSGdk93U7r3vdvv1E79XxwlDijE/vnv5uofOEXBISC6TQDy0Zd7TMQPNB5+GWC53BGJ4rimDDoyinZmeYQ8+eIsUvG324cezpHylKIIgRRB6+SxhqW/DhvX07Stf/OeHwjPqBH1N8WhT8YPik0X2hz/8zN774CNbLqsn+mvEegBjMvzU2cHQqwBXxBPvVGd+6D9+R8s0JOc5MC+P5QpWSEs55MtvrlgugdYIO7t5hl4/3jGCwK5l7KvMlq3sBAXsYsnOG7xQ5iJVLMzNhYrKRCmAKXPSW+A95ktt2KkNhyuYZGbTZq4wN2xY1z3G2dCkiSw2qbXqs6U+DItB0VkK59N/eU70vtUtuAgzbUs9HGYP1LWWlKFSu/baqcqjRKCctr88/Qf7ypcetRUrNqifBoGCv0g/CbXPPnvTh4fv/9I3rZmMhCbNs+yeB+9xJ6oKtVm62pYlRLVUQYagg+IgQSSeePjocft07mLbvOegdevRx7p0zLFyKcb9e3TxIeYWLVragkWLbM+h49Y0s6mNGjZEgni/Zem5X+9eVkc05psS6Q8hHFpBbaO0Z9Svmb6bPX+lfTpzlvPSoMAgXEKdwQNnpGMh4+AF/nFwhB7w0G7UMN3XvXcXPI88+hPhNtOay4DI1tW6VSs7dOyorVm5xjdKwcmtfqN6dvDQQSs9UaEy6th48bLWUjKoK0Kr6ESJnRbNTP94pk2bNkVKRiMI1ducJV/QE5Y+BgGgMg3575fftp8//k0/gQxFi41xyqTwIvCPH8u31958z377p7/qd5orONQR/LIFZ4qUCQ7aSBF/ZRQJ/JN3XdW5SePGXkbjxvV9eqGW6NWFsdqfqUlogSVibE+KvwW0IvCsTIoOeEMos2QT0qH/M4rAMuGn/vAPKeB7/Dsh9hMCd36THhKE/PkdeFsNz+POby5fStX9vy2lkuCh8Z31qVEBmkI8YaKgkHEdVSRVAqaTTRTzZ+kPG46gbaKtcARdl64dJQA+lIU73oYMHmg7d+4WQ7/Jh3cKC0/Y9h27/czoa6+5wvfeZeszvLt//Phj1ion137zxB8tq1kLEWQt5b/Ptm/bYfPnLZHgOOQHumdmpiqffM9/+kefOZJzsrMtI62RC6gBA/r6ySF7hLzHHn1QgvKHdsVVEyUoh/pQ0tatO+ymm6+WJiwtsk9fGzlqmDpFc9+RBku9X/9e1qlTRz/NCNZ13fVXiijq2Qfvf6I6VLnDB042lRVnfD4aVLMkphvHI375Ht8ebrEUgZEjBnuHXSdm0TA1RQpIWAPYuDG7M/VzJ5wjh4+LOEts0OAB9tpr78pSLxNTqy/iDZYARAjeeaZNICwUCTTIM2ofFAMHQP9h+TbxYxLbWe/ePXw4vW/f3r7bWl7eUe+UWGUcfvHUn/7m2i+4++Y3f6z6tlO8U7Z9e9i2EqET2huaEBbU7hAnDnbsKsY3Olsy0wt0AqO+mGYisRItCu74jcDzpSGm4x4FZnU61ZV2grljXbJpChv2k01ME/PgimXznXsQUjXlh7z9UaGmXMqi7Jp8auCsgR8/hQq74YYr1G4N7fU33nftmhC+kzaUDRzMm5UWl0rRK1CHpMeFfNwJ03Eupl63ts89sykKc4ohn/8cAoxBiIbfsa6JfLmDsWp447fASHgmRIUvOU7AW6LsRDyGFBU5pEvECUG/FZU99vv07mqDB/WxW269xsaMGSGrrbeNGjHchg7p76MLHHeKAjtmzFDRfV/r26+HH3bSunWOC5GKCpbyFFv+8SLf/OPzJctt1qx5vg3oZzMX+EE106d/ah9Nn2VzZi/2HfVmzZovxX2P6L2feAZ74NfscBfqG3AQLtqijlu8rDLp3beb7/+NBTj9g8/c8QmrlDRNmjS0Z5/9gx+2cvJkmX3y0WwZMWds4KhBdvOXvmjG8GxpiatEqbKoORQGocALlgJZrfp2TBb1Fx74sh3ev98KD+y3HuKPnPfL5h3sOY4C3btnTz/lixUvFVI2slvk2I49h8THtooXNveNYc6eYy6Z6b16KvaMHc0vtBkzF9tfnn3Flq9ea6cqz/hcc7nu5wUXSgz0w6Yi5VVV7lvAASSHxAs4jSvv8GHxtbrip5k2bOhAa9Outb351nS3pBHkjVIaOHycwc2RoeUSWCiW+OSwlwnTJjt2bPdNR9iQhGMYTyjOwbxjgr+5rVy5TsKxkRs4TN0hMPGtAa848UJaGFONhDd2Huvds4vV51x4vVcv9GWHTB01aZLqGyUtW7nJqs5UuSGHUMZpkVGopk2bCuZ0y22Z7V7yHEXK7m2+/a+UNM6lLj1VbkXCM1OfnCjIzmPr1222DRs3iF+vEK9f6G37yYzZkl2z7dNPRWufieakaL/99if27rsf21tvTxe/Pqw6VNnu3QeszHdRrKGv2F8inTGELuoQb1K/qpXgKfST/xD+f5dSMawNs4OqnDkrEwpLLpiA5vPgQ/f4QdKD1bGaiqjPn6/txw7iLdijRycXEhxr17BhfR8OWSXC+fojX7HVa9bY//3i95YnwqiqrLS77rpNVsanIoBzliqBNXhwf2ku5+yaa6Zaly4dJQwqXSssE7FyZm5DCa177rnDxowdaatXb7DfPvm0CPCC9e7Tzb73vUds9OgRdvXVk91j+4knnpIFPckG9u9jTz/7T1mTn/vmAS3E9BCKX3voAVn4P7AXXnjb3peVsmLFKmmGaSLWOtapc3sXpKtWrndi4sg3loOxPzACDgeMSZPH2WZ1HOaUYOZYSl99+H5nMO+oMTlF6/IplxkHVSxYPN8ee+xrwk8d7xgs1GfnodmzFlpJaYW1a9vSBgwaaM/97UXfZm7EyCHWT0IVr3W0yKKTrDlUWwj/tEXzFk1toJgfQ9IN6tWSoO8j5ajc2rZt70uLsDb27z9kT/3577ZkyUoJXYb/RRZqwxOFJ0Vk79ruXQcFawtbtnSVHThwzNav32C7dqEJ4sUZCI6QTHBYEWzWEZzAQhzq7lbQJSHSDXeGkyQ+MLmcxHhPSM47hprhcfKogcMDgoH4ssAQSGfEIQ4dyoOyFVH4YQ5YcTyF0sW8a4Qv5UYBFN9zR/EJ5fE93AOcXBHO5HfxGUuhbdtWEka9fPct5mvdMklkQlSEOsKQ8k4UsO95gXfWIBA9msdH4YDx7t67z2675RrbtGm7tx119e+KHPtkzD/2S76FOOEdIx8wAvAB/n1+OxEnpon5UK7HTcRJri+BkXJGSvhTAr/HvKgTgQ0xEHKPPvYV3xJ00eJlfkzjLAnThQs/9zPeFy9eIetuob33wQz7YPpMMcH5NvuzRTZ7ziKbN3eJmORSCeNtvrPXoYPHJKykuKp/wB/YrMZVKuGstuibgxP8YAieoQXxDda8H9h/wIUz8MX2JcS6ht8BL6wGGT9+lH3x/tvtD08+52uMEVinJExPVwkPyuPLD96l/n+T8sJjvY7tkmK6fNUaWYq5VpBXYJ/Pnm9nqyqs5NQpMWPzufrS0nIrkdKIB/Xugwdt8s3XWU8py5nKf+GsmVJKRtoxKcxlHCQh2mVOG37Ytk1rCectaisZJfvzbObsBSpvt+3YvccKThRJ8J53x7I9MlI+X7Hennn+JVsgxeW06JcRjNAPQzsGpTK0jc9V6z1lsQ82B3iAh2wpB3juw1evvGqStZe1yrB9M5bhCVboAGs5XUKwWatcOyfFnOVNCO3Dh46I9s+Id7WRUO0mQchJXqfd4/xEUYnapbZ17tjeMptkCs8VLpgFgl0Q7+TZ6Un18dUSUjSGDOzvihlCimlEcMJRwaI8N0yAF7+idevXKF0QfExF4Px4+Eg4BxyByw6Te/cesF2796kv7rW9ew66ID0uRY+DVzgWl+mHPNFWqWgLpQM+gjc6NBSmi4L3eC1GP8R/2dEPCx6v+L69+6gS5kfWoviEvh36QrwT/FntiNc6ljfOtyhLfI9x4p1APv9VOHOeM5mFOSYShg5MqAEgMIa9quyH0z+0qVdfbQ89/E0/tB0LjFM8unRtL8I+K2t3nzcec3ETJoyR4BxmM2fOkwV33I9mZAh4woRxejdXDSJt71SFNOPZfkj/Rx99LK1mo7S8Qtu4Yad7nrIxx1ceus8OHThof/rTM34+c20xODTcQ3lH7O13P7C33p0uy2+b5eS2VMd/26684mrXwJ97/jnbtSPPxo0bI7iV9/qdsvzbWes2bdVQZ9zrt0f37t4onKs6ZcoE++TjmUrLMPdZP+t4x/Y9tkN1strnrHu3jnbttdPsxRdfc8v1grRIgSHLfJgIY5+fR5yZkekKDKdH7dl5QJpoU7dKIVyWRkybepV99OFnlpvbzL729a/Y73//lCwwmH2FrIiuvj6WHXN2idg4hs6bQ+1zRgoLZ0sPHtjXbr35WusmS/iyy0Zbhw7t7A1ZbQzP0DHnL1jkznAwFIYVERhoo3RSjjY8d/60PfL1h+1vf/uH2raWGEVYssbQJJ2IH9VMGoaod96ZdCHkI4MnQBPJhEa4lDEmM/fwOqSJzJ1nL0uBe80VvhF8+Yc6jGKI0Gl7CXL9uUBX3ZSD6smOQ2EekQM2yAPVgGpRZrwo1+tQnT/lhzgBjtDRwrfwTIiWdPgW9q4ePWqotReTeumVt6xBYtldMuzgl2fg9OFyadLUw+fqE/2M+I5vxT9RVGTXTLtcWv1WF84oW+COutbAFEKAtSY98KPgBuehmjoQi7KCQgAdhPy8LvojQnXcRJ7VgcbnH9/8MfwmEBdGli4G9I1vfNk+FE0/+7cXrFBWZpXg4DAThl4bNJBAUB/B6qlXt75+6xKTr1WXocMAE8OVnPSE0GSYGgYPnASnOS9UzFMGAs5CPookK4YRh7JTJfbFL35BSsES9/FguNFx4vhVv1H8wNvIL+ADp7hRo4eL4a+399+daQMH9vb52JPFZVaYL2u4zjn74x9+aTi+0s4NUxj9qmOzPpurdk61zuID2EZFJcWyuuvZKfEolmOmiZkz/JnSoJ6dLCy1vfv2WYX4yOrPl1tdFZyTneNe8tQT6gd/bOHKOvObb7rJtm7bbgtlzaVIAYEnYe2xccnGTdskmA/YgYN5LDUX/FUubPAhUETViv5Je8qqVZ7UEz8RjrSEh+PINka0evttNzjPZf4a7GBldu7cwc8i5wz1phKKkFIj0TI+O+yTfU6GRW1Z75ytjTExftxIyxMvPnjggI/GIbCZZ0a4ZTRpYhnpDS1DFjFCFpyRH218Vm0HnXJBR84n9O28jCCce6F1b2e1HfsDZGY2Vdtd8LOVT5WV2KpVm7wcRiWaNctyGcMJXr7dpzJyT2/xAJiyD20LNwhf/JBuvWWqDRva3yZOGOsjFCjK7C3u5C3aBkYCfQfawhejRXZzGztmiHh+F4d3u4yTA1K42JeAoWjq5P0hEWr6Yeg2PYWbL33pDuvdq5uP8OHnE3lIDF628spo9l+Ec0NpPjR0WHcbkEcGAWg6LEsq6oro0qxYHQ/hwUbnG2Uhn5cAYI9V5lQ7tG9jZSWltkNWWIeOre3GG6ZJSKTICl2j9PWslwRPmzYtVdmuEqp5sg52+rpJOp87dkhDwXGK+WuOEQu7R8lazM5SxcqkfS9TgzDcW1flojGrs4ogmPNt0jhdArG3bza/auVqWc1qCFm40iOlCIy2K66cZP/8x6sS+sFSvOmmawVzLQnILD+PlR7LAew5OS3s1dfeFiE2NA5CGDVqiDomh2OU2KBBff24wnff+VhKyU4RAhv8N/AlPZ0k8KkjQyNXXjHBcfXBB59ax07tpK02lEV0UAQnDU0a18MPf1Ga+Tk/tB2t7wNZEymyvhmC6tq1iw0a0Nte+PebtmbdepXdSI0H44RZ0Zky7F//fskeeeRBW7N2i/36iT+KQC/Y6jXrrG+fXj6ycETaJE4gJwpP+Dwd83lxHg6FZMTwgTZ5ynj7+99ftpSUVPibC156K4KU9nBmTMOLI7OOl6G18ZeNsv3qwAS+xxCJjXfJ7yMdkW/Q4GEexNUL3ifixnRRWIcQ6sxFJxw4uJ8v9+gmpnjZ+JHWSUpe956d/KSngYN6yHLraU2FG7yl8TRlf+mKcjF6tX9k8s4UgENleydKMDOEIneHg7uXTQp9wymA5BEXLvTQ+M/5QSH9+/V058B167a60InCmCmgUB9P7AoDG3ywgUO+GAPnKwfhEWAjeBuoP1DP44UFVlpcrpcMIEaYEgwtUQfuhPibcgnkG+vj8XlJfN75FRQDV8j1B35iG8Z8q++Jb/ABH2UIRYayBT7KJgwfD97ZcxZLIKe4JdK/Xw9dva21LOkD+44hOjwp1kSAi/JQODkmsakzzq5d1Z7tcaKUZSbmCEgws+BlG6zhRhKSw0cMs8FD+qpfpVhhQanHhf/sk/BiFMmFufAftGfzrTgZNeL9eZQj/uBrKn+TDAB2+youKVH75NpiWfAV5aetT59O9o3HHhIMgccIYh+2Z4/07oL1e49/166eeoX66Fqrp77RpnVL77/FJaeCVaf2y5HFWV5SaU8//U/LSW9i3bp3dOsXJ1CcQvGn8bW+6r+n1T/LZBA0kLKyZdtOKykpF3xSRKqwHs/4sCxL8X758x9Z7z49hKNjorn1qncD1YZ5ZGFYdU1v3Eg8It1paaR4F21XVFwsy72p3X3n9Xb55ZfZ3v0HraBA9ZXwYbXAipVr/SxznNE4SQvhxPndHC9ZVHTKPhJPY0ezbKYtenX3ofgOHdrasCEDXfhSLkyEdsUCxhgA74xq0O+5CNAc7QkhuMe/2g0KZLTA6U18LmxqBK3TRnV8bTlKWJos+MPH8m3L1m0+xO9L2yTAwR/ZqyhvK1UcYPQu+E+dlnKIXLrt1mvFg/fbiZOFMlrqysCTkpOIS58VRIBoZ/Gf0J3+zX7i8HsMNvrMxzM+0PtYJ8AMfRJe4vwkEUibo7Rf++r9KruVlMUGbpju3r3HjYfkEPvZf7Wc2Se1UBaacKWIQixkS409MHEvYXiBc1LvkEAZa927drN/v/CanRRB00OxYvHy69ixjTcI5xufVWanZJGtWbPePlXjNmqU5kT47nvvyQq+352WcAZw4k90Pv7VlMs9VBqBf0BaGvFoXKIw1MVQ1GAJzLTGKbI0U2zc+NE245OZ6iCnrfRUqeDpYAMHDLStW7f73O6Sxct9LTba1yczZtrRI/l+iMInH8/1uabbb79Z6YqtV49uriVSZqY0QdZ/NsloKE2ol6z9hbZAlunkSeOdITVsWM+uv/4aaykmNP2Dj6xnj+7Wo3cnCcsNtmXzDsvNyZHlzBziMd8nFsKvqCy2K66a4nPMT/7uKSdaHFuapDXxbRnLK8pk/c9xDZxpBrRKOoD6qK1Xh7zxpmnuMPfII9+TRnZU5WwV02po3bp3sZ49e9mGDdtdO9+jDsUm9gyL5+bk+jKMfn172L1fvM03y3j/vRnCp/KVJY3Qx5MyCMTQWbwVeBbhMjz1t+f/YG+8/r5/SybG5BDTRqJLDtTd39HOvNB/IUYgckJyueHynz5lMLBfX7vl5mslhJnba2iXTxnrDJnTuhjeZ4qDqRAOWDh+vEDaNufHQruh48UygN3roKL82WmPbyovAZvDQT1Ec3rr6VyR5E/5oGR16dpZCmFPe//9j8XAg6B1i9jr6UmqAw4sQ4f1tv4D+tuyZasDAwtFOnwwKwQ2Qj2zaRNrnJZiR/IKnFmE4kOGsQ7xTkGOJz0Csr8lr8R3r6faND4TYv0Jye/CA/+pHkru/VIIIQ7ZeV76znNQUmr56UtMGcHstm/dafVr17f27XPEDK9TH0qxfv27i25P2769x9QWOFqdcZpGoadMGPT1102yPmpbBNLkyWNFp8fs6OETiiMLShYujJgNRnAqGzV6kN1z7y2yzot8tIrhYazlHTt2JGhd7U1U8Yc0WXD4l+DZv2XLVhkA7J6FOLjg1vUB0U6R+gQCLj+/0JYsWSH4JAwlKO+77zYbNmywKhqW6TGdxaEPbTq2s0YZmXZB/a2WrOMtG7fYfqaJpOQ3zaDdGokXychQPptlaR0rKLS0Jk1t9KgRas9D1jC1kStx4IDzA5irxYmOwyXOSClgSq+ejIFeMmB6du+m311knDS1XTv3SiEZ5AJ0zrx5Umia+YoPhpNRHNBD6LsTJ4z0Ncrg5Tvf/ar16t1dPPcTWZ9NvE2XLF4pPJe5AxenS6HQ4oSHxYsnej3xbyzVUhkjtG/DRqnWolUb++yTT23I4AEunBGKDOuGod1IW/wfaC78D92EfkA7BvrWb1364qMfJGGECzrjGSpGfsDjecduaMw904dbtGjh6/E/X7bCh5hpM+IEJS/ID/KiPBzSoC/eY7136dLB/Z3eeecTP2UL/O/Zvc+HtQmcC39GShfzySwX80NOJGA5JvTKKyb53HqmLNvduw7JSIubwgT6j/0nBn4DF0ZZ//797M67HvLz6TmwCKdQYsf+F/soxtd/Fc4lRYUCKsstgFhgvPuzMmOsvr20pZzcHHvhxdd83lJf9F2ZqwMLHlnFudaqVWtbuWqda7vMwTAkjfv9IRHmxo1b7WYxVzb+WLJolRqXYY5QDveaYfXAcEC4P+sbDcYVYSJqs2ZNrLeIr0V2M2mVg6XZZtlLL72mzpghJn3S5s6Zb2+/877iZbp35rate7yzM+TBHHm5mDib/KN8gCA6CjA1Sc9wL04alCF2tjU8KG0eC3fP3kNWr8EF++Mff2uvy8JWH7QN67bYRx9+CuDSpidJYOTZhx/NVqOn+nzR1h27pJhg8cPo6zoe5s793D79dI46fGPrJ4t34sQxNm7cUCcwYBw7bpQPh3OE45GjR13TZmOWgQP7usNXk7Q0+/s/XrBusrRHjBhq69ZvtM4iwkapDezFF15VXXfa8JFDhIvGshoK7bFvPWw9eweHsDlzFvqWjRvWb3AGNm3aFVIEMtx3gNGL0PahHbx91WEYGrz99uvszTc/oIUS7RPvNYG2IfAeIuQOsXKPMasVADoW5fhLPSblFYaNyCt6ztYVo+9qy1estN/85jlp++usfdtW9sQTf7HZc5fYqlVrxbgaOYNhCgXai5sbIHC8dPJXnl62BGK10BIclMw8o1dYwZc6+dsAQ0gKTMESZdirh6z4nj262Ftvf+zKEfDGOXl/ViIuAkN2zPOnpaW7z4RbEMrbHUYcCVyUC22a9ZaCuGs35/sy5QAsAdYAO3ET0CVg9mLFfT2bRLkBfxf/rhbCChfDGL5jhTL6xDvaAOsJOCkjxPNfusJ8dooYXRspTkeO5ttRWTaVlWftW996yEpLiu23T/7N1q/ZaN/+ztftrbfe9+NA20lwtxQPYU4ZvPfv190dw16X0vfpp/Ms//gRGzt2pKzC7eqbJ3wkaLsEL06SuS2z7MYbporJTrd//OM5WbqtpVSmSTnd6cw60FXgVcB03313OIwffCDlibFgBZocr2qYOvyGwz1Ang+DCj42gDkrZfWXv3xcQqq5aK/KGfXpyjO2c8dOyz923I4fKbCNK1bZ2XIZHyvWWZWEXfdu3ZyHcNZxugRdpcrN7dzRtu3eobhrrIeUdoQNvBRFZqXodZ14Cweg4JzZXTzgpHjFyaITVl/C+drrLlc7VHq/HDt2hE2f/omLoE3iHVvZG13lHMk7au3a5npd4WNVgvHa66bY6pXrXfnu06erlPiJdjjvsK2SUr9z135f9kpgRI6h7oz0xn7ABRufsEMdm9uwJLRE7ccxmxhgew7m2a7tO23ooP7Wt2d3X3IGTqClYCUH2tDNaYj+Gmgt8HOeCcRBEYUXIo5563d9Py/hGPgEeTIUrrR6D42kq8+gWGQIT9u27ZHlv0eZBQEelMRQPoe6NJIwHzqkr40YOtiOHj9qFVIgytQ+8PAjh49JqT4jHG4Wbz+pMmoZu7B9+YG7fT+LKy6/zJefFRSc9BFHpl4Oqu6zZ82X7Gun9yfEV9iiWiSjugM35Xq9BAvvAkznfQS2u4wljEDkSTAqQx+LV0yr/y4SzjU9VAFXfYYqQqLkiWsSCnEXGDZKsddee8e+8+2fSmBtIT9hVg0g5BIX6w7vys1bdvg3Ko614HNmyhdG2K5tawmXQW6x0YmJF4H0svhfz7yLgYYmhDgh+LNa67CI8513PpQlu8zLfvvt6SoveOn5GjYRDlov89tHDhfIOmZDBqXlny40eaxKhqcRiHiFvvzim/aH3//V5sxeIGI9J+GW5p7iW7awATuW/AW755677OOPZ6hOweuQIfcmmU3tzjtvda9IhrMZVqEgGoWt8AKx8Y+5mwbOQPDwZagQiym1cUM7LIHy2qvvqSPOkqWdr058RErBAbtKVjYOEukiTtZ7v/DC6/bKa2/a/V+6xwUwXpwsXdm0aaOYXp599/vfsEcffcAG9u8lxYPlPhdsrRhBeXmVlIjZNnvmYnvv3Q9t2jVXudc7oyM4V8GcHELlBw65M6yLlQjBwad1U5uE+aMLogsYDtbleVlEdDosFjoYuIptxjOBjkbber4IuaQ2ZVtGLNk6alel1AvRBWSgeGmNG9gdd14rZrbF/vmvN61SChRbCdLGqWkNLTMjw3H34ktvuPb7xftut2wpanQ8PEIFjXJUeapTgJWKUASwBDh4dqpz2gBO6qo6814w8CJYtsQFpsYuGPbtP+DKHWlh/MAL80coEC9cIZ1vmcifnsnbPToFC89kEPDB2bCnfM6P/GBeEUsBliBgcfrSj3CnLPCuOKdPV1pZKYfn078UTzQOzTm+1ScpgjxiCGWaaANL6ax17tTWBsjaTZMFCNZ8CM/bT7koD65QHxS2c+rTbZVvbYeZTVcYpmY54K6dB10xxO+Efmh21kcZfvq/35c1cZO1ap0txb3YBgzo4cps3oECp9UeYv4HDh4VQ2tkDz98nxSxn9ott051gZDRJFWCK0X9dJE1rI/gZNcscAI9UZc6Hq9P724+ArVrx1578nd/s/IyrEvVAdiFb/AecADOxMEc/+CV92bDhw6yzp3bKz/o+YKVFpc4/0qVIs3c4bJFS6yu+MXutZstTfxmrKz5IcP62559By0rM0u4a2xlUnC+fM8d9th3H7P6dS5Y44b1rUL0iMWGIr965Vp3UlorodlKRs+kW6balXfdYLvy8uzYkWO2dds2KSAv21tvvmXnTrP8qL4fxLFu/WbxhcNSkt9TOan2/R98wx7+2v1uFLm116GT7Tt42ApPnLQln6+1Z579p92hfMtLK0zk78eDsusiVi/HVnK2Mny6vtqI/a0b1JOSIlS1k7WMwnn46BEpEitd+WHZErQAT2N4Fg93lEJwydC/B+EPeoY/wEMIpHFFWPEClUL/xFPb6V4lowjHKUYKUTIwmjCS6BvQD8PyTAVwGtYo8TvW5OMHAO8hLwJKZLfuUpBUTGO1U9fO7ax9u9aC41xYdy7BWq9BPXe0PKA2VEtDMOrDjXy1gMOm30OH9LOxY4aKjs/Zvr159vFHsyTYD9kTv/6jT5fSjyI/i33nPwVfHtwwVU8qx/EDv4TmAn5IGmkw1iGGkHsitGrdSkR3yBP40EOiUP8d//RM4zBERENVf9cVyrzg86erV691BwlggrWEKwGEmB7zpUekefpcnv4HwFDZwLBiBbgDB9/icwzhmbTq8hI8x44X2Pvvz/DDz1EiCE4QutjNh+zLTlX50CzWAPUJ296BpJA/IOJ+n9q4ka5UJ9TIXFnegoVAUHL3OH/9tbdc2wYI1gaT16bNW9VpprszGWnIFEZdi3o5Hnin3/qD6VENCJCRhuf//oq99vq7li8i4pzmp5/+h6+RRhOcOHGsW4Est8IRbZ+UhbellOCMh8f17FkLXGjn5xfbZ5/Ot7VrN7rH5wcfzHKlAkeJt2TxPv/cy7Zh4xbfDxcFgmE8juV89dV3bItbzaqjgMKxjOUUjDiwDWlm03Qx3Mbulc5vlmw10e+s5k19n2e/muk5q4k1z85wZY/lEwjx5MDQls8f1uIK7ZdM6KGFQ/vHcKq02B79xoO2ZOky+2zmfEtNTVM+skD056eOSZijFKTUa+BnKP/jX6+7k9+oMQPcH4Ay4QR4isLEGeXx4hOlJdMVRUML8Y8oLuAEY6gJMCOkLljTzCbWslWOLV++WrSBUqMYdFxPo3pxJYQhZXitVDCb9fj+0ILblRVPxnOibMWFEcFU+K7CSOh0EoP3B9390jOZs5yMow7HjRthD331i7LeGgrXZ5Q8MAKvtGCEDmOdwQFMrarqlBTAyfbNb37NOnVqY48+8mVr0zLH8/fsgVUX5aBsA+ypslNSfs7Ims3x4cFjx497W3JoA3HmL1hgxScL7N57b1O7zba66pfgDf+BDz/8yBW9emzDW6eeb9JzNH+vL8EaMWKYff75agnZEsuTorl/314xZxkOgh+BACYrKo+pjVOsrZgvo104DxFg2PiI/PqJn9rESZcZ25r2lKDmjGBX1IRLF8aqh9ObSA+jAkUPZlrrQh3lfUpK7xf0m2M4K62S1SIFBVI+iiT42qtu9YyDRHr36KG+tMmqpAwxPIxySv+HqcMzMho1sp/88lf24Vvv2SQZBzIN/T1TRwR22mKYs6jwhJ2qqLT0lMY2YvBA98Xp0bmTHwUqMWj9B/Z24Xj2bLnDyBA4SgPOczhxsTR05sw5VqB8pOr50qjTVeesWVa6rV8vBaCg0LZu2ekewyid8CyOjWR5KMs2cbxjaROrSfAPgrfjpU1f57meLPs+vXuJ/s7ofdgoBNzBq3FKYwjY6Vs4ZdSBqSusaacFxaFv0kehT2FG+BFt6wqe0bXc2s9unu2rbOBxeI0XFZW6hUt70Q9Y9sYSNrxHpky5zHr06Kb3lT7Kl5LCVspM/QVva7y3d+7Z47x+QN9e1gA+LNKlremPjRrVs5tuvNId2xDufXr39W1t6bAHDx8V7y73kdjOnTvCotzowYhjxNMdFYU/5wHwlKR7wIESKHAvr6iQdZ5v6Y2b+Dcyoz4Epz0ASgQ+J4c6uckOYdKcdmzf6wXjFKbcee0ITi40OSS/i3EgPkKsQHJa8mK8vvAEm7IDXM0VvxPib0Lyt0thqMkX6xSkhR1ceO/LT9SQbH03eFB/X/O7Yf0216qdawpJIX0NfMmwJN/5Hn+HvOvZ9u3bfZjXrWExDbRC1lZu28ah7GdEZHhaIvxr0urx/wnkx0U+1JGhW3AHccPgsOZvvPEaKU4H3FuTTV8Al/qdqbrgWjgnxvi2mkI9xIN1vGP7Ltuxc5evmYQGIATyJB75Y/2TB+vNcZTBKQRvWYgbD83LL59oV4hZ9x/Q07p27Wi33XadXXfdNH2vsDYi6ptuvk6WyRQJqDQbOXKE9evf2/oP6meDpHUOGNDPOA82nOld14m3OggVyfgk8AjdJOOcJw6nOH26wpfH8Yl1iKo58sXnpcAV7c3wPWlC24CzKi/7LlkLm7fsVQcp9LjgzZFBQyi/2DfUAp4/T9y5EGiRHgk8x3qASxxUWrVu6d6+b0ihgtkF2iePmC5RT13B8aqWMwSGE3EeQ2GCFInDpghERf6pNEsTvbKL05ZtakMxP4AH/EgvpHGlI74jMcWLaf/s59+zm26aZu3atbGFC5fIgoYJ+seQJgEfdQQPzlx0b9iAbRn3W+s2OW7xLli4wuctiYRiQJnMufaVsBs1arAsjEG2YcMGn5fF8lyzdpPao76YbYVdeeUU9bViu1o0wl77zz7zD8XBe/mklMmVvqf+efFstgFmmoY5wQH9+9iUKyZJyf5QAmdnoOMdu32J2rq1W/wEMWh2zNgRUlav9NEwPKFnz16oOghKwcdITnaLZu49/JkEVklZiQ0cNMBuvnmaNU5raDt27VQcR7LH52L49huPfsVOsh/AoSPWvn0r+/Hj3/GRLCzRoqIiZ+IInfz8fPt82UqrrQJZdXLwyFEJlmaW26K5lMZGUo4qXWFFlWusdj6wfbflZDbTcwMrEi6Bs0Jx8IfAQhRhCQYpFcLZlk0b7bOPP7Osxuk2uF9va9W+g73y6hs27bqrbPjwIco/XYr0WscxPA8hiwMZfi0csXtKSgqbEd137932zjvv25hRw+yLX7zLykpKRKMfuRCk6aFPNn5pI4Osg2i4oYS080vBAX9geNuXEIkGUXryZN2nZWTYts2bbdyYEdYyt4X4OHRBCDTInuOQlitPZKR/9Bk2rMG5l9/EZDkYAd7I0iVGMVBs2J/i+PGjPo2Q1by5LNZ9dlqWN+dW+9RjWblwW67ncinErX1JKiOl5MpIGcohK1PSGqcZx53S34qLSywtLdP27GNePvQh+tyVk8fZNVdP8lPgWOo79crxPsVw9Hihj8Js3bJZMmOAbd+x1wryj3sbkdbrlQj0uRgiHXHx3nmF7jgu4ofE8Dj+TDF5TVyeuS5IyahnacJDIhRdJJxPiuiKT5Z6I8EAfd6spnwvMN4jYBRAiN9ioYTIQC6NC/NkCPA/fftPIX6jjFg275LTxHwugkN/MEuWaN1x5y3SzI/6ongV79XyGIk8kvNLfk6uKyG+p3OjDPDbi3RmF+NJQcCVn6B4XlYiHUyQ51gHAs9c4CW+q/7m/FTWUFmpd0CcnGDRDEGFvLBiONSDctBO+cd/wdmFTfcFjluwyeV5fN3R4gJegyIVA4wWzZV1z0tllfeX1pzepLG9+toHNl3W9pZNu22zFAXq2b5dB/u7LP59e/bbVsG4TcKE67CEI0OeAYc1miUhlh+eEzCHT/wI8YijGxbyF75wp73++ttWUlwh2oF+gsLIsNcBKS04GSYy8nyxbA7sPyQBMtxOS5lgO0osUPgC7R6s10SBfgMCvfMXoT3iRUiGl4Cg5+CD1i1b2OCh/e2ttz5yJ50wZB/iVLc1heol5fKOs4F379nn1h7etQhsvsf8JUb1fy0fUmaJyiZvd1kmNOUl7eQWcyKEEQGGDs09el/896t+zjVzbNAAuHEcKY5Ko4hw6ZHfHBxSkF8gfB6yLz9wj73xxlu2czc+JQG2iC9GzW6/9Vrf6Id2YGkJVgyQr1q9QTRRX5ZGA9uyZZv17NrF567feO1dWZqyfBkyFjM+caJI+EpVnqq/LJKDB8KaWSyleXMXuz8GzA3FDrg4KxkLE2W19FSl6GurC3ms1pXL1vp++viPgF/oray0wjIzGktxGmkd2ne25culDKxd68skUQgKC05W14e64eTXuUs735OfU8P+75f/Y4OH9FF+Z9zCOyvGTzxgYN3xMlaC9Otr5TI0qkTjOFSlNmxgeO6zeyBwsi0mu3FRYHZWM+Mkqpx27XzDmpPFpVI6dkkQnHXLjF29WDet2lrzJs0sRRbsAFnLr73xnq3bsN2OHjtqB/Yd8s1/WMITWj3Bp8SvETzwVNqzTr3aDuPho/l2suik7ZTBtXTpat/dEIHrhoSMC+aY8Q/q1rmdZahN4fc4HuJ81UjWtM85l5bo3tC2SEES2tyZbcr4y3wNNEYOCht4Z4UKygZGC0oDARhR/hDATK/4/TSOdWFjFCxRnAXZ8IRd5Tiso2u3Lv79pJRpRhIOHD3m0xtHjp2QRXvc13dv37XPPdkxItpI+WSev7WEdUZ6hvM838dcOPbTCCWsOb96z27Bf0a0R/9U92Kkdfnq1bZr70EfTZ129UT7dOZ8P2o4XYpPPxkX6rn2/kczvU8RIg9IppsYeJfM251u/YNZbm5z8c4M8e/t/j7GJwTey/M53xHtgnCSCBcLZ4YO0cLErvWrOpKHZMDiPV6EZMDincAzAFwaj5CcD4H7f0qfHHjPRT6EwPiDgEnOy4PnEeZ72V2GXcpY3uAaJ0wu0ZFjmVwRPt7znAwHV4wL6dV8Y0kN6SK8AYaL4+q78BrTRPSG7yFuDBe90yPK0klZxizpSp5uiAE4Qz2C4kN5fikaxAjzh8AiPNxjefyOuCPEOKyRPFF8wg4fOmbNmzexvn162osvvWNLly+XdVFux48dt8OHj9imTVu9k44ePdhee/1DPZd5Jy0oKFRH5BzaQNjkG8vhOcIcQ/JzMvzsKXzrLde6krBj+36lDQLKP+pCuWD0wqWPazKUEeoFw8g7kmc33nS1rVuzwZfJhPn0QDuECI+HxI13XPE5hoDjBA4FP8PlbTu0sPS0pr5dKtMBHj9RfrwIXn/mfQUj68lLxfSwtBFOsVyCWkb/kX8td/BplJpiO3fsVz3POI2JIhPWrvJN4NHh558uJZNSVWzTpl1uM2bMlUDa6POzfEM7xyGqTl1yEWz6i/UB/fzm5Ko7br/RnYeWLV/rNCcTUV+CYnxWTJbpimuvnay0tSU4NrjAYGkkVuCOrbvdkYlao9wdOnjYRzXwwUCZjYzb6VTw8EdVWKVw9KiY754Dfo8jDyjB/qw4LOUjNTAXnSzx5Xx5okEUNOazE0m8DIZRj8nYWL9+o+IdsLFjx9iIkUPtxRdes+IirFeVm4CF+kMXLK287747faTpS1++0+c+TYrhGVmEjNLQJkyDbd622xYt/NymXXm5rwk+VVnly6uapDX2TT5q169tDeqlWIraF38IP2axUarlnzxpbbt3s9LTVfbum+9Z0YliKWcAHdqxmwQTDkeNG6VZHcnQnaL5V9/4wPsu63Gx8JhDdt6lv0iPpPf+zZ9og/c4roKHUikPeYePumczw9auCSgwNJ6R0cS6dWprHdu1lAAO240i5Jljrle3lu09dEj0s8E6dWhjq9dttYLjJ9TXKm3iZaMsVW3MCChKP+loJ/a9ZtoP+gwtG6xw1m/7rmCi38aNGrnS0iwzM9Cd4jRu1FC/m1hWs0xfrsqIG1tsniwqEjyB7nG8TDSX44oNW+qJhlAwcL5jU5WmSo+TYXspQB3at7ce3TvZIAlZFKNOHTv6jo8dOrZzxWCXhPVxeJQUQnxf2inN5s1B4WOHy91SAmbNnq/+IGNAbZTMn4C7pt/U8ITkbwS+gaOWuWxQ1M9mzprr062xD3jwx4A/luClZaT5a4WLHcI4/hFEsJVmjdNLKCgWHpnBpVcQCiEecS4NxOEb8XgmAHzMN95j4Hd8F8sgkDfpXDNJShufL4IvfPR5Y5YToa2HuKq2OieBeOQX4eeZgEYY4SNOzDf+joHffEsWQnrFky7wEC6HT/+SO1bMi7t/TwqxPAL3MGQfNlUgxPj8Do0d8olDjx6PdIn6xJBcDwLPXMnlEcAR81NVVZX2xfu+4JYHTn4sQ2nSJKy5ZkgN6w+vY06rueXWq8PQkurI0BbDRzH/CBPMnZBML+ACuKvhAHeAJ0ZC+f369fG1gShW1BMGFJzVaKOAO6rjOEWQQLuqNptfrBNzyc5q4fPmBPc6VlzKuTQkt0kMyfAn/8abHidBNvtnRIN5OuK44FQg/3jF9FzUu3fvrr6lJfAjTUkCk2NXCZyZEhm4kw5ziJRMvtAOvFWx/E6+7u8AzIrk+12L1lCssMgaSIgiKKmN7wNAeuqhyKAh0ooHX+7CSoUyWZtDpFhVWZEYlUwpq2NB6fC4umAwsg3shRdetdRG+BaENbEnJWyYFmH5CrAh0HAwZU6UeUvayufPFfxZcUJDh00jooUVRqSwMGpbvdr1vK4MgYb2hZ5DvRHIWG3coRnqwzcC+OI0rv37D0sx2+yw/vWvz/tcIkOj0EFyG9EWleVnbemSVfajH31bFnSOM3EOIlHreRn40OCUtFfWVof27WTtVjnOgYuRGnw0imW1sVNaPSlAjNg0yVI+wr075gkfhyTM586cKyvurAsc4Pb19coD1CBkOW2K/oeVyQ5jIX9WkjCaGYQwbQHcBPobv2voN9BywIe5NYkAxSJFKeG7Y139k1EQBCqKCoIUIBgdYHrjuKxWHMyYP2fXtEWLFxv7flNP8qYMsA0c+JCQnjv0h7LDvDdLwPBLaSOB10oXJwqyXSj9Gl6Sm9PcWrRoZmzByXpvNleBT+/evc+VO+b8m6vvst66qQRX0/TGbuWzuUmjRg18tKJZ0ya+9GzEsAF27dTJdu20iXb5pJG+M2R64xQpF61twmUjbPzYYTZuzFC76vLxvgEVbQ78yIe3331f+Akri+YuWCKlZL2VyFCFngnQKvX0PqDAPbYBeCAEeg64JwS6uqB6hcM+lEJpokIV4qPkAwc+DxXlp/x9DMqFiOFq27aNEgQA+KMJIxAxUDAMJvl9BJyLQJx4ERyIRBzul6b9T1f8RiAf4vObZ+6R8JID+RMvxo+BuMnwJecbQ3yXnC45JMPAPTnef3rPLV7KXd8p/6xoPzAZ4scyY4hpEWARV1yx7HjF9zE+z8m4jXjgdww8J+eTHGK8+M0vwQxDHzy4nzs0sDuRMGyVYrR/+etvrK6YLanojIWyYlat2mjjxw8PxJxQIiI8MVB+hCHiILZLpKn4njbDV2DUqKE+/MdwNh71fKdgyg75mTVMZQ1zGHYkkB8WDpsUMHy3cOFS3yud+UAYYjJ+kq9IJ8kwE4Atxonwg5v6KXWtVes26sjrXBmJIdYj1ol0BPImtG6bbb16dat+T4cNowGUof8R1urUMCaUnsBQaZfAKJLzrLkHJu13CYGiopMuMOvpOltVJSuuttUX/tIb1/edioiYXC8uVxYkCdkO8We/+KE9+9wfLKt5E+ElOC95Oyk/huW/911Wa2z3jXpwLFQO7gxWp14dtUUNfr29FCJuY5mEiEt+h++8h2bCdpat2uRY5elSGzqsr/Xs2d13uSKPmI7Ab9LzO16hLhISeHBL+cEH49jRAju4n/PqEfrhHXEjfASmaE4WYzk11zd8V2rZ839/2XbtOeSCjSJPynJlKdXwIQN9qB2YXVFV32AJHwKPLUUbSHBkZGXbL574gyzOkz5SIhFoVYUldqESz+Eiqydr1TFB+4t5o+CBB3Yjw9JMqc+wf01//m9XxAFpY+B9pEG+UQ7WMkE/9S3gidUAOLISA6cncBB8dsyH7VFqcQBumtnMRo0d45YqZ1jDo4iH3xBbNbM5E20nzFvz5s38kCHkycaN60XDpa4sFhWdsPLyMtWzkeXm5irfBr7EiU1FdsiS3bFrvx+5WVGpPoqPhHCOcxk7eDHUzpJUpo648HvAwmc0gLqyzr64QIrTrn12YO9+VwK7dGpvkyeMs6GDVY/MVFnsUhgaN7SRQ/vbnbfdqPr1Fsj0SVYcBCdFYdIVIuoHfgK+Aj0RwLHjU1fEd7wDR3IA/6RjigMa4XuQryEuF2nZn4GDoUaMHKZUlBmuGspU2L/vgE2dNkUdAwlOo9YIs2RA4z0+x84SgSEkAxoBSX5H2uS4/+0ixLKSy4zf429C/H3pFd9zh1gJlM3F+/gbREXkE+I9OX0M8Xd8l9zJ9VX5Ba9gLn5zxfikjVcsN/l+abwIJ99jiN/i86X5xhCf+Z6cN4HfMW9CTBvenbcKCYZhQwfb5o2bfJgMYcT3jCYNRThYRmyNx/xvLWmcx2z7tr129bRJ6oBhM/gYYnmkjc//qS7xikKN4XJ2MNu2dZtvDoG1iuexzxerG50+U2VsO/iNR77q6Zi3Uq3UFoqC9SwY0xqn2ycfz/Cd0lRSNa0SP8LCnYtvXBGO+C05LsG/6w/G0KVzFzt4IO8ioRNxyp0Q0/IulB88PoEnJKEMfgFHgAHlgsPuEbgM25MXOCMn5pn9Ur6xLNordnxGv2Cc7ikvlGRmptuLLz9jL7/yN/vHP5+yxx//lk2eNEaW4RnPI17kz3raP/7xGVuwYLEtXbbcShi6lLDke6wfdS8/VeVDpYWycjjPFzjyj59wC1K5uUUQ4Ap0G3FLiHlxd8UDAQpOVHcXc0pbUnLCT537n59+y5747U/FnOv7NAJpYoh5xDIijrjznpETEAbNMLzsHvIoxyoH3ER4SA/Njh0/zP73Z9+x7OwWEibQ2ln7dMY8e+2NN5UGT+DTPl2TdyjPunXpJBxggV/wDYp8XbSUmJyWObZn32Gb/uFC+9NT//ZRlWNlZdZtQF87V7eWbdi02ebMWSCGgRLjxQe6VpsxhArcWLksQ2P9s7ej6kOI90sDaZLxQoi/A70F2sYRi2eUMCxw8JMiy5NRDU5xAg9Y55TJlEu6rNne3Xu4xY9VCW2yKRM7HUZHRM9H8VkN061bNxs6ZLCvi0a4HTt21BWOjCaZVimF5FRZlWg622FhKRcbQh2R0sQpg4fyjtsx9XE2PVHPUTxWfWT6Ri5qXSnqle5Bz6EXlWcq7fTZKh+5OFPFXDU7Lp6zM+dP+9QHCnl5+Wnbv2e/8t4nxb7IVxMMGDzYaZnDRTq1a213336DDejbU4jlJK1KKUjQQuDX4AlaAifgPd6TQ8QtF98Jyc/c+Y2CjaMhii2feB/icKJYpQ0c1Mu6duugd2G1QQwXCeet23a7m/xtt92gxko0Op6xCjR1bc6zYxgO4MWQI3Ax8My75BB/JwPMxe5caMg+1JL0LeYXOxiBexSqMCCyDIzo4jxj+RGZ/I5XcjyuZNgvfRdhTs6HkPycfOfiWwwYIHWM5T08kyZoooTIRAmxjlyx7HgR4p14EZZIPMlD2VzV5avHO1q4J77FfKLQIy//jSBQy/KV/2vqoLSqAY4wbJhx7kJtX55k56QBIvxkffj0BzGVBs2Qvc2ZLxw9aqTiBu/eAG/MM4T4m3syfDXx1CkcL3V8aI05KJzgzp6rcsvZ44LYUCWQJOagNzBbMTWq5pfQRFzebZXS0LlTF9/6jzMZwT/QJ5fPRUiGKz7HdorfuRh6Zf6sTFYBy2LoyIQYL+ZBoG1r6qcgK1gflYYflEP+/qG6nfmGowzzqT6krTaQyPZ2TYaL59ieWGBYDCyfaihrp7yy0sorTtnw4YPtxz/8hW+kM/2DT+wHP/yVbdq+XVae8ElfUr4IIqz3erpwzjpReMqWLF4jgVHp9IRV4UWoPOYOBYiYGTs8nbGsZpwCVMfnCskt1DrgQFJNdCa6S1TfYfY2kmUr61h8XQy4vg8Pt2yVZTfceJVlt8Bp67wY/UAJ/2L7fMkyxa20K6+cYKcqKmj96npzD/iqEcrxNwoOIPCbAFxgEWuP7oNQ5Dsw15Pwvvfe22Wh93S4wPmSxWttq/A0/f3P/FCLE/my8HYdcic9hv1pPuqSmZ6uOjSUQKgUbs7Z7Pmf24YtO30jnGEDe9voyydZQ+Y0t++1eQs/l8WcIkEZ4OaCaYO/FStX28Iln9sS1Xfi5Am2ZvMGz8/rBJgKsX4E6qEfoT6qXTX/4puuOigjugMndaWMFtmZ1qlj64RSLeGs/lUfh1L9oWxyqhNTEWSAc5da2FffnSoutcMHDilPle/FhvbDom3VsrXP9bbKzXbFIu/wIfe6Zh/szMwMCdNz6r+V1qRppm3Zsc9Wr9si+tttW3bt9e1H8VxnSWK7drnWrk0r36O9tLRI8NRxQc9QeosW2ZbTIseaZjT1dcMcDYnHOsdequIgQ0JauBJwYXnsOT8ekqkwNnvZs3OPVRSdtN49u1uVaGuj2odlaLfffJ14gwQjKXxFg9pEFQ7TKDW4JoDbZPzHZ+7JIchM4tC+UmgEB0tc4ZkoiDg4ks63u05p7AfAvPzKu7Z8+UZPHwNtWB0Yenjv/emuSf3i/35qHTq2kWQPh44jRNt2yLXsHBWCya8G8wIuuQjckztK8vv4jkYEgS1yMoWkeso/OA8xhOZDRQmGFgUlnS3gAMGAAA7v+B7jxM5KGRFh8R1xonXDtwhffMf3/5Qm5s1vQowT77xP/ubpVDcYHgKmQ6dWibl84lAGDRc6UlQ4ksvgirDFMiJsoRx2xAnr/pijjGUTvLOSBKLSPX6L9yhAqvNTHE738XkslYmwppPCwEjSsmULXyPKXCLLrGI4WRy2rot4IlA224KyDpRTv5LhuhSOWD4h3mPgF3lRv4ED+8liP+SetTATFB3yoFwuj6+4ngewo2wkcElATJw9d8aH0dg+1vc9V30JWHjkdelFiHfHkZ65x7qG37UtpX4Da6/+sWLFat9MJtYjxknGTfKdaBymcOECwi4w3qhoUW/PRv95Gl0cnn9OTJBAlVnWQ95RGBHIgznNjm1b2bhRA+xbjz5ss2Yt9NN42Bv+w49n26bNO/1YxkULl9rOrYfs0IHDbpU7Tp2OErgU/oCHYVXf/QlYVE7EayzT07BVqdLxifQItFhXAs/+W9+dZk8LbvEYljORD0sC+/fvb9ddf5X3kQkTx9oPf/yo9enTzerVbWgffTTT/vWv1+39D2bYPffeZ7t273L4qDswJYeL+0iNIspvvnEXdMEBi/6Beqao9Ev20L7mmqtdibkgpnxOFjKK4GuvvekWdGZGlu/Hf1bW/Zp162z0mBESPvnOs8jEt7sUPSEIoI2RA3vYZSP6WXZGqvXs2tneeeEVe+X5F+zjD2daYWGJC+PQ1mp7xQcXPBPYnpMz51n7K7XT86PO4RCLJPxTHz2Tj37oX8376rZS++ini4pO7VvZ4z98xP72l9/ab375Y7tm6kQZYIlVD7qwfBkBaZLexNteBes929Oi5NSyPQf3SDCmW252jt4Fv5F0xWWdNHP4LMVk+eLWrdstJyfXlcq0tCbqt/UsTdYvp23R9hs3brHDxwoluMutsRTI9m1yrGP7ln6sZF04j+qL0G3UiCF9loqetlJZvuWlZVL6pZjJODldWW6nK8rdWZQLj/my4hLf3OWUFNLTajP26aavs9c6u/HBT3bu3i0rtsSuvmK8b4XKHtusdLnmqim+nl9YVL2FQxei0M7F9ExI/s0z8bwdwGPimVE7fdVzbfdTYMkq/g+8DaM2oS3Be11dbF3LHDzr7JNDaMVEQKigIL/51nu2bNkyX4BNISxvaN+htX3lK/dbjx49qofDYuA5EgQh/gb4WIHk4POSghSHi2uvvcbPdsXzjmU3DJEQ/VIkhPzohAwnSqDqj8aLxBrLxArnmc7LPZbt7/QtGSauiNjk8uK3GNcRrt+EWB4h1jn5G+/4iVLTo1dXu/vuO61NmzauldHdYFIEZzCJMpOfY9mEWHb8FnHQogVzYmEYN8Yl+AiEfpMmjkbE9FzEjc8EfmOlckGUMC93JtLFZg2cdsUSlRMSzqEchktT7FdP/MFOM+IRMpGQF+7r1/f9rAsKC8Vce3nbEpLLI5APMIX8aurOOw+J91h8gwb3tjwJZzZkYXME7F3ikpYr5uuetPpDOMS8vR2cvHFgamDz5i200WOH6Se0hIITyov4iYHf8SIkf4uBYUE8s4cNG+Sbv7DzW3Kg7Egbl6YnXzbtoA85vBckDBAIXHoOS7yoo9Q7lQP+3XImP3faYl00/Qc8UUbIH4uZen796w/7spEZn80TE+A83AaW0YQlRcN9f/esrKbCIvspp4khNnRF25cKiT4RNsDHFrEnTrLHvpiByhHG9F6PlOkWvJgeZ+4mSkcQsrTMrQ69oM7J9YaeoH5gGTS4l/3P/3zXOJQBGmrUOFX4q28MPx7Yf9A2bdhid955i3Xs0t5+9rMnrOLUaVnOq+3BBx71E7p8Y6NEoAzg5e50pfs5ytVzXEubHBiyBSroPSoS1BtfhGuvvdLaSLnBC1gffdfBhQsWS1hl+LbDK1eudd+KQ6LHLh07ShAF+mazIpQzRhZwlOMIxgapabZXFuHMBUvtt3/5u61cstJefu5F99IP3tkB9uR77A/MPXP0I1iGiSMg3FM5QU+E6rh6Ry29pnoX8RAD3zlCdcrE0fbMU0/Y1VMuU2NUWh3R2bAh/a1fn56uZIJ/zifYL/yzTTDniLN9qHITzjdaSVmpjR0z2Fq2yLDOHdq6Ze0b/xCjNn3lgq8m2btvv7FlKQft4AyG5zfrw/GOXyuhXCbh2kaWcZO0VOvcvq0s7RaiG9HK+bB+HHiZyqJv4FzGb2w49vtmKJ1NflCamsoCb5Gd5csYsbQ7tGvrJ8LhxNesWYavFwYNKBbwIfCCkprWuIkPcR/JO2BDBvTx+fbDh49Z25at7NGvPeDnQIcd9aAhaDhgN9DYxW3FM5fjOPG7+ptwDvlhfXft3tH69u1jC+Yv8b0j4HcARzwurHwcb8+dqbJbb7/R84ihpsUVyB4znN1McHRZvXqTCq/rWtVNN10jK2G5zZgxzx0f4jiVQPTCYohAJ3eaCDiBR989R0yIBv778y/6PtuZTRs70zmHxqgKJ2J7PlQoEH8DGzKkn91401QbMriv0td0VA/KHEZNxyMPNDwfSkBTBlsKvnxCsINU8g+g18DJPQT91iOQk1esQfwe6xfrxp15M0Hvgph5K85yXrNqgy1ZvMLXCsLc0Jxi/HiPz+RNvoSYP3DyGcZDLBbbf/e7j/nQXxh+qYHD46l8Lo+t/Gh8lpVUX8IHcUkHA+Mi77O88zTkccEqpT23b9/GhS3LVcBbICyz9epo5BEFuw95CuxjsibYoKFt25ZuRVyqeSY/w3guUkr8f4VEGtort1W2OmuFceIRAtH7Ct/8u9pKcNL52IyA9zDV+D3gUXdg1uvFi5b5cjBxJ7eGeOk04XFDWmBwSyUBTYQt5ucwOHwmWqxnnGPLelwf/vLvYF7xE8/cQ1rhSrgnX45S3bn9gC1futotV0ec4kS6YpiYXZhYOiUVPli3Su9LUchbcUPNA86ABVywq9IyCZDn//6i95OsrCwXrpzt/eUv3Wn333erPf7j//O+NmBgZ7vtluv8vPCspuli0LXENFuISac43NADHrW0zznBEPoKuAn0mZrWyK6cOkHtUiJe0Vgw4xmNAkV/DJDV9KPQLFh4vfp0t//92Y9897E7br9FglDWk3hLo1T2dc6wnBYt7VuPPa461ZaAyFB+jcIcogRWo8ZpzosI3i6J/CknMsjINxwC/XYFVXfi8zsIZfDnWCeWw3DFVZdJeRmk+oZNKsDfm29Mt/LyM5aTm6v3p61Xzy4S0KtsYN++stoqqvtNMwkKvJtpHw6K2Ctr7JnnX7Wnn3vZlixf4wrrISmXpSWyqhmlUn0cfgWnlwT8jnddBGrG/HZoZeEOYyYRiE+IbeIWONE8KnlRT9Gp/s5KOLBb35NP/NzqXqiy3b63v1lxSbkrbhyywdQHa43ZUCRHPAvPYvh7ecUZdxDjUJecFs3s4fvvsUe/+iX1oa6uzDCXjADNzGgqHGXLEOku5aaNKytsAsIyS7ytS0srbfP2fbbv4BE7ePiwe0936dBKOKa9pOzXT/GLOpJfIyk2oQ/WdryykQw01rpVK+vSuZP17N7VzxFgKJrDKzhkqbPoiVPqenbrbD26dLTe3bvIIm/lS6tQHNlKFsUThQdFGno8e6bCenTtKBiLLf9ksbVonmU9undzz3aQ6f02MBxdgaMS/L3aiXt8ju+5/Fmx6QvdunWy8eNHuoMlOzAyFaZKe5tVt5/uyAT4SkcpLMkhxEgEB0CRGF5u0zrX8g4eVCVO+ybgEAVDZZyhSQCQsHQjaKLxXTLx8JyAV4FvgejKK6qcgBh24NguGMrtd9wiZIhyFN8rTFzdQWqfvr18J6bxl42wa6ZdaYMG9rPrb7hGDcwOXKFsGAnENHniONfYYFZ9e/e0Fjm5bvn7wQJevcDoSOdMOREC7MGbFLS4QNZ3hkW9fjVRLwo1SBYzk2IhmhfsF3zTfoYM2U4U5QaLSLVRNhcPxdfgKTQuz/G74xKYFQ9QFUP1qG0zZ35m93zh9tAxE2kJnodHFGNS2awdbdEiyyZNHuO7I2XrGYGBlppIoCv8xtcA70fmkNgZCm26TetWPiSMJpnKWkJpvHS+FOE2eE8Gr0nSNm7UwGkFq6pD+9buaMI3rArW2bJNIXk1cE09RekbeyeHETRKifcwx8w0R48enXzoixPNUlVuSsNEfOD0vJSH4MRR5N13P/Xf4exZMQ7lz8485MO7xmII4AaG06ljKx+GTGlY1ztqyE/wEV+WD+W7R6jDhGdozJcTzxhuQwNvrI7X3pUWGAs7z7n3KHCRXwJG9y6lDOXldSd/vT96ON92797r+6TjCRvjMU/MHVgcX3rfvHmmBBh4F16AWXCI2kUfKIOiFxQ+XXpl6anptmHDVp+PY3kJesnRI8dVbqo9+9y/7bNPF7kycdWVl6v8/b7z2L333GmTJ4yyRx+53wUQS+HoS8x31xcN0EdQ95j+oBip+X5a0oD+/ayHmGG6LF/2dmZP7boszlVwuoVWE3TJfs0oNjg4/e73f7WHHvq+Pf3Mc+75i1MfG2xgSa9et8aaSxCwYUz+sUJREvWjO+k/0S16NZTr+UP7lALN64p8gMCz9ws9n1G5fFHXrIYn3IOwZlOSK64YL6urrStO56S4sSPW+x98ZE0ys+ig4iflNnn8GPts1jy7bPRIO3L0mOMIKy4nu5n62lnRQT3fNOOJ3z9tu/fu85EVvKPpx8zjO7zUBcGj5+r+DSSJ3/7OkVzbhzkvMDyqd7FuEX6vG/X2d7p0V3f3vg1S4HXna8mgEVyDBwyw/Xv32AlZjHUEI17wbA7EAR75hSctT/SBd7LvYS1cpYl22cCjRYumLjw7dWZtcHtrKeHYVDTB3CnH2rK07JxoA34HyyksKJCyVuaKdIqEKtZuudp2w7Ztvp6YPe67SaDmSAjWlTmMpzbbIxMPXxD6K20MThupnzXLbOwH2vi67/RUX1K4aes2W7ZijS1ZtsrmSdmePXexfTprvs1buNQV081bd9nx/BO+p0Xl6SrhTkprw+Doxlrzo/kFvoGLsG0N6ta3jrK420rOFZeU+oYtbMsKzUnXvCgIm6pjVMzBdgjeBrqCLAmjW/ymjRnpu/GGq1WH1vbs3/7hvAp44qE+sU2Ji1RAmBedPOHvYqg1cMT4vbq358fOTRtFoOelpbS0nzz+A7v3vgetTas2dsNNV9vhIwX21pvvBw3HOxsdgD1H2bs3aPgBsBqBUU1EqhST5OxnPWLkADHITjZ//mI7cIDF5mf9kO3XXn/Bbrr5bsMjE4Fx9mwtZ0bjxgyz0eoQ7384wyZPvswWzp9vs+fMkFXXy04WnXLKCHNkZ3ybtL/8+Td23Y13SDO/wb5w9y22dOla+80Tf7XTqIwKCJBBA/vbnj17fCMD19qUHksF5IZhPjoeGynUlkWfps55xodb9NnrREiuK2XXZj0mHULp0fCunjrR5s1ZYqtWbvAOg7JwVt9Yl1lfVklsHMoMjRvqkZw/nZS5SbbcQ/CnNGKT+QZ2ovCYvf32S/ad7/yPa6c1Dc1cLUNCda1Ll67ugTpm7DBpmp1lGeXYiy+9aYsWL1MdBTtWiMpkDidVwmvkiBFeDzgIAp7j4O644wYXQPPnLxGjbuRz0ihXbLO4Z+8BkZRgdVoV7HquEEMZN3aEn6P8z3++IdpQx4AgFccFCP9CtaoDLNZphB/glHykVEyaPNY9VufPW2Klwj1ORcSB8RACmpRWeIG+whpwaDKRFyGRn2vAeh44qK86YFvh7hM/qB7c8z7E5V9o05hBUk6eT6BlRmfq2gMP3m0zZswSHR1yJRMrSjG88zlt6C+ERJ488V7PCGU2ecgv4CAF2o4yVZan1bP+nRHDvPrqCXbkyGHbJssDr06ZXi6o1q5Zb2wPS7W8vQBT6ejoTbNSberUybZo4UrbvWs/xVqFhEuK2g8BW1lV5pYu1inrrX/208ds+7Y9zpzXrd9iH348RynO25//9At75pkXbMcuCRoxDq+R4IPW4AFDB/e2CZeNtuefe9WuuHKM6Hyz7ynNznWhOjW4Y0QMXDLMh4ct87PgHoY0cGAf9a8KV1zYEQsFbM7sxbZh/Xa3WMFJMv6U0DEb86++w4/0jV/J8UPfQPjVtB+fmR5gy04Y6J///ITvQc08Zr3aKfaBeM33f/gLy5Ilz8BxYwmLH37vG/bN7/zAnv79b2znzh1uYAArU3+F+YV+CMvHM+faex/P8v7ltBUDMKpQlGmHx/HjrwI8xPF6OQVZeWmpvfPuv+z+L35TystZ1Suki/UihHqE3/GZXwhpnLYYERg4oK999cG7pIym+iEZbdvmWIFgLSst9+H1T8Wf6tWpZ3fcdrVlZWZ4vyMfYM/KZuTlrGi7rtMryyPZ8e3woSPWr39f0We5D13DM9i2E34BThk527P7gCuVhG07dlrnLp2tiYQT+1wDI8P2WMkoofArRtkY4WIklBUK7GJ25Nhx27V7nxWcOOn7ZO/dd8AO5OVJkFZK2cZAlOCVICc+8LGxSU7zHGstg4IyoCn2WCce9Qmb1NQR7SlNZjOf1qH96kt+cTY0zqf5J4rsyaf+ov7CMHvArePVcRv6puflBlzivS5CdRt43BAwMNji+Jf/9wf1X7V7gt1w6p3zi0R89ShLbVjHHn/8O/b8S68nUtu+i3YIKxRCMLGbCPAOHTrY3HlzbNiw4W6e//vfb1jPXt3t7jtuUkb1pGV3c+2Q9XrMQ4GEWBiAUgmeCeTJcOzYcSNkUY62QQN625Ah/W358lVCdomU8Xo25fLx9sknn6piQWvMyc2y2yVgWez/oTrLkiVLBEdX69e3r/XpMyCxlWWVygnlIdxooPETR6nzbFenu0FWwka3APbs2a8OdNIFBUxu6NCBNmH8KB8yY4vH4ByEQiBBldbQT8QpKMi34cMH2oMP3ifBXG67du12QlU19S90ci4aKicnR8yljhMoy1769u1pPYWff/7rBdVzgN12241e/+7du/kw7KlyHKrAFdgBb9xD53Phkmg4iAsrbdKkscI9S3YOS3nCa5mDHM74OdVbpS1CDaRhGJ/6Xn/DVe5lnZuTJdybPf+Pl+ytdz5WfuoIlVXVzENJPC1lNW/eXAym3DtbhQg7WxZBZtMMZ9wcIRo2qb9gJcUn7Sc/+Z4fgQYsjEKQL0PFtAdzWAyJ5h3Os9IS5SdhzoVSxB3nJleAeKc7z+DEf6ts2gA8jhgx0L0s2eGJjsIGBZ5e+A1Dv9zDWbKss4St4UHLPDwwkS9WEMyNNmGqYeeOPfaFL9xhMz+bo7rKrJRCFsqMZQNbeIeFEX9TFrjFJ8KtLVl5Q0RDL7/4jhiNFCK9ZytP4p4nvpdXU1dwitMHsNLevXp19r3K16xar3YMGxBwEY8hbeAnz7S0FO9jBw/i0ap3KptRoAJZB1hu1FXN6PQDSwB3HH7P0YN7ZBmfKisLFly9sPsTsKJEs6830xtt2+RKeRtu//rn686YUbJ3yqIn31tuvEb9c407srjTkPowNIaA8dPJlL5L1w6ik+D/sHGj+qMEAgzQoUnQFQFFAH4GveGzEHgDSuk5X37Fgf+cx33k8FFbIctol2AnH+KQhZdLRRXIM/YPAqLXI0HPegQ+QoQ10Lli6TcMMfxmmuG8NWmSZvfff7uNGzfGnYxoN5j4//3yt1Zayrp6WYenK23aVZf7PvpMFbRTvyoRP8AUz23ZwhWMo+Kb8xYtt48+m+dWaJiuCMHh0AUO3bKFd7jCKmgFqqrIG68CT7Bq2nji+NE2a+Yin1aIdY6B37H+5BFvXndlyCEcwwf3t0e/dr81Ey1s3LTF8k+W+XGejHCkp6Xb7j27ZVWmWHe1IXO1LXNbKk88/dMdThQwNgZhRAB4Tp4slrK30zcX6d+3n8piJKpcNIfjF4ftFPhOcYckvLGc8fpm7rVj+/beX1DMGOlkVK6phDqjW/TbSvF6fJBaZGe7Jb15+06bv2ipzZg1zz78ZKbNW7DQLeajovlSWb0IV5ZrTbyM9cv9bMyIoTZMde3Vo6sMyWw/TauRymEEjE2CGIHCI915twL9t7jslI9+5J8IS//Yrx2DhFGBnbt2ieZPetyI44j/iHdvusS3+D7QdIzPiOt5322TESE2SNmwfrPvAaCv1W0Z8lJ61amj+u0N119tcxYs8W8KF2/fWSgEo+W2bpUrJp/lnZNtxzIymqqBN9ntt91gnP151ZWTLbd1jg0aFA6MZ+9S4HKtX4WXlBYFa0+dHKsCptGufWtZzYP9mLQX/v2yffObj/o5y5QpNc6GDR9gny/5XOmqXBDdeuv17ljwzjsfqNH3isk0lKY+RoKzmzsZbNywxYU49aSC3Bnyu+vOG0TQF/w4yvnzl/pQDMNmbELA0gAaaY+sARbBs2wCJokDDYwxLB1qaZMmjhXhlNo111xuzaVBsj5v+bKVXhfmeWvrz4/gU3VB8OTJ43U/L8I8Li07Tcy3o4RYuQvCa66dYu06tLfRY4ZY/wFshFHXtkmgQtRgC6vO+6x+4ahERwWZdBC215syZZyUmpE2fsJIpW1oW7ftEGNUW50osFtvvta3hGNpE/vSdu7W1u6773YJpHM249N5tn9/ns+zcpoMDBmNtqIc4R5GOWBWlIVWt2/fQdt/4IgE4iEpM4f9TGzmPD9TPjsk1A4eOmqHDh5RHnvs5puusd/87lnFPSLBoffqkFxsp4jXZpoUnP37DtmSxavUCY4r7WE7yFpGj3vM8jyvkJ+nP5hnh/OO+7u9uw/58DnDv7NmLhTT326HD+f7N47py0uk5079YBq5uS1s6ZLVUgiUl2Dim8eXcOeENOLzzFptjqQ7f6HKZn66yM/BJc/DajeWDwELcFKvGhh16Znj5Tg1ieP66EQvv/yWrVy53rX6A4KDMsmH+lEv0lAe25+y6xEWB8rVsSP5xpac587WsvfemWFHRZehPpQVyuUgksN5x1ww5rRobvPmLPe9uIElT9YDSkIIdPIEs5ACUynLZMIECRrdfW9qReMbggGh70tjxIQIMMtmsjoapjS2l6StDxjQ3/vpjp37fGjyrjtvshWrOAigwIdnxW88rSjfaZ79ixGXDz10j23asNnP1XZFWe+iwkxw5pN4F0O0AvnmPhG6CDgVlVdgKZKzhJLSRB8N4kfBGvOM+fjlsUK86m+6R2Htaf2JOBymclqKfk/70pfulGBoKpxJ4VA/4D08YsSwgTa4f08ZIZ1s0MC+9tRfnpeFeaNVSrHGGYypjpyc5mqjYpu9YLl9MnOeFRWf8r4VYY1tQzsh7MLoWFA4gBIB592dZ49PVPVLKc/wFIZtg+MaH8At9QV+olFvBAMfA05YSsRBET26d7SvP3iPZWWk2o5de+2AaJBJtc0s75K12E7WZXbzphJsw2yI6lYvJThQMa2CcN++XfxJ+YUjJOtJeTopej4iPtJT/KS3fh9xb3WmzuBdWMvHjh4V7qqsVcuW1lXGHPTGFBDCEV6HpYyFi3CmjJLiEuf1rKXOaJplGzZvs48kjN/XNWveAtuzVzxZ+der0yBW2P0n2P1rUL+e1l+GYo54M/51fvKfiB1FGEHPFBf8AyeyhjIUOLEKgY2fCOu56+rO9BND26ekrLCxEnQC31RD2KbNmyQL9Cger5K9fbwF/EZbgfsgjJ0Ww4eLAt+Ri0zrXXnFRPtg+gyVHyx+dSSP403ubSvcK9627Tt8K9hEuHj7TgKZIuTYH7lpZpbVrV/XvfAYgsCp5te/eVKNVsdWSnCX4OQgqxchxfAo2jHHCP76V/9rv/7lD+yOW2+w0+WVbgW0kDDE8v36I19WHj/3xeR473lHlGBjPRtEOG7CWH1/3Nq1ayvmPN8ZEo07beoUMe1G9qtf/dk12yNHj6jQOgliB1kCQv/S0lN9OcDCRQstu0ULH3I5Lu2c9XB0doZHOUTglVdft9Wr1vhc7M9+9kNnYBANy8nYDJ4dWxYvWe4bBrBE6Iwv8eL7OT/lhmFHhnEQcEUnC+3666aKOCt8XV+OhAWbnLN+cN7cRfb0X/7mThcIgPMXRCDqBHRAmtRHFWQF4ZhxShZrlSw0Wi0MSY9QXs2Fyz/ac8++YN26dJbgawx5WGlxmWvuDAedrjrlwvtOMVSWDL3w0lu+QXxZeZl1697FuvdoJxoI3qXgC6srEpT/rzpA1BA5Thi8Y4cf7mylR8di2QU7JvnxbD7nJJVA76APhqHq6KJDcO4rw1a9pRBAE2jL4IEj7rjqqMPjdBEvNkJAG8fCI2/Z535oA5CxnzZzvUwJVF94bKpcDvSA4TVt2tTP7GU3La7qcvyZ/Os4rPXUSRtJMHOU53XXX+NWKTs5IXiwKjnjFWbkd4dJ75WH56OLzRfA3eDBva158wz7/PNVYjzMK9bzDoiFAUxeJ9WFemJVoS3jYFRHTIF2rwueGkn5EOPyOifgpWxw5QzR46T4yEEfCRDmujlrnGE85uzjVrGh9QLto9RB6xw0X1JUZsePsmlLQviJcUGrMC8CDIXplYP7D9vbb31kqekZEsTrbIuURqFCSvRA9+rGmqdP+NpmtQztyZ3+Sj/ZJUHOyFm/AX3tZHFRNbdBMHIRXOhIgFSvi08IVGDw3/AqXTD6OuIltGEQ7vFbjBcEkOei9H738mrieKBc/QYzvA/lhu+R5vlFv0FwsBWln7Gr34yWYO1dO+0Ku1b85qopl9kkGQTucKi0WbJCGcGAj7j/hrJbsWaDzZQQLSwqUbvV7IxHCDgAd7QPAUbu6HD4qATKjrLTs74xMa5APzhzHj+ZMMcJT8b6p7qu5Hj6EJf68nxW1m3nzh2sWdPGdu+dt1lLKQ6scmghYcnGKzlZmXbLDVPtsgmjrGefrjZ+0jhr376tD4O7saE7wgml+oDoYuPmne6XwHnybEzD3CyOWRxNuXHT1qB0S+ncK2W9pLjYreGuXTuJ33QS70JJYcezRqITHMvY8reJBHOq16egsMB5XnaLHCuSdfnvV1+zp579u732zoeuhLL+Gj8Jpo8qxVMZDfrFz35sv/n1T+3bj33dRslaPl1VrrzOeV8hT0Y8EPycbtW0Kft0ZwimNCkhWQ5bAwls4qGUgmtG42gvDJ7G+HOITzRQHxs8oI+vfW7biiVjp10hDQpSaNeQx8U0zh2eGt/xnfaClhiNYdSUEdbQ5tA/dMtURaAO4tHXFy1eQYzqEKg7EcJkfIqEU2s1bL4EXZqfz4tbPRbVgoXz7bJx49wLbou0sN/97k9+ADlDebVrN5C2get6lRp2izShrbb/UJ6dFxLYNxftGqF+771f8BOimH/AcQtdnHnVlhLerHtkaOvll96WpvGx3SjB+dVHHnCG3L9/P9fWC/KP2U03XW/feOyrzuACIgLpwwhKJLSYI61Vq4Hv4wotH9zP9ntV6oBnjYMZbrhRlt9vf2FdunaxZ57+h737/oeycoPwAoMdOrRzp5rVqzYpnzq2c9d2GzF8kGUqvy7qAD95/NtuBTtLVNmtha8OHTv6sCtMnF67Z+8eaaD7fI534vgxdk5a1PvvfWIvv/Kecc5zssU8fFBf+6bq+ZX77/Ida05Le2LILyenmbTFPvaFe273q1gMEKaIRkdvKikpE9NPse9+/xv20Ffvk2Bea++++4kVnSixxiLGG669yufWn/jdMzZr7lJXKrwXKkBE3vjgzi8REz1VsDMki0YLAw/7WQu3METBhOPbzFnzRYyQFUkD8VIZ8F8pJlF4olSML0UdsrGX4xZ6Ii5EzD22GXeYJsOk5eWl1rdfN1/KsUqWGPiJHSGm8XQJJks6mJVvS6hnfvuXRJ56mbj4HITMyZOl9sbrH9i3v/OwLMRSvWeFgOw04NIfdQlpQ/7xDo2zJvLBh++xp5/+pwtR0pB/jEdwGAWvl6z3Dq+/p7FD/Tdu2OYbTcBQKNNTE9djhMB7lrCwTrNBCi2lq5qrh5CcP8KtbbtW1qF9K7vq6kn2zW89ZINEVyjVxCFu8oWAr6w4LUv8sAv8w0eOy8raZVdeNd7+9Mdf+t7CnGZFyV4n4FfZwpCnR6nILyiwvz33bz/pDUWEekd4oAXiEbhXt2GihjVtSr11EUdlhH6BhcnRpWJ4ipN8hTTh0n+eF898o33j71A2sOqbynJP+8RvleTtV3As3/bvlTCABkQEoWxOYyuyAlmGHDt4VPd5Cxa4lXnixEkfFs1skm4ZmU39xK658xdL+T8elHuFWOdQP4bJ9U5Gi49ciFYDnQlGcElcXYku6fiFHrE4GTmgfmFb10TwhMpb7y/UQuHip5R7WfwdO3WwK64cbzddf5WxVzXz5lt27hGvKXWntcvGjLbRowbbwIE9Lbd5pp0Xv0NBASfQSMMGjexUGYePFKjMulYsng/vZCvOFq1k5Jw5b0///UX7+7/fsmUrNtqu3Qec/6CgouAwR92ufTs7ciTPeSBCk5FNDklhJIwpMqaYjgundVRhllytEL/64zMSym99YPvFo/Flol1ceJ1jWq/Srr9+qv31L0/ag1++24YM7ufpmmRkiH5ZGQNfCmctM0yOjwsKrqPVm6OW6l/mO4/ly/pntzumHbCUOcJx38HDasMD4jvnXFEH1qbi8ddcOcm+9sDddvn4iZIbgSZoV/6c7rwhaN/QpwnVNKngcQFCgWF7VjL48q7aF1SGYHWn0eA8iqLOaoXUxmlSEtI8TQwXDWvnCsG9e/X2dbRsx0jFevbsIkHFuZ+tZb1ebrlqqI7tO9rajRtsgrQvtrLr17eXhNF+Cdhsyz9e6POU27buUUPHI8pqeUMxXDJr5lxbtGixDx+tXLHePRwHS9A1yWhi8+Z/7kN5WzfvVsfIt+NSEA4dOixEctLRMRfgg4cM9vmxbVu3K/+jQlxEjqx2WZUTJ4yxPz/1nA9LdOzY1q6RFtyvf0//fkQMiIZH0HDm8s7tOy1N2ty4y0bb+PFjbdHnyyxLnW5g/7728stv24niUlnEl9tXv/olF/oMtdz9hVuUdqfdcceNNnce9TivTnvClixc6sNyTAd06tjeGRtz2xz2jgMVnZJ56+uuu9IO5+X5fE6RhC1evTAyLDwakeHQolIpPGIWaHz33HOr3XTz9T5f/e47H1XPU/bv19fnaJYvX2vpqalSQPJcc7znC3e65cfWedOmTbF169b7ubk3Xn+1tGopWidPCObg/KaMnLaw3mEQ/k53vCV79OjizInzvXHWgRj5DPPguD52DINY1QCOz2Bdhc09YAgD+vf2HrJjx263xgmRYMP/yQEGyvFx+B5c5sOGn8yY4x0VpYEQ08YOQKDT4Ck8eHBfmz9vaXWHjHEJXqdEoJ5Ytwwz9+/bQwpWH1uwYInKxZseNkdc0lJGvMNY2TCjwn7968ftgw8+sbVrtrpwi50wGabk35d+Q3sGZtYug9vgKBUEfAzQCemIB2NmYwKWlB3Yd1SafKXqGIZ2Y97cY+CZfdCZAy2WNcMQOQyUeMlpCNxRbHzaSWXqoz+j6W9Yt8mnM1hyQxuDQqzosHEQ+RAdXF3wdaIcBAGek3FdzdASZfItwsEV4QYnWCco0lgwKAww87BlaRBkXqAClBCFYAyUk5wf/4NDf9Y7huqpF1/i/K0rk8oZvxOmKI4fOeLxsVjPnj3rRkOleAxbLmJNPvO3v9tdt97iymNKw1RrkZPlU2AfzpjrO36xXaTXIwEH9yDo8T1QfqoTfSjASI2gtQBvTSAdNFrHR6lGjOpv8+Z+7jHJj7ZyuC9ggSkiSoayqHUeJ9ZzNmbcSN+EpmV2tvh3tm0Xr2FqMV2WIadxpYo3YpzgO3E6pbFVNM5wy/fcqVPWNKup6LtKtFPgdYceECSDBgywjRs32zvvTbcjecesTP0Sodivd1dZ0i19WJ/lY3hcY8QdOHDAfWTCmnfwzpByio9ukT8GHlZxXQnCGTPn2T9fft12yVKGc0DX1MdHeVRnaO2bjz5sjz3yoM8n8x68MZ9fVlJqJwoKhfcamvO2Vv1QAJAtnAaFQMahjINXKvHnAJuCzYfTU9Od/RWcLLZy/UYOsWSPFR71RS/t2ra2Pr27OezbOU9d/R9lGtTTVmopHqoDcIT2VZQEHUBLGLIoTsuWr3YHOqZMx102ynr37h7Ov5ds6tevp/Xt213KTRt3hEuEojq5rWuEM1rkCQnHLl07WWHBCQFeZJ07dfSN7pkHY4gMZrZs6WobNHiA72azdu1a+9Uvf2otmjexLz/wJT92jU4tWnWCoiK1awdGg+DlcGuE7MmiAtu965Dv/vLE735qT/7+L7JkzvhcLhWlYsCQf5wj0mq74Nq394A7umzZssM1LfXLakQQIIShwwbb229Pl4aS6kOyHWXRZufk2JzZ8yTkOTWnrh06eMgmSbG45dYbZI2XSUlYI+1/rbTFYi93m4Q2igQOTzCfDRu22Nw5S6R1DnCt+r13P5X1Pc1mz56vOGdd4EEIEBTDzh2kFDD001gaJc4UH3www3EyZMgQ5bVJQnqfXX/DFTZ12uX2xfvvtBdfesPnZffuPeTaHUKEE1vYEGD1mvX2ySefWbGIbPbchXbg8FEpJ6fs0UcftHfemu6n5OBMs2PnbssTrDt27BDMR30Egr1prxPz4QSkIuFi7dp1brWDM9qF4TkCzJE/3gVHoVbWrl1L4UBKEvsl11M8ffZkYg7FUlrCRjLCvf68Dfjz7C6o45w0NjBp2y7bdu7YZ1WnZXHXUWJ1eKtVD3aj2HhQSpskicK5s1U2+fIx7vD33LMvOdOF4TmbRaiKBrDMCJTHBRNmg40hwwbYnDnz1XHZh7eGWUe6IB//rTxgGuS9Y9tumzBxtA0fMUBK4SJp8ymqE8yR4sCGaFZMt0LMqmFqffvNb35uSz5f6vPgKCBkHYUtecfOyZ0Qy3a4E/DGd3or2BF24Xg9f5OUjou8uXaIDr/znUdsxiczlQfDZ/Sli8uIMKDlY/ns23fILzaLiIKKkAxDLIe0gQyC0xJrMhnaxBs5DJ/T6CGgmCmLRD4BBixfVijE+kdYYjnEvRQH8Rt3ysaSGTliiE+lVFWV2xVXTJZicbB6CJmQnF6F+DssSILPK+sZgcc2rx07tHdLqIHaqWPHVupHJ7xNvTDyUPI0Ca1rr73cRxfYQx5lGbRWlSOYK/2Q/pKiUtt9IE99a5eNHTHUSiRkEV5MXe0Vjl5740MrliLqviLAQsYSmuxOlZ6eaiOHD5HV9ysbNHCQ+MdcQVpXOKY+0GiiDfSLtORBPc6euyDlpLEr9CjVKBTBwQy8BQHmOPCqk1p0qNuxo8etSXpjV4RR6mHy5yS4OZqxpQyrsopTVlpeZefrp9qn4nfbjxTYjq07bcWSlcpF8AtvKGCMmNFHEPjwlbKychuuejCaiH/QuDFDrLcMthYSzJlNMy1FFiBOZPAhBHBjpWfkD0HGdE3TZs2k8J2XIbRD7SO+Lrinz5hlL78u4+cEfAROAB5QOUQ7rOpRnX7xsx/ZnXdeb80l9IEFGmIaixpzXO1J8TOcBoHVR2wlfFHo2Eq3XO2EYVkueHwZbCI4toVfhDp0ylnXZ9QPWUrF0s7CwkIrZb900TlLNNPSpdgMHeCbnWzYvEPxTnm9WDECHHG+n+aIIbRl4AP4MbHpyuD+fWzu3CX+rUAybad4Nc5zCH14LD49O3fuM7Y/5iS5RLhYOB85dEiIPS2Lorc0e3XyAwetdascCb1GEkQL3BJmOOA4nnnKcPuOvVZSetKHeQsLOOZrrx/ojTBPBhhCoglACloN1uyWzVsFzEH73vcelSVzyA+FdwsuiRkEpgoS+MXuMRViOCVe6eQOTgAZePR+vpR9eBPMSr83rN9kixctEVIKvaMHy0OMv24t37WF7eRwlKJeEaEFhScd+ZSPg9OuXXtdacESZvs3nIr69OttMz+d48zSNXN1SEDBmu3Tp6d7h2/ctFlM5rCs7lOy2jn7eIvnxZKrP//lSSkEq6TlZvnm+igCjAKEcoMgoj550ljXrt1o48aNUnrll3fUWrXMtalXX26vvvq2NzgOcMANQeJpyJaP1P/A/iO2VJ1v2dKVtnHDDn1nU/mAXzq6MzeA1j/qDvHCaLt372LNWzS1FVJY8Owm8J3Og9U9ddokJyTS0qbOmBRIzx/DzNu2bLdrrr3aMjIa2eZN2/WxvpfMWcLwsGrGr7LB4cRJo6VVTrbf/fbPfgate1eSQG1G/jyCG4eD34kyWVaBMrlyxVrFZ84vWEcE7nRC4sZn7igjrOddJ5ywGuBrX7lPitFOO3Qo330KqMPZKjqZ2dVXT7aHHvqSvf3W+6KXpYjsCFZ1voQIU3zHFWHlzkX50ArDjgzd02dQ6EJNQoj5Eah1+alK69a9g9KetcOCTxE8Tsw3lhcDv8EnQjnGuTTE9Mn3GIjPPDulc8VvURjznXc1Qjjkx5WcV3xOfs89fqsOeoahDhjUmx/G8YWMJu3csVtCO+xPEKLV3L0E5edsl996Bi7W2X7lofvskUe+Yg88eLvddPNVUsCvt/nzlzljDdamaFxMHEdPhCcHLLAvtIjCRw0qyst9Hv3EyZOu4L/42hs2oM8AY50/w9q1xTc6d+5i73/wqS1assqnBJQxkHhfoA5VguOtt/9lHUVbFRKKV189RYrdCvefwSfBhVDEB0n17PXxEYTGUo6zLTMj09au36jXohumkBQ1bMISaV+4VXEkraqssKHDh9mwEcNUNwkkCZzTUnhwcuNMa9YIl0qhb9uujS1ZsNh2rl1vLZo2s/Xr1tnyJctkJbayPr26+TIk1twTcDpEERk6dJC1atXCioQ/Ri/HjRlujVIZim3ka5WDs+E5GUv7fcUHwpAhbQLDz0x3MGLoKxpUj8/mzrdXX3/HhSmHkbCSgG0+CfBl5v5/9Yuf2HXXXO4OWzhcHjl2xGFhF8lKKRh5svjxryBQdphOPe0wh3vY6S5QDPkGnHmf0O9Iw/gYsHvjoUN5UhJq+y5jlWqvo5JvpcXlKkPCXuUMHzFCRmo78bEtQU4k2jnmSyOEZgz5hm+MNrF6op370EAv+FNwWAoKMCNabPxSXMxV4hdD4JkyqBLhPziEOTMMjY7rOh0ETZQlSBTmY/0CgqHmM6fZCStHluxWCZt/2ElZVFSeuZbkQAVS0+r5mD7WN8xfOBTCK9RpTtjLL72lRg6nr8QKc4HMGGg4GBtMG+TGOLFjenzBV1ggAeTvgSScCMIZru5JrjzU+k4weEzv35cnwYmVHzTfeOk/zxd4CHxnHuXd96bboCGD7Stf/ZL9/sk/+3wseKJToS3B9MtExAxbs/yMBmAenW8wIDo39yFDB9vMmbN9v1520FGBXi71oJUpFwKgXDRqmtstCBWGdvu/P/2xPf3M89LwQgdH4yZuiC9BoPahTDZTyDt83IfzWeYShtpC3WJdKYslOnQqvVH+Zy1HzIpd4rDchVVdwoMXj2VdZfd/+S6VFQkxhPhMnjyfkVD/w5PPyGofLYZ5h9WvK228Su15Fs1YTCZkqQ5ez77y8D02YdJY+/nPfyFttsTbx0OkRdWJPWhD+YEmqCe0gCb61788r/eCUnRH+QTiJtMT6bz+IbHX98TJ4/bvf71qf/zTM3bLzdfJEnranvjdj+z+L91mT/7+cXvxxaeseVaa/d/Pfu3OkHQenETYajPmyZ1yKM9xryuWGd9zJ/COuvXs1dlGjx0upnJGb4MAI3CPaQkoaI0aNbannnpWwuaLwkOY/+I7cSk/OS2Bb7Q9tHDxuwBXMk6Sn7kIpIlwx/SE5Gfikh+B9/E5OZ9LQ3L+FweVp2/4jxSeOOHDiMxlozwx0gIsXDEkw8X/WMRcLD8bJasOJ59vfvN79uennrfNm3fZP//5umU2S/e8UGDJC4HCLlaMNG3bvtfqScig1JEHjpiMOMBvOM+XkatuEsZYaUyhDOjf1w7lHbY5soRwAlTPoQayXoUDFPUEg2bE8amnnrHHHvtfe+2115UePNF/2XIiYfXrtxsL9DDBxXnWQ4YMsptumqbya9mtt9xogwcN8rqSNrSL/4RqPJ8q1SmndUtr076VOzxmyKovKiyQwtHc2kio1pGAy5dF2Ll9a/vXX5+y1tlN7dvf+7qVFB63z9770Nq0a23de3S1DFnBWLlZ2c2lgOA0W2Fjxo60ZlkZotPztnvXHvH6LDc+nM+onsHpq6GMst36lu31hhawmBk1TG3YSLxQxonwef5Cbft8xWp74eXX3ZggHn9UAgMAHx9q9dhXv2LjRg+Vcr/JZs+cZyuWrrLtasd1KzfYKln8B/bt8z7IFETkc/C/SIM1oaYvcYG2yLPggWzQwpIyxES/3t0tPb2R+xR17tjeOrVraymNGlj+iUJbtnqdfSxLf+igAfaTHzxquVKscb7zEpQXlzuNJeg0mc5pc9qbDV/8ND3/gIGCE2qANxop+HuFFq0JF9XIK6hM0T7cfFehp2TFMHSAJkfOVMwZfG2GKs/7Lk5fe+i73rHefusddYitHi8ihaGOHj262bvvvmL333+H5cgiY66D4dUGKXV9rSiL4ukYIJq03nC6khlMvEcExN88g4D4mzx4dDmsuiLcWIfNHC4MPFYZ4me4FiFORyQ9eccQy4jvsAbR/n7/27/aN7/xI1/2goVCWcTznAUvQ/doRn379xbR0RHBF/AhPFlvWttWyMr7+c9/Jy3qrO8fzAYn5BHzQ3IBF67/MA3wh8d4cVGVde/W3ebMmWlbt+x1oRrrHfFdgx/hUCYq07bA7qi9JDhRc8VnRcLRhHYBbkYgECbgEEFQO3G6Fk6D0EAsDxi4qtsMgtN1Qtrg93/wC2nj6fbCC0/bV796hxSzNtahU0vrP6CHfevbD9tf/vqEmOQR+/GPn7CyUygldVyAgk/uDjaCVeVAvpSRXE+BKAYluPX+rDoAcPAtfr/oUlbVDFo4ufWmm+zPf37Svvr1h8WUZD2dr2VjRo+yu+663fr06+mb6A8ZOtwe/+kPpQz93p55+kl3TqkvGMkvlkVILo9QXeYl8fjMkibm3gLdXRyfuPG3D5faaas8Vcs+nP6p3XvfbdXfaI+oxMQ0BO/DSYF48U682KeS+xYhPsd6xN88R9gJ5JMch+dYBr+T8yTE78S/NC+CUrhjUsucHGfQrOioOFXpzknOeFUfLvKNbc+VSBwu/YTPdJJAZHpqm/oGfX3rlh32wr/ftOUrlnu5CBP6BdYumycxOvjKS28LtzPFPDkTuErKeokzf4yS9Ru2yoptI/qt56tAevfs5sUtWbrCDh895keopqXh6Uu+4D4oTG0l8GbNmu/TAy1bZlmL7Na2fOkawQ3QanPdnZbJTf3IL32sr866YvkKu3rqFPGvs3bXnTfa+vUsUYv1h6+SB0nUBkqXkdnM6jZItXYdOlhFcZGdKy+TsOkjuNvbiaKTVkuw3X77zVZ28rDddfdtNnnqVbZh8077m5R7PLCnTbvKenXtbKkpKVZeVWHLVD6jZyzfzMhIDVbwhTo+uomjsFu3CRiACWc4dsQjHr+5I9yZXy0rLbXDskrZ+4CpgedfeNnOywij2vDBenU5qrKBD21zZOPUaVfY5MljhHus31qWd/SovtW34pMlbmAUHC90fyMvm8uZmuhHAAV69E8Oh98TfcH7hN4Bd6BBFCpoU7SsulI++zr4JilS8LMy0qXQNbXCoiI7ojJ3yYj78NO57pf0ja8/4FMW8GpoKtBzQEikzUiftA/w+aoHWlsw+OiwwxL6cOcuba1121yHj6Nkk8NFw9qFQjQZpjfJ8N2Zdmzf43OmEBtectu27nBtkcwdASqbO3MsBN+kQQUyJwdCABxrm0XYeJBefsVldsstN9irr75r69ZuEoNi+KwGgRFoAmnjb0euAs/JcRyGS0J4F957XEeQ8lADhDmzkAcX1hNCCUFDoJxL4eB3fKZDhC3raJQLIjAYbIQrlIfjAp7Krds09+F/hkdgsrERyQ+Pax8G12827gjDIQi2UDanvFx1FUO8/2t79+y1jh3bGVu7bdy8zfLVRr7WmTIT8JGG8P/gJQDlwz7+rEB8YKlWYlQn1970rKZSp0qX1t/WLe7de/ZLAIThZddxVDfa+O67b5YiNt1xEPHDkGDz7AzBPcF6dGtvvXp08aur2r5YRL5n9w5fJ/+1R+6X8LtR1sG1tnLFMluzbq3VkfLUU9o78Xt0Z//cDlJCOvh6zX79evgcN1MDwjoV8Ho4i1cFmMp2TAgGFBlwDUzhcxL9KJ74b+jQCZzgVPjZZ7N9Q5WZn87204/+9e9XpUi8Ya+8+o59/PFsfZ9jMz6dqfss3efazFkzlTbg/j+F0M6AE9oihggLoz9t27byNeyrV613eGJ7VbebQvIzXuIbNqy3L9x7h+WJSR47mq90CG6VpWKIGy/KiGmT30c64XuMwwW8Edb4PrZpfE+IcZO/E/5TvvE5/o7vUAhi/OqgR0bQhgwb6BYz2/Tu2LFLCvwRj+sWpgItSjpvWaXxuXqkHJ/1PqVeo7CD1ZEC9Z8ye/SxB3wabvXqDYpLfDE7pcNKw0rJzGxqubIucVidPWeBLVy03FLF4xjeZCj6s7kLbdnKlTZi2DArqyzzdbItW+ZaUUmZ/fulN6yWeBx+Nj/8wWP26KMP+Bwlu8UVy+i4/ZbrrHXr5jZq9GgbPHig/eQnvxTNsERS+KACoUqOE36AjoiXY+IZvgS16pQUjY22avVG/+YKkL7DauGatdQWDVJTrWXb9lJ221pjKRBd27W03t0laGXdLliy1JdnDhszys6frrLy0tN2+bSrbfXGnfY/P/mFHVP/vlm8+KrLx/sSPRyesJazmjfzjYxwjGLkpm69+raXPRD2H7QRQwa68K1TL9GfhNT9+sYyKRRF4EcBapyaJsFbz9uDxjpWcNKe+ecLMjBKXLEV9YifoNCoPvypnI6C/etfuUfCqp17XmNtc052aRmjt8FY9GVSGRkULdzVCEfnhcIL6ETeUGakP3i1ByJQlscNjQBevSlkxOCIR5x6GFB6j9XP3hEYdTiZlXEc6IUzapvrrTA/31avWaf4arOE0A206JCpgZSveCU/2X+fabfPZs5zhRBYWd8+9arLxUur7Ilf/6+UgnLbvnWP+xckD2tfJJxP5AdPMcz9bl27Sotb7V5vzbOa+lo3dmtiGIOQLNACkYWAwMKSDUgIjcWYPuumWRby9+f/Ja1ygWsegSCpU0BU7PzxSg78Jg4h5h2vmD5+Sw5Buwrp9c/vBM+Dv8Tv5PfxCmlqGjpYGzXlx/iEOIxOHOYPCNnNc2ynGA3OXYrpaS8NMR9CZJTsXnTZZSPtwYe+5EOg7dp1sE9nzJWw3BusYDFmkqFYRNiSYU2+xxAf4zc6e3z2wDsRB/NvHTu1c8c99qNFbgsyJ1JVTzCedU/1N998X890BJVDFAXKYJF/mZSL4tISY/c3HOjKyiotv7DY5s5dZO++9aG9/c5H9s47H7pTDXNZRSXMkxcrfrHuSlNc5p2zpLTMT7Rhrq6qCuamAgSn043KA194eLdpnSOcc3KW8KL31ThwmBICSM9orf6gy5/VZrWkGMDnq5f06Dek5B1Y8YJyJ8WpFs5rykuC2YflPaP/N0ScJ9+Bx4sF18qcrQLxn8Bpq25d4oW4BOInpwXHKLHAhT/F7373c5u3YH6YczsvPAAm+SfKiOUl53NpCPkGpgUuY99JTnPpe+g6prk03/g7pvd6JoUID+m5YpwYr0pMkC1fi6SE4QCHX4Xv/udGVmB+lBAdAvmB42hsAn22ppksR2koQX/Wl5Q98o0HXflZv3anGxj4iTDypUL174zn26oVh1qc9Xl99kL46KMZ9vGns6z01Bnr3qWnLZq/yMaMHmtpEjYcm7BHAgoy7DdgoI0eO9IG9B8oQdbct/Ckj3N8KPsv3HXXLb4Wng1jfvzDX6kM+HUYEaJ86oJVR71iH/Y6qjHpl6wXvv76GyT0vy/BQB+jjuBAf9BpyND6Dx5k3Xt2tUb169hoKTcd1Q+Yw52zcInyb2CpTZtav4njbNfq9bY976D16T/AnpP1iuLDWdnTZAC0bJ5pleLxCDEUcbZq5WQunNJwkEpt1NiWfL7cN8kY0L+PwwiloWQeO3Zc93oSOg28XaEX5EOjxo1l5bK5zmGrVNt+NmexLV+11jduYcUII0c0JauAqDv7xH/toS/7YUY45rHcCblD+5ZLYSBflh5x3gPTi5RFOmRIuMso9HeRrmvoyw0p3fXDvyG3eB9okNfUBtjrSjGr4xc8tmH9utaqZY517tjBLWqctvBI79+3r3Xr1s03DIEfU39vUC+VNoQ4eaKJpFBkpPmmQytXbfR8+YbjXncZILfedpPkw04fol+/fosPtV8inNtfbDkL2ObZ2eos7e3zz1cKKam2d+8+WRnb3DGM71QSIAIiKC8ABRJ5x514BO5oJXhAv/XWe772F4Ed80iOS+Cdp9H7+D2G5PLiPcIT48U737hiGuLFdLHsGHgOgrfmHSHmFeHhis/xfQwkDZYkZZp7t+/bt9+FFeXFuJRD4DdXLDM+cxGfc5Gt9ll1ikb27DN/t6VLV0ubDY4WMS/uEaaYLuYR4/Acg2vfChF+At/DbxHy2dOuBeule6u7kqU6sUyKZQY+b6d3WNc4qcVyCTgRwWRZ+nbgALtcHbdDB46JQeXbwbwjdkDvWdqzb7/uRwp15dv+A3mKc9QO5RXYwf3H9Y1duo6HNOystf+ocXQfHTxsGC84KEzlUjYXy1q+9vCXbc7c+bAMl9+ECFc1TnhOwBu/kT62WVrjBtZMHYMD8xGIdFl99gB+2I+6XYdsKyupFB6DT0VyXh5Zz8k4IXgZ3KGBxHfwsHffHjGCMNcZA99iII/w2yHxjo5wwYJ+9LGv2yZWRUhxoWLAl9ymyc+ECGcybPGeXCbPyXGSv0U8knfye0JyfGgsfufuz7qShxh5V51Gf1hn23fKWpYSf2Bfntqgyi6oTfCZ0GdvI1cOVdmYN/UmC1oWxezrj3zF7r7zNgmMI3b77bfYxx9/bP369vB+lNOymQ0Y0Nct50apDWz8hDHuMVtH9NysSaro87DyPS9BUOrCAEtx8dKVdkE0vWrtOlu+eq1Nl+Ces2CRffTxZ74c9NMZc+yTjz+x9IyGtmbtJvvVr/7oS+RYWvngg3fZ3575p11/47W2YN4yCZoKH6nBOPPRQsFBPUQRqkjERWgjpr5Ky0p8zfm6DZtdGazGl6Izt82oQWZWlvXo3d1PFRsxsJ9169DaD6RZtGy1pWY0d2Ukt107CeXD1lv38VMv9x3r6Nec7DTxslE2UPipPHVKZQR6x8EL4XzyxEnfoCW1YaoE0xmbM2+h5EE735eeKcIAbi07euSoW4N+sI8CfJ0Dcdi3foesZpZyHVDff+eDGdYiO9fKpGyrNa19+w4y1MKcMU5Rt99yrY0eOdiaSHBv3bbLHVvZM7tSFiXObSgELNninHiHVfgIgjnQZRjJDJcL6oTQpr/zRwB/DrfjOfDgiPNoWDGiUlftE4U0vgwNG9bz06Iy0xtZs8w0a902xzepSpFlvXLVOtEefdAz9jzCTXQqGFjb3JJ5fxW3fUcYhYQOGJm8WwocK5Dmzl1offv1dn8W9j1v3KRxyOP/Ec4y19X9fFgDTXbx4mUCjlOJgvCiwiCEDsY77rHTEsL3mivGAWZ35qpeDxjS8AwykzssF88Ensk/+Xd8JvAcYQnpYQA132OI+cZnwqVpY74hn/8Xjhh4B0zJwevo5Yb6hvg1+SRfyflzxbrHOxdDRCwDgwG8/ur7tn9/nu84peje6DzEtITYBvE3gXwIEdZYXnxOvsdyWWbGEDI7wjF8L4hCnoqnGK5k1a2dYosWfu4dkY7GkHhoz3AnPsM2ECRbmrKMzssWs6W4MWOGuoXD3uWUJ/r3ITA/EUxpmf+pUwdhJLw6DtURyR9A9Z28IrwIO7y1OUZ09pz5KrC+FAkYTaiTz6NTqCdVhuBJ7wGEtz4do3o2TkuxHz/+TbtTHQbGy564wKZiBTfRLxjLfZ588me2ZNEyMaS6stDwkQj49volleOUkPhNoF78BhYOJcAjl00ZfBMZx18NTRD4HUOgae6w8guy8Irt2NHD9sUv3i1me1C/C5Ug4Bd27/VSPX3ZCXnqd8w/whuDw5ooi+dYfnKIcMW48XfyM+VFOoPhAik5xXT6T79pj8AvsGSZ2oFeGK5kqBTrC8/p3BYt/GQqvNk5wrBlq2wfzcnVb4Zc8UBmFUMoi7qFC6usfbs2NnzEMHvzzXfsvfc/shuuu8ZuuOkan0Z4990Z9qMff8Mduvr06W0rJMQQCKNHDfeVGGkNZSm1yHQGfeEC1hAM/LyfyHRIijbTCOCUkUE2y2B+mDXPKBTrN2wJ9KC2ZC30vffdLsG9yA4c3Kfyp+p+wLKzm1pRSbHzO3ceA3/giP+97VBAvFp+qtWGjduEv1C32G5BnJ9XXevbwMH9VNeh1r9HN8ttlm6NU+vbqnXbrF6jpqLdOpbe8IJ169JJCkZd69qzm507xYZPykv4z22WZkMG9rZT7HQoxRcfEaYrfX5ZgTnkgvwC1a+B6Oukbdq01ZcrNs2UmBBA7BXAd+iOjapwkKSt4VssZz1VWmr79+y3UxLsL735thWeKJHFmyIY0903qbyizPvX8fxj1r1bJxs9YoCNHDlcdd5h7ArI9rF9evf2nRfBCx7kLEmCXlyXVVmh3QMfqJn/DcTAN4IL5wQSEeBRiDv9gg3dne4VF8uZqAhQlrvR75BP/IaHtW/TVjC0c8UIhaH/gP6+5/fmzds9P9I6gkPOTpvgr3OH9g7frj0HXPGhDuwg2V3t9tJLb9pKKX53feFWGzZ8mM2dN993MkuEojo5ScLZh7WlGXESU5fOXSScl3uD+QS6M4kAAcAQYgf9T8+xs0fA3Vs6kZa8gnNDTZoYl3eX/r7026WMQv+qn/kWGQW/Ccl5xhDziM/xinGS48ZnvsdwaTyyivnVhJpy+RavGHhfTSyJ9xEGLA13HFLn8jlhvvFeuItxY34xPff4PsIa6xVDjEOIz15e4oLBwET5EqwdnnRXkW79na9lbdq39g6UAEMhOrOF/NyRCYERxLvnwFzQ4EF97V///JMPcy8Xc2xQP8WaZjGvhEMc8AfY6WNeplIidBwe4NO3UGR4D+7YeGbo0P42Z/bCwEATdMXlMRMwOX5Un0gb3OlAWOV9evewn//82/bxJ7N98424mYHjzWEyS09v7NuE0nFPlVdYfn5Yf08+lESujj8l8N8kSsAQ8Q8MMLDRY4fYoEED3RMYpfVSWL2uSc+hPhFmWSxH88XkCtWpb5GQO2NHjuS7nwJLNbydFNkZU6KuhFhGvBN4jmVxeV30Dnjjuxji9xiSn0OepIFOavnwHOvZz50/rW98Ek3h1Xxe8Ekb69Wzu3Xt3tmXp/To3sU6dmgjwZprfft2k4Xbxy2LoYP7+77PA3WxoU3ffj2tW48uPiLFBjveJ5Q3cDUQTnft3mOfzpxn7733sW+3mZKSah99NFOW7ix77bX3RX9n7Nabphn7xi/6fKE1rNdQ1mYr27lnn109eYgN7NHMOrVJtzat0kRnZ30JDKfLsTxo47pNfhZzMr4ct0IPpnYZFgAA//RJREFUOwueZYRJf9AkS4R69+lhs2ct8HXKl00YaYMlCDt16mSrVq1VP1F6x1oM6juOpHBwz+Qp48Vz67qPBe+IDUM/L4FAnaFLNn166MF7rVVOljWWdZbZOMV27Nxj+VVm9cUz0iRjx44b7nPTy+fOtTMVVcJb2Pe+kXTqsRKEZcUn7YwUHdqa4VbftjdRN670dOZ2z8uS3e0W3qjhg4xtdmHjKObHjh/zeeOmmU18NA26jo5hLKNkffS+A3n29nsfCeZKd47FF4dlclSXaQC24Z125WRr0TzDuvXsYa+9+q4UVwnillLGWrbw9eeMyCHMXHFQQhfQKOB69hEVySa/xH/8PX+gU3VgDTPOzfRxNl+BB+ERj+FBI7A0C0uZHeLge1jlzv/AiYQydaK/4/OBYcJ2qox88B2nsNwWObZg/udWoL7oI6KJhoXaaTmO3UXJLCgscefDsFe3aET9Y9aseWqTY4aD6scfz7SXX3rdVxZltWgeMrnUckY4CxRrLi2PIwcXuZXQwIEBGX66D5abQmzE+BxD7NzxHkIgMH9y5gkCwtA2zDSG5Hxq0oY8Y37xPWmJD/JxZGA7QRgX7RJDch7JecdwKdz8jgwq+Vt85j0h+RtlXPo+vgtCKuQVYeE5XjHdpXlwhWe+hXjhe3xfk0fy7+Q8kp+Tw6Xf4vcaZhvKSf4WgnCjNqSj/egH37AFC5d6R/C4CbhiPUiXrHyx5Ku0tMCe/N0v7ezpCvvtk0+7dQqBDxk2yLeCRZOWXalLeIImAojepl62K4jkGaxDIjCKwMlCI0YMsXnzFiuayq+uRwghTcTfxW3IkCHHd4a9uevZT378WystKfGjFC+7bLQs22Jp78Xq0LXshmunWJu2ubIwGtmMGZ+pH4Q8CJ4/efJD/7lgjr8TAdyAYxhb587tLCMj01avWudWTqKqHifmGe+EWAfujlfhiNUCu3fvshtuvNqtS5YRcngIgsLXKZP+kjqH/hboML4jxHch/wBnLDMGf9K76v4R8/H/wjvaBsWGo1sZwkRpQqlhbWhgfHWsX/8evkteu3atXfA1kkAqlgXHFMfq1Zt8j2+OeZ07d7EL108/m++7stG+83UdF49CYXV6FTxhJCRMF7m1o2+UQ6D/sY8+jB2B16tPdymHb9pICZqy4mJrmdPCunVrZQN717bCw6utoFiCv/CodWxVz+68+QobNXKSvf7WB3ZcwskZukKsO8wauqZs6D/0dSyverZk8Qo/GYrnOXMW+WEsc+ctlMVY6QhD2XTYXelEBHLE42m77vrL7Tvf/or1lFX1wfSZdpYlqWcv+OlyTZqk+zJDlDlGEtq0zLVGMvA7tM6xgpOltmbzLh9SbpxyziaNH6F0EoCyVk9LKcGarSeh07VDW2uVm20nCwucXqAw2jlYiMGhiwCNUk+6IXvI46nerw+7LDLXXNdXl8BzOcPAa6944JihaoQNfjYcu/j2+x/5sDjL4vCmD0PUtXzrU1Z84Czas2sXX5XSvmM7X8HTs1c3Hw1jXpby2LeeqTafFlBpvAshWsxh9QB35w1qG5arnhJ8TFFxpj1H/jLlBv5ZXcRpeSyvrawIp/DRe+vXV5sob7YwBjfofghXH93z0TzuancuRlfUar379LVVq9f5jpH0+Yg/2pXfOLZxRgTOdGWCg77rO6QpDw7rYdOdNq1aWsf2HaxXjx7iL62trLLc81D4f4Vz7Vp11bmyLTOzma1du8EbjQ6LEGzVqpWQ11PIrvAGEoT+zR8Ukjs0d9IQItDEZUiLZVPQpw9vna0R0MSLcUkf84rvueJ7iARlge3Qhg0b5uvw/GxfSD2RRwwx7aWBfGKe5FVZied0IFbuzgAUYtpYNr+T3xHib0/Dq0RxkfERYrrkNMm/L80r/ibEuJeG/xaX38ll88y75HxivBjC7/Ac08b4CGbpVG6B/PB7j9qrr78bvlFRv4cQ84zpuOjIA2U9XH/9NHvyD89IKLG5AgxNloc6TOGJYuMkJaX0eRo2HKDDcGAFnQ6EwsQ8X89b5egtzmn4RLBd6rLlq9wC8SFDUiRgSIYl1pW710//rrpyot1ww9X21F/+IeGw0QYN7uvOeNdfzxnmR3zFAp64v/6/H9vmLVvsRz/+lcquUboI3BmuZgiN9k9+n3wnQLftO7Q2jtlj3SZw8J0rGb54j2mJF+mR2mO1FOQXuXXWuXN792pnVYRYi28EVFXF0reQb2x7rzN5J5UV5ohDnv5/orx4j4GSiRZHH+gjMCCesWDOqp2wmLHgr7/+SgmUDLv33tsttVEDW7d2m1uUMO97773V3nn3E3v11Xf8rG5GULZt3+UOo2yryHp89H+E4dDhA/wIwIGD+vt6WeB2uAQIdQv1C3XzSsBH9A7aCRZW/B0+H8rL833nr5k63po1yfD1quPH9rKsxkXWLjfFsrPS3PKcOLGfHdy9SUqPmO+GfX7Ig6+7VvD2Av+UC79JFM07YOEre11z4Amwcm56fkE4chUFkICcd5j8Fzit4yMg2VJWKiQ8pkyZYOs3bLS8Q4esU/t29shjX7bLL59oixd+7mnbt2ltfXt1tkEDenqZHJhwquKMNctoZBMuG+F2Gw6M+EawtSYezs2aqr6iYyxY5t4df6oLl1uIas/4O+CTPm9SipZYz55dXZjEuJxCBb/MlRLmvFx5YTVD2zjBHT1yzE4Wl9vrb7/3/xH2FgB+Fsf//8Tuope7uLu7GyEQILg7xQu0WCmUtlSo0lKltLi0paVIcXdPSEJCXIi7u97l4r/3a/Yz93ly5fv/z+f2nudZnZ2d3Z1ZFSbUR0XE1BBzyOIXOuxdu3fYUUMGSshoKc12j3Xu2skGDR6Y65iLRMUUrJYEDqcj5Si8WAPDEy0Y3oN/eWIHHbdt36X2ZLsEQgnV+w6pnyq31WtZ47HK1m7Y5PPZtGFMj6Cpbt+1y7ZKAPdFvMqzXzoivigt4/rZQ1azdrp32stc8afp2TSayX3Q9UTf96QFI1jEKBiL9ujgONeDfdNLly53YYU8YTp3be/Hd3LjHCMPLVq38INeuIRj1dp0lKyg0iEkIgbzY1zksGAh26aYg6ji0geN1nHHH2WNxMAXXnCGDR6UltWnypk6JRCLwkXi4UYkznvmm3iQnpjv+da3r7TLLr3AvvWtq9WgtK4IEwUA8A4Ew4RbkpBY4bnXT965/Qc32MWXnG1nSRr3C+kFERdR8I5/nggBNAAUKPikJFI63bp38n3YzVs0dqGCMCmO5A7Ed4rzSHzDzvOC35wWCG0ijWzYMAERt/uhVngsCbAD2LtJpTh8OGkG2EP3gPAHeDyKP9mlTi7siLsiLN/6o7IGPuEWZep2MnR8ND5p6wG5E745N/xVjptvKsBJY46xv0hr/u9zL9iHn3whJmbfaC07+ugRfnpYSXF9O+/80+2CC0+zm264yk4+8VhpVyeLD5srv5JsPW5F7bEnlImfholK9cqrb6W8gLN3Npgc3rl88QSCl/CPFEsjxmrwiRO5EeaghIh+frbupC8mW5kaSioZmilDZLtL99j111/jjR57wankkU9PjWfO8B7f+MlK1hAsKXepHLEQWvkyYIg/58I3+x8pdzR97wA8Hm7kqWE7S3fZE//6rw/fFtSs4XN313/7m3bllRdayzYtXNIHN+9UwYWQ3qAxxF5graR51anDalvOI97tIwfsT+VIw90qO4bw/SnD9AONXhkn9YnurOqlvWjYqL6Eg24ugNWvX8f6q9NgTnzp0mW+ojflBYG6irVTZzNV2ganb3GFINpezRq11CnWVL7QVGrJqzTe0t126y3fsmuvvcRuv+1mpzU0Ii7y75znRJcd33Kkb04L7KBTcgMocxrz2XMWWeeOLW3k0EHWrlVLpXXY6quBlTxom7dvscYlBXbymC7eSTeoX2LV0xSsFXAHNWmQHsWjd2gZ5URaUe7iBgmVeqcOywFhyW8sAwfRPfmPjlFfKk+ARVWsMenSrYt9OXWaXXzxueqk6kmbPlWd4QYradDAF8nRmR0zcpj179vDV0XPVP1Zo86nQf3aduyoodLW2E2jtkc9sN+IpLbsgLT4fdISnd+VLlgnvkrzxHSqdM5ZoL1gHn3f/j3WUsoafvFDOE4J9AVdwocOK+5PgDe5SpKFi1OmTVfWWMSYznggDfymkc5SaYwtrZHyxHaiA/sOCNeD3pnR4XEcKAfDcMIYw+1RZ72Mxc8AwhGjr7gJKQk+herYNtqS5at9GLlMwsq8BQtt+owZ4usd1rhRiTVSR1pH2nCdWgVWXFTHt2bVk3DP+eN1atWSv1Kbp35vw7btViZ8VkrIWLZyrR976vQRb3ldVtkyjM7I2ujRI6UctHX+kDzoeMoHFHRaoTHvEi87eVEwVOQc7jTus4n25hvv+wjJk/9+zu6773F76qnnPW8BR2rOLI1XYV100bm+spqN+QzfsNR9lBrSMhUW9wdz8wdbXaioVHTfwgLXCSAWBcDQ4K9//WNbsmSpn9HqQ1Hyy1VrDGNwrR3XIV5++fn2zjsf5zrMlDkyRTw8K4MXkkypGqWf/ewHvt/2jdfe9UMLWNnLsDnuAETkPTRzjsgcMmSwMwdzEHgjCW7Luvqbl4m5R1inzp1s9sw58sN8TAoXaQZDZ6GCcXL2FU9VAX58+vyr26dCg0n5Jr7IozMZkMtyejCXmxbMYZA6+/TtKel/l5xC4/m/8Uv4k1baouEdkpg7+VFgj0DvuSDZ8P8bp771nyGfQUP6+xwvbtE5ZcPxHUCjyNm0p59+st1//+N+gD5a46hjBvvVblOnzLLBQ/ravffebQvmz7fWrZtKaLtSlfCwD3Myt8v8T8Qf9KYRhI7sW928ZYs3OhVU81YUwC6fD4D3MPv9XPQt6lT6WndpBzSUrHg9ccxxfun/F5Omic9KXStg+IotN7VqVzeuSrz4kgts5oxZiifxvgsFih/jQ6058LTxQJr6hv7wPY3OzJnzfN4Ne/cn9qC+AT6nKvCFLGoI2CrUQNoPHSRbzhi+Z089e65pOOD98Z9/4RU/XYNX2xcVcuYxnbpScO5TbZBJfNexU2u75trLrWmTxn7r2tFHD7N+/Xrb8BGDbeTIoTZwYG91tL1skJ4DRaNjRo7w25kGDerrd7OPVCcxYGAfvyi+pcqYoepNSv/KKy7yq1LnzF3oHTir92nsuV/32GOOthdffMO1EY7mZPQDXBg2RIPiJiJWb3PK4C9/8WO/vYtVsxMnfukaDfhTr4Ao06g7NHxJ/EgQq3JxxysXnIw5dqidccoJfk40W326dGljNaptsjlfLbWxUzbY7PlrrLG0/UNWZAeqtLBX3/nUh5MRSDwuYUB98jLNQfATdZuHv+edxQ+p7AkDzqmNEkKpWNzOp1hqFFpxgyJ7/LGnbOjQAb6i/NLLLrA7fvhLmz6VoyO32SknjrYxxwy3tu1b+aUR06bN8oVH3BXQRJoYcYEjdGdIO9HIU5chLf/vNEnD/RyMlO+Y8e/4qLzolBYunO9XNHK9KWWGMMzxpkxdpLgkvKgj9fqo32LhjJb48mtv+eiNb28SY9NOeF8hoQHcBvTpbb2lPSJ0MffbRDyoFsrr2oHcHH4IqxjC+jsJ5vCjfWeHCfjPW7zM765mypQDm+bNm+0CRJvWbZzeCDfVqhZIe9/v9xfsVH+xG0VNuLFNrGmTJt7OIGjQf3ExDdvCmJJBg6b+pdvCqJtqj9T2VJX/ksaNvH+bMmWGcBR2UlxEXPXjB1QP61rz5i39kiWEkwAuBmJOnvUDLuSJRrRlxFvc0Lti4H9Xazdt0tA6duzkE9YFBbXFNAekOTSzLl072aKFy4TIKluxbJUazc0EEUBA8FEhqAAApLFjjz3KG2SulNu9q9yZlgZno9KYM3u+Om0x1tSpdvfdv7TH//4f1wwSgytGPeMd4D0KydNReoWF1e14SS0PPPBPW7Zspd+IApNQfPiLcPHE7FaHfufPfujnW3PrFoUaC5kY7hg7boIP+fTq1cO+mDzZNbyAiAuIDiJrF3lPdolRiZvjAKmcaIAQCinc59/lDb/gekRceoC9eM8PE0AQinn+onq17ZRTjvPLLbjlixO7CBZxABEnAHNTfuV79qhTqSmJlGvhOK40rUykkQk8sIhGDoh4svH5OdCHqvklG9u2b0/hMsB35TjQ7ubO+8rOOOM0NbQTxBdH+0ElXbt0VWe8wG644WoxcBNv/B5/7Elr1aaNlzHzpjRmnNcO7VIDm/AA4h0NRdVe5UYnR7mQbiqfREkg8YRb6T09E30Om/hO+WIo7as5C23R4sXO45MnzfRFVwUF1SSIltr69Rtt2dKVNn/BAoVkSPegbViX6oAPuSdC+ndANOCBBV/gwd5vLm6h44cHyQH2DOXil7LlKFLXDBSqqKiW/e53P5PLITvhxONdWh9x1DBfwdy0cYl17tTO6XrKKafYUHWyq1et8BvTmC9Hc6ERozM/IC0lnTqXLonp3bubBKX6NnbsBNuhRmjTpq1+DjOXfeyRIEudQJvgu5TDIMqlBeze5Q3XenXCGzdssnXSVrgAp0aNqoqrrty2+G4P7s0uadBQPFzb2w3Kr0f3DiJRdZs6Ix2swUKiBg1KrEQNEvQ964yTbPSxI2zFylV++l15+W6/meksaY9oh9x+pUJzWqlKeaMb/AvdsMOCb+9Ag/AC6hxbhc4/92TfGsNugU0b16thLrJ167fY8qWLbO+uUju0lzGJ6tawxSBp02bTZs0V/0nbkQDoFx54ncnXCaCC55V+4gRHJOEp40PgeMc6eELfjrcqOk+EMuSxaRJIoe+1111mb7z6vg0/aqC9+/bHfqXnyKMG2yljRvn8LwLadNGRveGsj+goHiAt4qLz821ogugUKtIDH+EbHXPUK9qvrDtngFPG27Zutb59e7kdPMPBLvAEIyCMhNKm06Hhn4uDOGN7+6499ibrMqTcHZJwTtYZbULzRYiuKf+DB/W3ti1b+Agodc/7hi2braXsvN0CHwUM3CJvvKfRMUUq2jG9M0NC4Iw5861enSLx/ipbs2aF9ezZQ9pwXXW+UjqlCHLJRrnSYj1CdfEBeUcRVaQ+F711206/mYopXRbfsR5iydIlEnzqukBMuk3VEZNP1onQPjHyRF7YVvXqa2/4HDfsQZzkAXq1a9tObcZ870vAH5M64iSUA7JK9rRD/1fnvFNaBGcMP/fsS6rICiCCEUFsU2AZ/No165zJ0/BCtiKkxSZIOCxeOP/802zc2En2thiLDLG9hkYMJmR1IMMQ5eVldtJJx0lL57SpJF1FBigMIAqFJ1YuceqbxQXHHzfKxkpbSBk7ch4wD/lvJLIrrrxAHe80FeAG4ZuGdcCZBSkbNm4RQxyQdj3E3n3/Y5/Q97iVr8pxYxcQ9v7013QKGFdVXnLJecLtsJ188gli1v22QQ2BNyqCiDMMePgwpN45zP6UU0b76WBccA59Bw3u59rm3K84WGGfCyne0SdSVeDhoHdwaN2qhQ0e1s++//3v2He+e53t3b/P9zoiqXuXTxDhw4/Sdpz4zsWVfSKtkjeGcyIl7AkDPeI97CMsGuqw4QPtpBNPUCOzxiZ8McVKy3a6xsbme+buGNrZskUdxOYt9uabH7iEvmnDRt/G4p1LLo3gEYB3zv4999wzRKN5+iZdd6rwA0TYIFQaUUj558Ysyp5jZ+kgOPyCw0EYumOVJtpHm3bsVWQRkuJQp8y6DFa/sniSuIiaCkc6nlYu76TiAkCufHjBvVRS+45tZRImsUr1COG0S1cOs6hqY8Yc6wdkwKNs9+JQjf6D+thLL75tq1av8MYb4Yj7vbnAHr7hwAgO+2nZqrmVqQOdN2+xeOSgzB4/ma187277zW9+5luAuGWNM/GHDevri6xmzpjn1/lxmcmKlWv9yXGLmGXSCrhBZ+XKddKE59us2V/ZWtFpkXiIW+JWqiNdr46DtSN07CxUmzZ1lsqRA2V22Dq1FzTmVavWsFNPG+2HMfjFOMo16w2OG320D4dPnDjBz1c477zT/bIaTvpauGChaFVuS5ctk5a4SkLCbpEKYit0jsY8fcrAyxeai965N8CFnxzduX7zMtXHGjWq+Na49evWWY2adWzthnJr3rKn9e/X1zp07GKHarW3F1//UmFrK66Dwn+/LV2+zBtlJADS9SIlfQFxux11Mfcd4Hwn44JDzvAIP2iVCJbU1VNOHm0jhveVIHu6rd+41j75VAqCGuxzxN/qC+zoEcNt9KjB3kYsWbxCgusK6zegr/Xp09PzCbAgj7n0wCnhlfIPgA8dE+1euAXwjnsMcy9V+TIt2Uq8CN9A581st1UZsOeYkQz8MSrK2ejr16yX0rPWFi1b7WtAqI+5wnAlgbiZo6YvGT5kkNVVGEaQEOA59KRr9y4+vJ9WXqd6FLgHnuFG3adDn7dwuU2aMssKaxTaGvHips3r7dhjjrF95aoT23f5KWlcQVpUv57VVdxoyXWkndf0ThYhpEbqz7xXFU9KmWJYntvuGjVq6qMTEnH8YCXuyOeaTNL1Vd4qFGjVSvn517+eci2bvIryjjsdcuNGjWzZCoTXNEUcNNdDzxx/5IByzXbOeRfBMceMtE8//VwS0xYlLKnCG8KqkjK3ufRcXFxXEi0rtpk7gcWUnFIhISKmMFgVedFFZ9iIEUPt7XfeFVJS/3OI4M6T9qh8X7ldeun59sYb7ykzifCBaEI+xQ9EwbjWzFC7GIKhkzZt2gkLKp/s8S9cs+FA0a3VmDL82aVTB9d+dmzbJbzSUHE09uxBowD79u3p13jV8juMU9rZDiFwwy6A97Cni+NEmSHD+/m8EVLn44/fa9d/+wpfEFXSsL78pyEaAOZGuiNvTZs2MPZwEgtzZzRavaTdYMcVfkOHDvSL+mlYyBydqMhhVXz1YI5+3kCA62GfhjjuhNHeMY//fIIaxU0+NMklEo5DjvIMjzK8wwlhlA2VELv/BSoJx7QeEL+K7tCB9BSfX54hd1JPz7xhbuzevz1if7znAXvltXdsxrRZ9t47n0jafN/ef3+szxmvXLFWgkO5zZM2zZWXH3843g9eYYjJ2UK4UTGhcaI1llV8awaHTYAvc3KR5kFIkCuzCBNlFIBvxHMOAECbTVIx+245cIX8HPDFPRdddKFfpbdvP5e9pPDs2a9aHYEUodKtPO5sx+zzexBMH2khW3IrKamjzqChwikP2FVNOLB69Sc//o5dddUFxt3oaOc0+CxGWk3nqY5y5vQFvs/8/Xc/U0c3xz4f/6VNmjTDJk+e7ec5k4+du8vUqUlzUtzlEox69Ohmf733d9J014rva4o61a1m7epqJNv4HlauqeP0vtp6FqheiFqit5AWEQ/uO+TC1S23XCuNuNAeuP9uu/aqS9QGcMhCodoJNa6qK2jQXCazQ9o2Qu4hCTUI8mvXbnXeoFQGD+7vi0z5gpfSnnbRSXgyGrFLQl+J6uBppx5nxZz2JT5jFIErajes2+AjUNCPUQBCRL0DoBOvidzwxpHCIkBD2qN3V3UAdaxUdeOLqfPshVfesXc++sKeenms/e3f4+z3j35s9z74un3w8ST7QHSuX1RsTRpTVipkaOK9bEqbN8qbekdatD+0Rb41Rz813/6EouznDwOS5NkbcB/xAdtDLvzAb/Pmz1eb8ZQ6if1+RekXX0y2Ht06S6GhLtUUH+63baIV+8K5WpLOljZZEbumCgRO2Ht7rXcM2ly2YyYfbvTOQUNsGaPBrqKCYeqygzQ/2otqSoN2h4NFuHufehnpEI564yM+Sp42FmGW/c8s8PS7BeSPdBgFa8uCtl5drboE0Zp1C6xHn27WX4pH82bNhVfCO9rmqLMYB57CDy1zo5TJaTPnqTDMdu/kToPNduKJY3xx1obNW61AGi2XeTA6AW8hLDIdynoGcFUCVl9tE0ICAgLD4MqM4i6w1WvVHqkdH9Svj5Xt2ukLzRYoXxu5SU5+APDj5sM6detJiWrnnbZPpQrnoDkjp2kNUQLc07Rm4lG4NfJWkccc4FoB7MNbMH+JI0llcqLojQVhSBvFxdxQwjCgkFB6UbguMSpe/FNwHATAWcTMd9HpeDxCJiHFezXP+MWXXOhnG+/bG4t+jjRAMFkY/fOGmDg4GQiCuEaudGCGAMIRh2uB3hzst9tvv1mErWZbt2115pFlRTp8FKlBOGrkcHvrzXed4cPN081BFp/A09PJ+YEeDRs19CMwmYf4wQ9+6ttAHn7kH36GM50gcdApE8YrVZVDkn6721/UgFIBaPiaN29mXbt2dgmNBoGD8DtLuOBIyzKW25NfukEOp1D+qQB7uS5OuaV60l8cOrTH2rZrZmM/G28vPP+23f+3x1xr8nNtc/TBxN49/YMkbrysiEPugDd+smBO8MqrL01h9SMdnu4ZyD29MsoPQ5dsPeCe4VkSLHbuLFfczP0cto3sFVZjwO0/tUR7hpRaqIIifHGrlbc3DCHLHFR5k2foC67gR2I0hs5/oABNyQdlobR9rku+EGAQJKKMIt+Ep6Hr2rWTXXXlFerYtindfdaguMjq1astgW6/N5r/efIZaVmb7LjjjrHRx41UGgesVesG8rs/NWpqccGLNEkhJP6ooL6S29NLUz6DBg+wk085XtpmToyRE4arQBs3buo7D5YvWyVBgP3CZmtXs1JZjYboyJm/DGMOHT7EG5g9ZTIS3DwtaKCOFwGWnCP0AfDiiy++pgZqj82fz6lTXOtX6AuySqXFHzrErgnlRZ0x00WcnOUdoPBG+medAYLt737zG5s0cbJVkxYg7y7w+hxbFXGiytnn3PRH+VC/zzj9FKtXVNMOqBzgStoV2hKfK5Qd2zQpkq1bGYmpJmH9Yl95PGbM8faNS8+z2hIY4C3X5FT2jLo5nQU8wS9vEj9jz5P2AODdv+WnROXavGVLa9KyhfXp38+u/uaVLvC2b9/K6tevLZz3264de6x1y9Z20pjR3olzwl/TJo2UqcSHCMKp/Um8mE1DWKQfHYx+2EFredSXF6XjkdZHyFpl5mFxE1+sXL3OR40+/OBj27md0QaznaVltm3Ldl+AW7smq6HXyX8VaySc2nds52e001E6DZQUi8AAr885SPWlqtOfJ2kC6X/Ci0OO3KgOYU/dadq0iQtg5Jk5VrYoMUXG/G2cA0B98yFe8UmM5q3fuNHDe8SKrUYBAgGXjdSWlZQg8d2A/n3sxJNOsOPHHGcdxFv16hd53xI0BciTp5F7+rvsoRtC5oxZi2z5ilVWULOarduwwcYcf5zvjV6/aYvV8W1eZsul+W5U3V2+ZJnNn/OVhNuZNmHCeAm2U2zLtu3S9Nd7Xjg2lA6acqP9LSys6wetrN+wxnr37q7y2GnLV62xFeq04WfnYW+goNZh3xMPz9GWJn5M/EH7Aj+kfNFPJP/eSSszXk/17QaaZSBfgoJ0FJkkHnn0KEhAMbBFgobEpT3vmFNDjaHhw/9ehjikJW8SYe75833SNNI8kjB2/yTLVheeDOEcNXKwHx6+TWl6OsSntIjTO3/FiV/sw6AN+byn4qPRYAtGu/YtvYMmswxRkEHHjZwrba5Uq1dcz379m59bR0mZ4z4f53veaNRZgBD4k2Zx/WKrVauuCneTHSYdxYEb20ScJrl4eQ/c+GZhAG4UGukXSptjiHbiF1OdiTh0Y/6ClTbxy5mqbORX2mcuTpWmGsLq9tXchXbnT3+l9OupEuxVh9FFmkpDW7J0qRN62LBBtnTZctu+dbfKoVDlQQEnJKpagQ9TDhrUzzsOOmo6rwJVBhZlsLipectiu1Aa4IcffupzKN6UiO7RsESjFhXX6U/+9PO8y9oXP6nhPufsk/Tu3hwqKnsunngnfq/sogmVk2HBOtx4pW/HsTr8pDBS19k2xeriapShKodsZVIZ+Zy7GHw/+z5z9IeXIg+enkwa8srkAzfyoHcaVDAjXJSTnwok6rFd5+STj7Err7jAfnrnrfbcC0/Ydddd5YtTvv+D7/oUTKl4Bk1w5NH97aFH/mqPPnafdevaVelWVXzCSGlF/CziikYQemDAEzugoGaB1a1T17UI/JIP8oU996bPm7dEbge980dKJ0/e4SPHif49pXUw/C2SWA1pJt4Jy76uGrhn/vuCtOnJvtqVoTpOvHr2v1zk8bLc69g3LjvHzr/wFGtQUmQzZs4Wb++1Y0YdbRdfdI6fZX33739pjz3+F2smzX2f6jwHJkBHbqDjApBpM+aoY2hoP7jj29Z/QHcf/k8jAJ41z2cSxGVUtqefcbzVVX3o3LWDT2EgYFBatGtMf7Hohm0uI48ebosXL7J//+d5+/sT/1acaoCr1XD6KveirzpF5VPWXmbKsKLBiC5iVGe7xIaOg5d/DvimbejTp5eeXGwgPqxT0wYO7OnXM377usvslhuvteuuusyuuvxCO2H0COsqTahf756+iA1OQ3CivFzQUJ2NNA6weEnPMF7uStON/Mgi8UTOsGKbp7sRBwa/ubCs7t0r7bmKBGhGHGrWKrBBA/pYq6YNra/wKSyoZatWrRTdalpHdQgoGYSjnqV2LcUDz9F58I1ACJ15BmCvf+6XIVc/hCTnBuDMvfTNWzYVXyRFBS0QYbuuhJbs6J/PayswaxLQEjnsRGRywYZ2llEn7k0uLinx1fmUO3uXGcLmQiWEIAfRIvFPvl5HuxTvwsxHy5atWGPzFiwXfs1s2bKl1rtHT+9/uAaUNpeRqHVrV/liM3YWNG/WzNq2aSsFoIV16dZNz5Z+3z7b69atXa+8lTp92A5Vo0B1Thlimyb0KSvdKfqpDZAgu3LlGil325zeADRmlIiFxCiC8Ar4Ov5CmzjDLtoBwNsp/VyZEGCfy2YFJJcc4JlK6LEKOZd+chAViWETP2dZEHERMczP/bQ0qtu377KtO3Z5ZXKJ1j3pT8jz3KNCPOmkY+0DdRQML7mb4nDEZVxb83cykTLmBSRDo4o7d4bOnTfPz8wlDa+kar1cI1RyFVqLcKVC3HPPX/3ihU2bd/pKbFbg4S8RJRGpphrHZcuWpXSVD7fPxeEMr+8KXHI48+6VoIIO7Gvc7AtymLvr3ae3cU45zMy8XBV1qhFvhGd4h8bplltuFJOIbof2iZGLbJs0ClYiM8x6wfln2cQJU23V2pVqnDvZkEG9bThmSF8b0K+bjRzR3x68/3c2fty7do002z17yqxNmzZiwsb2k5/cbjd/5yZ78MFHbeHCJcprqkwA+Qp8gHh65aZi5OzQZg+KxphaPlma90scWcjGlQyNxUFpIA3s7t/daU/++yEJG/3sjttvttNPPdH3EbPSd/CA/pJ0l1qDBvXUeahiqBs+49TjrWunttIKaKKTpA6+UWkxFaBk+Yx0cXE/PHPukW/iQejColGjBsZl+gOkTdEIX3HldeqI11rjhg18CBoNj3JF22QNwWuvvmGvv/ZO0q4lMBw8mOY1KwM4QBsM74DjowbM8dc3bvAnWsqePbtt6tTp1qRpU+OI02LRAWmcBgXtXP+80evVu5d9MXGide/e3W697Xova9eW5aVUmjSXJaDNHDpUrjpbz956+1PhWdUeeOBxadDv25eTplnffj3ti0kIj7WsYUmx0qpjJQ0b2fvvf2ArV6z0LS2UmWt5wr1Udea11963MjVQ3bp08INjuPHJL2Iha0qbvKVy4drRWvb22+/ZCScc7yQfLuGSs/o5xtHbAfkvKqonLazYO7h587/yk5I2bd7g5xZ8NXex2oYyL6fgIYQ07wgUY8Voj96DpkHvgCiT1CiadRXe+PeOUgjw5NQqFpPOnj1T5bDPV7mz+rlWYTWrXuWg+LC+N8znn3OqDejbzQ7v3+tpAaQXjXRAdIjJR4LAw8Hzkngh2ip3FU3gCDozhGBwxvTr1cP6ShhjhX9ddWScAcBuh+7du4k3i11rDrqzG4W4Iz3eoRcm/ATwDa1wSwpXFuNc3hCeZXCBDzkVkHagRmHqyIWplyU0IN8AAgyX13DmNqdxoWhwvvnGjettx/Zt4s29Xp983lbG40K5UTzKegWQPvgRN0/wdaFPYbCbp3aMxcXlUnaaNGhqvXq0sSXLl/vFJPDspg2rbISEL9oQlIyxX4y3jz//zL6YMtk+//xzmzVntpSfRn76GWupuBMA/krCDgu2WN1fYLt27lanXGq9enZWv7ZDgtFGtck7HA8IA17Qp1nz5hV0xkAdFAJwbdWylecp8Qp0T0qmOFN0T/2ZMuc8kAXE0sQdGP1Lh4LA4InZ3VrP7ZI+dkuCqI547R1bvkFPjCRk1BuzWGbt2o3253v+pgavlnHWMX0npSn28PhYHNCre2/bsH6zOvskeQKpAFKc2XcgCouI+JEPNNMevbqowDkfVmFUaYI4jrui1ZvtEIHXb9xi4ydO86sQIQgaCJL3YUn91aqlzgZNheFs4vc0+Ske8kecwSTulsEtuR/wBgOG6yoNvY0kujq1atiIYQOsWbNG0kLKfc6MYUMvWNHCmZPKIXxYMMP8K8NDzZs0FQPXsI8/Ha9GssjOOPN421W6y7it55DKp6Wkvi5dOQJRpgvXMnZVp15u7737oW1SPidM+ML2lR/whRfbxMBbNm/xQx9mz1koOtVIeVf6eZomekMLF3K8lFIeK/IpKzpH71jANzef5vOAXqtSWCDCBd2YOy0rLbNTTh3jW2/GjvvEHn/0Hjv5xFG+ar9NuxZ2qTq9feKFvSqDH3z/FrvumsvsissvUmf+Czv/grNcwkagYiEbw5sVuOmPthIt0UeMMuDY4E8PX8yTA8I5jyggq50HDOhtb7z5nn21YKHNms195CrHnLbAtpErr7jY775t366ljf30C3vr3Y+kUe63O+/8nv3w+9+R/5TPiJs0afipWmg/B5QvAHrgzj3bnJXtF/MLB0qguuwnTZqt9Bf4CMCxo4f6dYQN1IDUrVfoPMwpTw2bFKsRKDTuG27TsonH4SthlT14iFxT8bGD9xmf8fwq7a1by5TGVFXfw37E5NRps/2QioOH98ltty1cwM05Naz/wP52w7eutFbNG/ke1BpqTG/77p2KO01PXHzxt2zs2C+UjtJT3PrzjgZeomEkPdYllJcd8K1VHM3ZX4LPzFlzHa+q1DvxEB0jQ6WzZs+xM08/xf74h1/Yf554yFYsW+G3ojG6RFyOv+iZrX+Aay1B01z64c5IGuO8pEODS6fHyWzG6Ivzt/DUj8MoOnXsYD26dfe5VeikwGJl8Zji2rO3TAJJqRWobnPCFmXJnDJAWqQPkDZ4AIFv4BK4AbgRJgwhUpoqLXl3XPXOAAMC2uB+vaXh91P4w6LnLq+b7Tu09xXSHPhCfAxXwzOupeVw4sk3JnUKCY8KoMwkwDGt5NVWKNABE3ZP+V7HB/oyYoM2ybQF0yyp7aIDJGzKc4xW0dBTZqruPhXCMAe1gKkiBEiGxKvKX011yKTLULmYz+kctHJFK0e/Q7kKzTvpeMescCxIXCLFp2GD+rZt2w7r3q2NrVu/zXaU7rUC8erSxQvtwtNPsM1SxBAql6nTZuqU/KNE8uR0MBa3DRavc/AL/MHhKp6u8IY/qqmeoe2zjWyPNGv6Bqbgtm/b5WuwhJLIqPon2viiMi/NRGdowoE6XHAzYsQQV0IuvfBc+/Mff2OjjjnK+xpfDArdyS88AA3IMgZ7jy0HMKs3wCpoknFhXQHwtFXSBUzA1gcCe98mfyKxm6qH9lvL5g2tbevG0hRbScrsa4NUIQeIufr37S2tqK/1VIdSt7C2GKbQpRWXGCC8HjRSdPre0gpRz2iOYUnLC1DMwpNvBI8t6ogaM+EPQjAk/mUcH1kVquNrIOm8kSTMtq1a2aJFC9XY7HNNIZ2aU6RwB9TASSiRxMfdyxypxmEJVQ4x5JnyyFyOE0ppED/GtwjgJnyo1HRW+8TUbAu6/Xs3q0AG2k03f9tWr12nTvdTu/Tic+2o4b3sV7+6044ddZTo0stu85t0zvULxDkS8l11rmjJHPjCkNXTTz3nqyRvuulbNnHiJFskaZFhoQ8++Nie++9Lcn/RnvrPi/bvfz+jvC2XJNjczj37UluyeJlr+3WlDR6Q0DRt+lzr1qO9JO16zkhVECWl7YE7NHcaK7diEad5VTEq1RkakmcXxvCLnSpPhZStBzRK/KAwcoP2qaxSGTp/UJGrHbJTTzvRrv/298XwDe2FF96wDz/+zFq3aWy/+PkPpLX2tkkTJtslF10ozam/jyQggT94/2MSNib5wgs02QJ1Hr6yUml4+ZC+XkCJHPiWKuFCHukEuCva86tsYI87P945AIHh3Z49evi1eNu37bZZs+apDGrbosVLJGRKe27STHxfYFs3bbW6derbk08+L5JUtWeeftl+9rPf2sMPPe70cw0TWsEjjpvoqGR9Kgg3AQ1fAjRt4ZNzQ0Bj8c3cOfNcUkd73rRxu/313kckvCz2vfms2Gcq4FvXXm4fvPeenXnmSXatBJiJohk3CKUI2SlR0zUeft6Q0sGRb5CBYPpXty6NOXeJSwsrqusNHodHVLECFwZ/+pPf2tyv5lpPaW3MOTofQFPhS9mzZsGnCYibKHHmBw6885ADN6o9/+JLfsBMvaK075p4YvoBDYVOlO+xn00Qj0+zZ/77ij366L+NfaAqaadZdDaVDQBOGCDoixtW3h7ohfl0NLW27dpWxJXcWdDDXHvqyOjEDqh+gBPrV9CEEAhplA8oDDcjIbzQaVHGXrZKj9SjbaItUATuhnFekHEOkD3vWYh8BPANjdFAe3Tp5EPvHNjDNAdrAmgXKBO0ZPCgnosa/q1HBS3IC3injiKlwTPlnS2OaK9pfhnBSsTwcqhTu554+yVfKR+04mATOk2GzaEjfj3PubD5HEgYVLvI1kQFVNrMYTOywtoCBBS1EwofI6j88/KTA3i6gE3dFjgdlD7G3WR4Z+Rl9TpuslvrdblE7Tj7/9es3+Tzu5xG2LFdK1/gyxkCjIYSlu1OdevWl8CDKZbGXttXYHMb3dmnHCOZbZ805DLnFRQt8CJfDL/vLi21vfLbtlUL3/K5QXWFbbn4oR4IVQlLSTAO3AHSZWfF66+/aZ+Pn2jvffCh/fTOX9pHH30mZYFFefKDP3kPk4VEiQwQAKYmRS9I/WgQy/dIKhECbMR2qVRAjw/BQJJtCrfffqvd9r3v2lnnnCXJ/yg/qKBn767Wo3tH69unm3Xv3knh0xJ2GrTUEaQseSFhePdfLqsZPMCLBp90YQIqeFNpmRABemBPHACVrEPHdvad71xnv7nrp3b3b39uP//Zj4TjLfaDH3zXzbXXXqHC4/QlMZ3Cbdm2U5rFl+rgTlNhcLm2GMPjSw2I00VAGmhi7oaV50GVUXbrpN0+8/QLNmzYcN+j++hjT9irr70rJipRp32r/f0f/xINatrdd//cmjSp79u1aAQIi1bRtFlT69u3j82cOdc2blqrfBy099772ObPX+zanMgt/zWED2nSuLEdrNCWr1htt37vxyIpS/apEKqginfDxq324EP/sD69ettxo0f66k7Oo2YuM4UnHqeq8pfKEraEnj7EJj9UMvcFndXL8QQSE8q3l1FqcN2+Ik5oJ79SVrp16WpffjnVFi9eY9u27rI///lhMe5Ou+iCi+zDDz71k3zuuedX1qxZkY0bN8HKyvb56mPm71msM2JEP/vVL38o7aejL3pJpZzwTBiTrrA7AB6yIx9edrwLB3DKdQzOs/qhKaC5cWznzOlf2XvSiCdPmmbLpM1PHD9V7rXFM3eLV36lRvyQPS+BYtKk6YqripWXHrQ5c5ZIe9knjRZtJ9GFNJ0e8ApICfgmTYAy5qYftm+lb+m2MgB+atWpbW+99aH95Z5H5G+HdxKdOndUxz1fPH/INm6QQNqoqQ0bOtTWrF1pY8d94Y0wK1LrqW5edulF1rdXTzugxpoOg8vjuRiCQ0UoO+Ysu3btaBM+n+z85BfYlzSwtWs2+CLEF1983WbPlhBYt57wSZ0vDRY4gp836NAPHpChI0l8cCQgDIjc9vm4L23E8OESdNaJELIgQkm77LeGp595+nnFWUN53W6PP/Yfe/+Dz23fAep7pm2Qoa4hAMF5Xs+VJu/ghAGD0Hx9YZLqP6N8aURFna+kzfbtmF5K+BKGhpyh2tR5M5QpoS3HN96BKAWGNFl0hfZFOKb2cPE09e1+8ZkreyCegZs8+nfE7XkIo2/PF/YyLPzUQ51HdRfge3bv7HkQ21qL1q19GBgeYt0ObRBthx+J7MPbeZxi8ZfX2Vz64IIbHRd5JaHAkeFq7NAIOcSDPfjhRngWa6X40pA7U14uWPEEucij/ACxaI7RnDTcCx7Uv4MueFAnyafjy08fGCCFk2CdwykA+pDmps1b1T7scQ2/ZcvG4vUDvpsFIq3fuMGOHtbPFki4PnWMOl3RBAEBAYPjUTu2bWXtRMcS8TxbJdGWjx893Dq3a+Hz09yzzgiB0ySHE7StLY28kQQBFo9t277D11p4vuBT8Yov7sy1fwDhyBv04kTHHTvLbMOmHeI54qVjzrcVpPV1UK15y3a3ija+uWrrxo1iDggcHQ/IuT/fI9ZWEglX1LHoC8ZIRJWjygVkX33tLXvjzXfVuH5pE9S4TZgw1aZNm2szpLlNnzpHlXGJkGN7xF674Pwz7dNPx0tC3q2OkQJNheSgAkiEceuKTPhnhVtqWC+66Cw/JSx1CPLs/hNTMpQ6a/Zce+vt99TgvWPvvM3WnQ/to48/sQ/f/9gmffGliEqknFBUTQXMsYSldsUVF9vSpUt8SPOgGmVnSnkLhkKwoCACXwXXGwTWtxruReqUX5G0tFSNfKEkVPY2v/bq2/bccy/Z2vVb7SgJLZyU9s8nnrTi+o19YQ75IR2OSRz/+URbuni5pNgS38DOyU97y9OFBvhTIqQqMiHd00CCIx2EsJT2hB8qTD01sJu3bnMpc8G8xXbhRefaiWOO9xNtuIsVWoK7cuV08zLXC3nzHHu55Nz1H0ZEg73yyovsv/99Vf4UKAcpDieMvigfp5iHxOwVw0+bNsMXGU2eOFn1qIo662n26itvqMNe6cPyS5eutmeeeVGScCO/0m/i5ElWu1Yd3x7RoEFju++vD9qK5as9DeJkjqi+NF+GjT784BPhn+aL0rBpyltFvmTQ4B3jHJoIKBziMFFac5069RxbwvkCQ3kiT3RoaRid+ORDcShl2enbGYH4crwr90TDlO/07p9eJl4uovlqdcwLFixQpymNl2EZt08LeBh2a9G8ub5VpyTNHz64367+5hV++QPHKX7xxRTfJ75o0SIbNeoo8dTrPkwI/3F5wpzZs23dOtVj2Ugnd77Ye6BcwuCd9tzzL4sfa9u5551ib775sc+hMdfftGlje/ONd/w88cGD+0kAamPNWzb3kRy2HdL4gLvTjuyQF57xjpsTOwd6p42mQaZ7ryY6scht+QoEEuiqcKLxYWmCzK9SZkSezkOQf2le0Js93lHviRNDWvFOInxTbwAa/XbKDwuZGEbdI8GJhoG6zYjfD75/s6iUGlH2s26gDige16DVENDAMqdLzvaWc4KTOnrRv1btOnZA5dZUjfuM2fP8WFcvW4Xl6a9ydzxzAIWgG8A2o3B3OqluJPQT7fwDcCdpweID7lweqbLo16+7dyKF7AlWB8GOBJQJOmQftpZgxje7PIiF+GIUAJ7y/OXiR2tlkRZxuL1o7OkL+E9nw3ajEtGqm7R21vWE4sANVpukndIGIcTtVxuOABM4IBhxUxWLgFk06FuIlKwv0mUtEuWgskbD79O7m50wepTSVudLmVPf8Cx8k/Ak5qcCCKBb1A1wpM2fPHWm0tlCA2BdO7dRfa9i67dyrGy5d87nn3S0rVE/1b9PDxsnYXvjlu3WvHEjG9Svh/Xu2VmddInHu3PXHtW1RjZagiu3R838aoGxNqMGQp14ECGGrcCMMDVpVOK4LV251po1bWg9JOBy2A5+6tQv9raNOsT6Ee8vZKAx9AVv/+ZNNFd2yRn/xD9eUeSSeKFY6eSg0tnacqRRinfi8i89N0uaQgri0AMkaggoMrqbh1EiRfXqq1Dbi2DtnGlVrq6ZFtQqUCGooqnjsCr7lYH9Pr/IbSesBie8F46nB9N4H+eZwy6MS2W4yQ8Z4UQirjTzyqlALmXJ3hlOf3S2HGfILSTlEgpYFQyBuZMYrcEriRrHxMiSrtXRccPIP//1tH3r21fbMccOtybSZCG4b1dSnsEzl/OEZ64AaHIoUFxqqkOuV6ue8l/DmYA5m4LCWlZTdoVKF4Hk0Yf/ZfWLGlujJsXOfI6zgLyk69RYtAWdWWSWzq71VczM4Xse6VxSBUxBwQhvFGmSnGfOnGNfTPzSw7Ei9nu33WnXXnuzcY40zA7+VDDPD3HQWCh9Ko0QIRo37uav5MVs3OeTvPwDUv6jrHgHG/2gF0/ZoaVQDofVgLK1gjA+tFa9UP7Mxo6dZP/613NqIKv48Y7vvPexCy7jx39pN930Q/vFL36niretAkd/Kr195ftt8aIVTje+nS9D5XIswIFKzypZNFSVl9whE3mnY2DIC0k/pH1nOxnmyp0Wisv5U/H4HdUkpAioWKnSESt+vOn3PIMfdAs6RUUFaLDYV6wuwdPyhlIGPuQmnAsvOMVOOvEob7S6d+9qs2fNUEdGkRxyzYmwtWoX2vadu4g5ZZUuT/GXlx90LR9tjDzvO5i2WuHOiEnVqgetY8cOtnDhYnUapjLZaSvVaRLLVxLgiopKvAH8/e/vc0GSxjPlnCwjtKhNFK7R8AOBf7w7HcT3dLAc9vD00y/7DVNwRtAOoRd3gMabA3rSCIL48SD28qf0UrmmOh3083fZB6RYVN+lTf34x9+1V175t91401VWu454S3WIEaRWrZp7fOBHuR2SBrRb9GMolJOj2BWRDkshXviF0bm9aiuq+7WkLRqpIWZ6Q+2gehmQcANvMczP4ifaiANq11jR7OWvmKi/zgf6xi7VrxQ8IPnTf2indFn8OLBvb6ul9LZt3elbRveq/oAZGrOvu1CeUsen/Ck/jGpS3uBPh5ktD6cbfzUUg9o48HEe1R9ulAl8SzvHNieu6CyolfZDA2i74EZcaNBuR7tDFHqmbXQHfBSwUDzMoR/kkxERFoCxVc9TFBMf1JPRJu44OOT9gUftcYOHH1Yl32Dv9rILHHlSxuxYQeBBeKA9Pax3VpsT6OBBCbTs41c9YhQKwYYDUnp162zHjRxkwwf0thEDellP9VPUoeL6RT6KU1xchzFCnx9HEKPNTFu7DvuujXrKE7xEPmsWkB5zzLQBEjCEMAtI5dUxD9oDvDr9Zc8jCWyp3cHe3XK8QWuVBZUW1Q1LGcUk7+krl4ATTYRG0+IUIiQpt/f/FFIqfAqL4bWjjhph/fr2laTRwC668EwfNju0j4IBJcWtZ2GN2vbCCy/ZaaeP8ZW/pEHDBGMHUOixzYC4K4C8iYwMv5wnDWDy5KnOoDRkDLV4Zt2PZ8ehffs21rhJQzFEqbSN4dagYX2PH/CKSgOaC4MUOHHCFPvjH/9mJ590gp9qxDJ7SBXEDAN4Zc6FhRapA0/xJVxwpMBoeFi0Uc3eeetD+3LSdJsmCRBNPfKH/2zBZtMhQn44458gpId9Asoh31ETD2UFEzPn6ovVmK9VY+NCg3zl44ZWOaYiTc9Tcguc6EhIqlZhXbvrrr942oGrx6M/mCvZJIgGNOuPNzosnHzY1JNhzi9VKPymkQ/1HALyQIPBcGJqOFM6AENxW7fsUKf+tHiAeGWZiy/5SrxJODpiz4fTLoUHQrvxLCRkcjikd4B3/85ZkY7nKSWTd8MkR3d3P7mwgTsAXnT2BPcn/gT4Yx/7x59+bqOPO8ZaNGto519whs/HMtpUpYq0HqWBZokWzbA/dS5pFXLIxXNk/GlP8zvvvG8jhg22LmqUVqxc7V4ZOViyeLm9+95HEhTr+9D573/3Z3VubypOhNU0bOeJEp9ohyGbAYE7EO/klU4JTDBpyFRx4a4/r6/uR0wsw/WAbdq0VDnXUYejskfIxStMTgyknYub8ot3UnBcwEl20IU5wn/+8ynbvmOvOuXE50wHcGd0gqDNYSkH9ZyvdqmTRiBh5TNAW4KhPQJv0vAjPzdt8I7Kh7z505Oh1cFD+tn5F55hp556gl16+Tl+eQ4kc/T1JJ7IC5DNS+yIALzTVKfQVrRoLWGCoe1ly1bY0iVLbaeEKOJg7z04BDe5nb79tiTll/pC/MTtfC9EeKcdYGsaibmb6hg84x2vQEk7ntCAEYTE06m+gjn+oRlulCdho1wwvvJdQiM4MHxMeqx6R7P00Sz4X1Hy3Jm7WIU0K9InLVk4LfROGjxBwwE7hWXEABzBhT4D/0paHSyH68ib2rptu0r99Dz2W9csqGUNpNn27dVZimM70bWxdWzf0po0aWK1JZR379zBuDBmoejMLhYEjhBASBvlCn8lJSWed4CpXReGoAx4iq4LFy6qoDkATZyGuXdw5Au6RZkASWFIflJmyQVGccVrGMAjyUUMkCAM4FoJkQjCHbdkh6RJ5T2sirHNrv3WZXbc8aOsVcsWqfEQI+MXU0ua9IcfjfehpjNOP9ERpXJUpB+ZymWA77BjWLF8b6mEgCE2oF9/++yTcR4+OaMt0PimcAxPYkYePcyH74YM7mP33vM7SdEtpLkz75EYLJ4wEZ0ojRlDg+PGjffFWlRQ8ocfTMQPZONIeORwz/lN30Fd7A76qU00cRzSct/9j6aCBu8cfaEXQOeVkqLAoQHSFjgmevhTgoprd4objTCVEZUrpQe9oX3CSjaKPyBw5Rnv8pCeOaigJbTxDlmSuejh8ebCJT+BU54pA+I7/AMkk39PaUbYrD0mcIg0sYt3+ZJ0rgYDIUv0irhwww8Q8VSGbHlFvJEWEOGyYSvHE+HDnu8w8R1u2bBZ93xeJByqojMdxKlbHdq18mvlVixf5xI94ZNgcViS+kb75KPPJdCw2ObINCrS0YN+hKHI99750M49+0y7+TvX+ZoIFhXBg+xhrSF+5+Q/GvbatYr0LBDHqSwUTxhf3ASuOQPwHWkH/kCyT7iEH4SgwM0bVd7ll+mwzp07e30eOmSAde3a3jWZJPyl8om4v+4Z+IiCajzZi77Bp4t++5vfqwPYLk8I/azIbqcCp9EVHipjRrfoOLZs3uyNMcdUZnnKOyPhCHBcbeNGxd5utG/fTh1KKBEckbtfuA+2448/2ho1bKT27FQ788xTvN0R5oov8WoA/BXxOgEApennJcgfo4r9+vaStl5bOMQlCdyfnA4nYhZEDYUvSGWoGW035nDZ+4y2SxrEFbzsQ88yFekKyCbz8sTBGo5oaykbOsZY1exhcIPG+maVsYO+oxy8LGU4yIMFcy1aNJff1PHXEO/hDxwDL04qZOeJ712XHfYI8i4wkE6u0yUNko9y9rRy/+mgnZbgBogm7HMuqF7TJk2bJZ6tbg889h8/06G4uMjqq3MtbtDImrVoaQ0bN7KyvXukQBa7Rs3I0rSZ820vnS904Ue84r90sNVh31pYVsbZ3CgRhV5XlBmrKgGKQAsXLFL5QIeEL0BewRvaYBf2US4OOf/4cb/Jyk2eawQEJTyePeP6pgpRURo1auSnhEFk7HCLxFLCvB2youJ6dvTIwWL2mvb6a2/6+cnOUQTIAVpY9Rq17KEH/6FOs619+9vftIEDellRPW79SBWSjAXSkQ7vDI9efOE5dsLxI+2/z74k5i2TXyp7CocfDPiDN0y2fds2vyVr1KhR6hj3+Lwp0nNeg8qnQTiG2dq1a+374BYvWpXmaeQM42ZxAfiOdMMt7PJuyX+E8RWPShMGRiqTjWgvO3V8SWvEVw4/j5JKkrZ6UUH372cxy17X6DmqjpW+bLT3iwpKudknScBc97ertMyPc9wp+x2Svtl+gT0LG9jugqQOXtDbU80xZQWocREmuUrAKlbu4s7TOJ4JyG8qNwwQfuIbIC3sscuHTXQDgk6VIYQW/FX4EW+Bm3OkgkccPMPglzQjTNYPgH24Bd8BETbcAOyy7tn3LES+MbhV0DdnF/mO7wAEDIAzii+/4kIbP36Sype7YtGI8sIHvEgnGnQEsvFgpaIQ54jWotvatRv8THWGsLl4Bh70Bk9heHoM1NOqik+vRBX58/hzfngnzchPQOQX4Bl05D2LF8C3460ffMhw+7795dJmGqbDHEBcbuQRf5Geh8nFGfFg3E6/KlbdNSYOQKonbalKVToq8D1sXbt09I5MXj0v1QsKpDkXWfPmzY3LCRjeZPQGwD/CEFo17QodCB14U7WBfXp0t/LyA4pbArHc6tYt8iMhaYvue+BB+9Mf7ve98hyT6R1Pjo5A4F1BOwQWdxP28ohrA3UiaOk11dGQf0ZG2DNM3tFsMYRnJIW2UJXCyw+71A7m6zJtHB0do4FopQmScERd8kNFcp0m7QUdNXPCh9VJUaeIh2C4E46FvAf3obVTl2QH/YU3i3PhsVrchlZU2y9kKS3d7duPmDZBAEtqsegu7XTN2rW2fOXKxNP8Ii4Sc5qoLJUW37CC0w8jPzWUR+KAb7iwAmGG0mdKCp7m/udxX3xpDRo2ttlfLZGZYxs2bbTX3/rIHv3nc/bMi2/bx59P9TOzmTfmHO1Px35pazdsV1ypz/BRH6VFX72LFdzqL1CgdnMrnQTHehLkEEJQehgp2Lhxgx9OklZuU4q5POUgyr8yRFkFX+QeFVCtWcu2typ0WhC2aZOQIzIKWgWDUcR+rvPg/n7G7JQpM31IOSSCALQ+hjJOP32MKkInu/vuv/q2JAqW7SlIGwBhCMYpLJs3bzUO1m/VqqmYstiOG32Up8WNUQBpY1KYVAmJr1u3TtapU3t78eXXnaABECQYE/9UjIYNS2zwoN5+S9YLL77p57d+Pv5z76AaNmjoC0DIL/EShvAwbPv2bX1xCQtw0p62fH6dNpXwiieQ9Rv2/2vcp6ebcI4GHMaoJuZj+Ga/8NsjJuWow+pWUlzXGjUudi2DvY+DBw+wMSeMsmOOGWEj0DyGDbIRwwfZSL2zUn7okH6y5yrAoRJMhtqQoQOtZ6/u6aJv9l6X75OWwlGae3wOiCE6L38JC5QnwoNvTVJl9I4xIe3DoZXzxTf+oSXvkX/cshB+gRQm+Q9/Wf9Z+/AHZP3mrI4IF1DZLsotDN+p4fm/w2OUG087OovAIwv/V/gspPLNQ7hHPsOdvcWU0cCB/e2JJ56zjZs25/JfmQ7/G0cWt+SE/0OuHU+dOtWmTJ3peaBMfU+yfLhwk6WjTMQbeBFv1kRamKy/sM8+A3gPfwBP9p8eNWKoD++xUnb3rj22eDGXDSTeCOAdvCmDgEg7AKG0X/9utmH9JtuwYbPi3ieNp8AalRTZ1ZdfbE1aNPP8soCKzkTYOF9zUQS8y3winRQjZczzerugNNCWSL9Jw4Yu7H61cLFPK1RT8rRr7EJZvnS1rVy12m665VqbK+Fn3lcLPW5R1tMM4N1pAn14YEN5qJ5xhvqg/r2tnxQJzkhgqBaNnvOp6ew5CIoQ0bESjy/MzdEVA00qeFTf7FFPAjbA/0R/1r0wV4zfxA8KqyftOnzBSX3QmhAelwzTmpwi2b5jB9E2XaHp6co/i8wQBHZs3+rnUM+cM1edc7pfn04seIHpAs4F79G1sw0bOsjpjsbMugBIQWfPtwuMejLyAP+CW1KoDvnaiKVcTrN/r3XuzJWflNcuP12Ns8kZ6WCPcdOmzeRvuW3etNW46WzG7Lk2eeosm8ctadVqKFxVW7J0hS1Zya6YRFemB1woqlHVCiQUMXLRoH4d9RUNbPL0ub4OYNjgfj7twOhT/QbFPu30/AuvOE8QJ/nwfCsPEBB6k08copzcLfwI8AOdjrgy8ojOefNmEYEASQrzvZAicJMmDezUU080rrmbOm2mT4YHROQQj4Uq3Cv62bjxfp50n3497ZprrvJwy5at8IxDXBChsJGc0PZmzJjtK6u/cemF9vbb74u4uz1ORzgXfwBDUTNmTrfjjz9BzLJZZntiLvmDASKMpyFisLLuqqsvtvnzl9oT/3zKjj/uGDvhuKOtT++eLhhs20Z4R0fhUpoMsXfv3kXacxufj0M6ividUYk5h1ekHd/ZdyDhQfz5cJXdUZbojMvKWOhgVrdegR8SwW00p516gp104mh1xAOtXfvWvtKQ8kdKLN1TqgYtza9wSxHXeG4WPVhRn6572y6NelfSqKV9cYk+ggeND9truvfoaP0H9LYzzjjJRqmDP/roERKoWqiiHFaYdOk+AoJXEiqR0xbm4z0JFtn8RAUM+Dr7yu7Zb+Dr/PIkLSDhEGH+N65smICsfRZIK8oFqBw+3GgsArAJf7hXLl8g4gjIppONN+8vHx/PKr5w8aALwosWL6vIe/h3Pzn/pB/h4hk4hX+A93RiExeJ4O45cTcg/PIME3hGOQORZrbsA4dwi7ARPvAB4h03eAoNcOjwgT4SxAIdtqksU4PJUHwA8WVxiPjjPQBB9vgTjvZpAPbCNm/WwO688zY7btQI66IOpVh1B9/UAR89Q7DP4XlAHRVDx/A7jTNzvJAdN5505twOJh3Nqqo9mDZttrFok8ty2rVvZR07tLcxJx6nOrnH3nj1Xe/EmQOnAxZFEoICL0nS5MF//dFuu59DB2z0McOtW+f2rqUyTLxu3TrXxOuok+ZENeiAAV+C+NnXoqkLLSRDlIofOrNgCvs87Ug1jUhs27rNtWQ6f9phNHQWkTL87esYyLTCpIWFHqm30du27bSGjRtIe1V8ypy3B3qnc6Xj3Ssacrf4lu07bdXqtUox12542sJL/sv3lVnjho1s2JABLnCwjxgNe5cEog1r19l24bZp40Ypi5u9/WIRHOmwpRftfIn6kukzvlKbuc/atm5pBUp3d9le0X6v7wYhjbUoeOrDyLcLIqKtsiC6HVR7udOHqDlQZB88UJUV72m4HlrQthb4olVQlqDco6utWLXWZn21wNq1bqHOua81ad5Ygk9Nq1fc2O6/70H7csp0Fx4Aby8VOO3y4JuIkuEd4/yfeQdI94grI4/onEUQaEjHzPwxm+6vufYSO/nk46T9zrXPxo6XdJGG1CLClDBhmD8wW7t2td8mxBwW24I4VQyVn7tfWWAS/r2gFIZ4GJ7buWubXXjR+fbQw//wYeS0MjmlkTLFk6JmrF8S2q4dNuroYTZj+hwneGQURiRenkiGLZs3l8ZZ39555xNfCMMKzUZN6tvnE6bYwoVLvTISf9L6EqGQoLupc+aqtA8/+ti382Cfx+fIfMcT97CPd34RFj8pjSS9s/IQ7xxrOeaEY+0bl11gp552gt9FyrYJJFWu8mM4ct78Ra5RLF+mb+HNoRQLZDd37kK9L5Lhir+lfr3fkqXLfY81p2/hl8tMCM8hJhxQslhu3IG9dasq0Kr1tmLZGi8jjtkDOS5KOO3Uk+zsc063gYM4neiAb7thIQf7MJFkfaGM5yXPB9A83vN5PZImAdiFe0A2roDwE3TOhgt/uAX9gbDPfsd7FiKO8B/+st9hR/zZ/AHZPIafcAuI+HAD4oldhE3f4Vd+VL82b9ri28ZoJCNOnvmGNkGEr4wL79m0EiRtWa6y45t/eRqFP56V0wGydt4ZZCDwCAgcwgCV4+ObIdGePbv4KmhG3DjxCX5mGBH3iCcg3kmfd/JIw0o95vjNSy46V8L+XPHzWl/8xtBvg+IG1qNbOytq0FDx0S6kveX+VBvBOxqzD+3m4vKhWoY4lWfaIujGiV10XlyLOX7SVO+Qmjdratdec4kEg72+5/z99z5z7VJNlAM34tGPpXe9QKdMfpQBbyOYQ+6iTpn7pulw2OrFMa7co922bRsrLkkXOQDQBFzpDOqqw0bL5SQ6KZkV7nSw4Md78AHvGPKwbdtWHy3DH50XdMIg7PMkbJyqF+XOCMOmzdukUVb3g5xSpynsc20nQEpMI+6RFsndCXRyLpLgoLTJK3fCI5R1krLRsFED79DZS0xnXCpFolwKIe00nfSOrbtsw/oNtnL1Gr9nnVvX2B66UG3Ynr3lqifb1H6y/Shd68iVuIymch4+a3pYxe1CivoUKI2ixYIudvowbclOjTR6iltMJSCgFHofU1jDrE/PbjZF/cx2KTgD+/Sw3j06WR0JZbX9ONUy+81v/myrV69z4aSiZCW4JB71jMskQcfpBM2cXom3o4y8c25QUc5Hds5b1DkrCr2xug4yVrE+fbvovZqvgGTYKL+wgAjppJE20pPkOO+USzBqqMNl6wxDPFtV4VSCOaTUyHn4imx4Jho1queXPbz7zqeS5upYy5ZNJVXV1XttlxI5IcczqsrFNgLO/735xm/a2+98rIJNi9W4TSfVhIQM+DFPMEOCBUeKcsA7R4ZyJ+3ChctUiEn6FMsKp4OSBokfZjzoWy9YsDZxwjQ/lQaAkImoxA3R5V15CXveITCVmkpJ5GwjIAi4U8nZi8oRnv3797Rrr7vCLrroHOvWo5tLyPPnL/RLKmb7sNgiP7+YDpYOmWsU0YS5M5TGIyQ94gUXystXa4qWSN1IgAhDDLOAUxI+UjlxRCvDiZzYhLbNvucVK1bZSnUG3GVMw0aHzjncmzZvtPbt29t5551p58s0adLYT4vbvHm754f0oZ90fxEjNZaUhRPW8cszX9Au8U8C7Kn84c4z7LP+eceE34iD7yxE+ICIA0CSBUfHh/hEk4g7gPeIO97TNx0bo0nKs9Myj1vWfxawxy7iyT4DAt+sX/9m7YXSq5yfbFqYoFOE9xEvkYQFj2Jq/6Y8ouGWp5zfRMOILyDoGXECpBENNO+RVjwBnmEXOAXu2fA8I5z7kXbZqXNbPxKxVYuWtl5CPDzP/C/1sMJfLs7AKb2z73W/DRjQ10aNGigePcsWL1rup6ZRTrvU6UybNs0uvuBca9emjdVVB8dhLbQnLIKiA/bOV98MgbtGLTs0aDotFnslHs+t4FWCrVu19rZn+kxpbqqHnTu1t+7dO/hq5ffe+cg2oYSoflfQSzwX+Qi8PUJ/F0/pnSf7lAcP6mOdO7RWnU3lTmPfpEkjq6X2sKi4WMXJASup3hM/c8lcGgGVyQdlTPxo0rhFOtAM//HOMP1OCdscUpPa1rRn2tsMPdGgfauS3gGEF5pV6LV+7QYP075je+Es5UI/DpwhH9CHTn2fOtdNah/QcNl94DtVcBY/kgZrZxo3KnGFpHXLFn5qI1NsDNUDjFIoKi8X1glwvTAjPnSiDF+DL7uBuCuZcmOKskAdLqe4sYAX/KAfq8XpEEmzZmFNq1O7yOrW415nzu5voHKSUCO/0Ix8EyZ1zhxMJdrs2W3DB/dX27vWps5aaI0aFNuoo4ZYh/ZtrabSa9i4sa81eOnltxw32gjafso71UNqsfKtvLugpxeVkvd/lAFCBLTFP1wNCbP7nI/onMtLd7kESCMENRmioaNs3KixTfpimk+CA6mCkFhikn37ylySY+gAhubEHRYbuVSqJ1oiE+9opOk97R+jsIM4HTq08sUZnNnboEGRdwbDhw8Rww72Dh+tN03Ck7JZmXC95urL7JXX3/LOuZo6w32+CprFDuClnCoP+/btVeGVedogDGE48MKzIAlOdJEv2FtSjkJTqamIXJHXpGljmzB+igq5ZkVeo5Id0cCoUPNuVA41HKIFlY75Y+aS2EI1YGBv++53v2UXXHiON750xJ98Ml7PyeqIF7pkyCZ+htphMm9UhRdaakhhSorUPU1MQOClAE6fykBn5HkGP/eqmFX5CUfcGMqEysAw+FZJp+wRX71qrc/XTJ8yWzjOEx332sWXnOe3GLFWgIVLdNZ2uNClVfIuSimtSCfRCiCtLN2AaDQC+A7/2XDZMEC8V6ZDxB9hAeL0MmIVuzoDDyoTXiKuwAW/leNAuEnfqcFN1S4fNvsMXsiayBfv8Yz3yunxHhB2AREOQ7isO/xBfWrcuL6NHDHY2qtObVi/LjVWaHAqbxp4wkZeK0PltOM70gx8A8IeyOYja08DFBB+MODACujuPTr7+QJt27URP220pUtXuPbi/J/zG3HFM/Kd0jps37zmG6o/S+3Zp1/1+nvoIAudqlmr1s3tlpuuVTtW02qrYSbOtFc4dc7eRuWeDIuz4hbNkQ5qr9oOkiFFFvvQoHJLFZT7asFiWytce/bqpnSXK52WVlvtBEI/x2widBAyCaoZ+umdNqgiP7LRl3d+o0YOtjYtmqsOpSMz6SQQEpo1a6YGXvRS2+RHJquuUqacnlezds3UYSvOoLsf5iI/fIdJ6fGk06/m2i0CQVNp53RMrmnLno4MIyR9URYdPR0/HSvAlloEmDbqoPaLPt5XKO5U71P5HhQ+W7ds99u15nw1V3ZJKUj+mM+tZlddeYmdduoYxZsEFzR5AF6hDSJ/lCPv3rGFm/NyFb+DuaRekTVt1sT3ITuOtN+KD83b74hQfkgPpayWNOQ6Kjvm7tGco+44vZTf4EtoAV+ymK1Jw9q+Leyr+cttu9rEfr2728B+Pa0xAlOd2vJf3X5656/9Hm7yWFRU3w8mada0mUwTX9nftXMn69W9q/Xp1d16SwPv07OzdevaViYJdd27d/Q1C127dbAWUkh37GbbrsP2Kv2GjFqmVNrxdVCSwiIxV0GNdEQnBO3UqZ0df/wodSAzbOrUGY58ZIpMdOna2a6/4WqfKKfwCScnf4erc0WmMGx1SJpq2PKfQv3g/fGSmJdLKm1jzz//mi9bZx6HeFSctk4d1pbN3N2MRMmqZaTbPfbCfx+3m2/9qZXuKrXefbtb29ZNJD3mhnIUGIbmxBePRyYxWGo8vLH1Qz5kJ9zIDzjC2Fs2b5UmX2zNmjS1e+99zOpIe/f88B//AvwDQQuXLkFOkDplEt3vV+9ddOG5NnDgQPv88/E2YeJENUBbpEEzx8xtQjRcacFVOhmJOFPcQC65CgBv6J5lrgC+cQs7nsF00UDyntyJJ19xMbxjEoQ9UxyqQEo3lz2fJ+LEOHjjzLNO85GAl1563cZ/Pkl5YtSEawzzWk/EyTsQ6fAd+QDCb3xnIeuPPMIL5CnizMYd8USYeAf2Sgp3PqrCugmG6PNphZ8sDQH8UDZI0/B/KqvU+AH4rUzfynEAWfvKbkDgCuAOPl8XD37CjmeE83OgJT/ff/8frG+vXvb3f/3Tjhp5tP3ut/fa0iVrpNXk08d/Nu6wi2cWsAtccOOd/PLERFzh9/+KI5s2TzQgFr6NOGqovfveh6onZ9mXk2f57XFpixjx5iLIAOEjDuoaQ6JnnTXGmjZvbK+9+rFv1Rk0pK/areHWr19f+/iD9+0Xv/iJNNAitQHqhNV2oK3tl7bGvCvaF8PIzDMjuLMIiHLmieCP4uEXNSg9ViIzjPzQ35+yV6UYXH3VlUKoqn3w0ft2z19+Z/+Q/YTxk8Uf8FKqe+AKnSpwTy/+jT106Na1o118zqnSJJtJG67lHQj7/utIOeJQk9bS/PdKOyM8vActOVOdIdu0B160UHw80ZqZDknzxWmOWgn6k/AM2a5dvcbpwJwz6ROOeHkimLCuqLo0TwCFi3ncQ3ouXbrcVq1eb73797GSojouLNCJ+5Bujh/27i6z2bPn2TgpNv969nnbtn2bx0Pc4HDayWPsZz++zc/6R+Bg8R04oLgdRGNVfskTT+qcrwVwJS8pfghQPpUJbghiuc67XG6sXSjdtddHGDcrXc7nJ/t0npRJ8A15jWF73gE6abaj7d69UwLGHjvqqP5Ks4oUqC+tTZtmdsYpo23YsP4uFLVs087+89Tz9sMf/dK2bNlmRbSJoiVTBNCKhbasj2KlffUaHIbCzhy099ytbA75dgC82CGwRUpnzmL5EZrzxnXrkvapzKQFGZJotm4XYzSTNtvQpk+f7QVHAbgqrgg5qH/8+Il+QThXQH744Sf24Udj9Rwno+cHMnx/MtYXiX362Xg/tvPTT8b59yeqiBzu31DqfD1VHpeg27ZQh3+Nr8hGsmOYlSNDke5cA1bmKMjLL73AXn/zPR8qbqTwnFBzQAVH580JZBQuJ8awcZ9CPXSI+Yh0Yg17H9HmXVOWP5hm/37uIz0oTXuHdzgFBbV8UQ4NRRQqEBUN4D0KN4AjNbn44vvfv8WGDhmkxmasPfnkM/bFF9Nsw4atVlq6108vQxBwiZzO3FktVWgqEkB6pAtEmthl7StDuGMA/KXKiVtKh6BJiMr7y/tJjOvRS0jwlZjyQvIcYMJahPI9+9SQldoqadVjx06wKV/OsD59ututt97kR7zOX7DAKwk4Z/EAIs1surzjjqnsnv0OP+GvMmAfgHvEDVDGHTo0s1/fdaffZrNo4SLnE9yztAWyeEQcnI4HXfYfKFfDTeeU7/yBCAtk8QsaEE/YR3pZfIGsezY+3nHLxht2UW6EQfvrP6CXDR7a3/78lwftrdffs4lqIDdtRCuR31z4LM2BiPPrINyy+GfxAFI84Jf3l4073v+XXoxs7fPjTNesXW8d2rex1as2GOdwU9dT3o5MJ5suafLNqNn6DRuU9z62SfWLodfyPaU2Zsxx9q9/Pm0lxQ3t2GOGGfebozHToDOkS0cQmjP8sXdvuXfOlDO4ogCQPulST/XiDSyN8PrNW+yLSZMkXPRRXAdsyqQZtmrlKvvhD2+xZi0aS1g4U3Xjc7UnlHXKcwVk6EE9LJSGfOyoEda9c3vX7LiMBDc6CoaW6RynTpliXTp3cZqAH/7wg/abbnhKHbGflKX3AHBPND+Sf+hEFMDjQdBKfgInCf9qKyrurfa2grJDAD1sa9aslb9qvhuH6149nPzJtw+tV+MkMrWrLLjaf6iKT9cxTM5UWpcuHe3GG660Xt062n59c5EEQgftsI8MCA86YXCiA2YENnXKaNBpGBhAgUEB8Pyh3Og/x26S/9q1C61BSV1rytB3w4Y+vI1m7fP0njfxjPJJ3jx/iiO1eYekwW/zhcY9pXRyfPInYydaveL6NnRQbxvUv6c6YfVT9eu7hvvru37nO5EUiTTsJrZh40YJc6z4T4sLuZqYPeo7dmz2kYqV4o++/Xqr7d9pLVo0k6bczO8RWLxoqd8rvVk8VfR/zTmvlzTFsXtpsQ/IVxWz7vHVaqjrX06a6p1zVHIMzIXkyZGB+1zKTMgxR3Bg/14/U3lPabnPMdSsVcO2bNpWMX8AsRhGpwI0bdrIuNFp1qz5ykypfaQOfexnE6Wtz9T3TscJgUCpSnCQtKjw3/rWVfbyS294oW/atNXnZhdJslu+bKUtX7HKli9fY8uWslJ8tS3Rc8WKdbZ0sd6XyE5uK1auFGFWSRLUN+7L19vixSts7ZrN1rhxYz+zeKbwYU7dmZuf8gsDU6Asx+dqOc7frVatQJW2lp188mj7wQ+/K+lV0vVD/7RXXnnbO7EyFZQzueKgj/SVnNAx1xmLlG7cLtv+CKAzAGMF3YHkN71XVKpcxcQt4sUuHVQScaUGHXcg+ckLGJEOWnoeeJd/98sn1GBh2wHbtXuPzZ61wN5+512fArjpxuusV88uYriVvsc67k2Os689rOOXpNZ4B74ub4FP2IWpDGGXfUYYKsnLr/zdNSm2VixeslQVcWeONnl/2XDxToPQpUsb+84t19gF559jV155scJuUaOzxHmDO8bhy/BPA3/WGSfY/ff93vaUl9qCBUsq4v+6dHiGka0MdmpsCqr4UYgcK3vggPDRH14i/P+E1d9+dRTNGjewmTPn28ZN21W/8of7BN/Gezashxd8nXvYhZ8szQDqce/e3X1lNPOwS5ak41QxlYEwYU90+GdeEuTnzhXOGzmFMI2KJD8pTXgAXuG7oh7ww12GIywHD+5jS1X310tzpgP+9NMvbJnq/CljRtnwowaneVjVQRZfJaGcZ+qg6ZzLpa2V7SnzfbTEyb3z7FjBjeFRcss2wuKSYu9Uxo6dKj5aYYvES9VrFPqU1DgJq/Xrldhrr73p7RYapVNJ8cVTRHC8oQNacZfOHWzYoF7WtHHqSNC60Nx5sqeWVdsb1fCj6dVn7ln5hz7wHethiIfOh2FcPzyEtJQGBr8JoKPslX+uGWW0Ae0aQSM6e/Z1IxRhSN81S9o7UBa9QJ0w6ziTXJ1ui5acAZ9oGOk4LoeZ5+V5wHaqjq1av8HXFHC4zJWXX2gXnnem7ZRmS/kxdUBYcPU8yUBv+hXKJ3WoabqNZ0om5Q0cUCCgawUvCNL6mqq+sJi7uEuKi7z/aaB6wYgENHehTHHGKCXH3tKHbFe9btmisfXo2cM+Ev/AM926trHhQ/pY+/YdfBqhROV03/2P2PPPv676RhxcwNRMiixCcOorlKO8hny4hrCTIFW+37e5joEfhw2SELBLyt8staHkX3kQ7eo3zHfOR9QeZx6euYJ1o1+t2rV9xbLI5oQEUsaoaDlG4Cck0xwLHXyuAuu3d1+ZfeMb59opp5yYI3wqDAzAN9eRNWvW1AuD8MSfCiOZmLtRLpOEpcYLwQGgAvgwktw8TQpMEisVK/BRlVacKhDOeVVYGj86dQrR86KCTqMBaNBsOq9ujRo3SlI2hNMvOmbw9XT0LKh22Fo0bWDnnH2c/fnPd1nDRg3txhu/64cRbNiwSWmTV7RjcANb/VN8qaMGshUoMVbQprKhEgG8AymveRoeCYlZoyGMOAJSx5voQJ45eAX//xsmlWl01NhRHtDNKyKZ8f+HvSP4+KPP7cabvmcffvyJ3fLdm+zmm662zh3aWU0JK1WqqrLtZyg/17jKBBAv34FnmGy+KrtnwwPQJ2gUAI7YKYTVqFbPzjjtIvvZnX+wpUuQ/lNZBj7ECfCejRt/KAhP/PNZ+973fmr/ffZlO/6EY50OaNDyUeGfuIqKatmll59vmzavl9DZWLyU1moAkSYQ6UbYlL7KWX7QFr57y83297/fZ//45/1qPBFq8sP4AHHxHfSgjFjYV79efWtYwkH9+XrGL76BeFZOn3fije/wB2T9YfCHoWHv0aObnXHmSdJee+qbKa4j08iGifdwozPxmKm3zoupYwbwl8UJoDzdLlfWtCkIMVwzyWJU6IB7iueQNZPgn5QNxZejQSqDhAPxiAv8HXeANFx7VCDnH3klXNLqDlnDBsVqHxq4vT6dvgyLsnr4tdffUgeWzoygMyMVz7OenlcZvsGPuNkVwmFNNQqZH8UgxFZxuhZK2KWjbNGihTroTT7cCy18jlgCA20fnSrzrtwpHPHyBPAb6fEUxb2N5UhcFC3Wi6AoMcUWK7UxPqysvNLxMkefyuWQ57FNm9a2Y7s0weXpIBGUtYBIl/OsmzVval2lgY4YNlT2B+yEE462q664xLdM+R3JEn4oO4BwWUNa5INyilHa1BbxTP49N9DTY8inndwT7aEv9amO6NikpL51bNfa+vXp4dMp7FXmvPod29kZMd927dpk3aTR9+nXx9569xPvLFu1aGID5J9rZcUO0prr2Sefjvcrb3dIqIS+lI/joXfwJb0CpVunZqG1a9tGykluH71o0LJVMwn6XaV0zrE5c2dL8OKKV/KkvCp/WchzPOAZrsiqR0gDlBBg9XEOhEhUkMTkecJgh3++ceKScPYeHnfcMT6HkzbPu1f3G08WILHpHivCZ8ELQg5u9FMdliTU0FauWuWFWNHoyJ4CJFtIbrXrsJArX7mJO+GdKicHs3NHLkMtyW9KLzFELk198ySeyFeKC1qp4jdrYnff/WtVkLrSGG+zxx590sr3sLAgbf6HjgHEkwXHWRD2Kd1Ez8p+A4f/Pwg/lB1QOY1sHFgletHxJ/riHnjwjsE+vp3ZZbIQccTNWFWq1rIvp8yz79x0h02aON1uu/VGu/Syc6x162aqlFycksujcIw0/Ptr8ohd0B0I3ojvrP/AMZVPPr8Y+Hfc2PGgKfyP3AYWfsKOeCI8QH6Xr1jp280YFerbr6c9+8yLaiDT0Zk0/Arofnn3RnrzDrv3b4/ZH//woBq7NCcITwHgRxrZvET6GBoVVt7/7nd/sV/98re2ePEy+Uq0DfyChvHt73AkAql+HFwB9wbtosGONMIOQwMZeQ638EtcYReA3/y30lcf+OILr9nDD//Dpk+bazt3oAnnAb//V7lFmgHxnTXhl3RZFQ19vNMT3yXh+pDfRMUq4B3bdnjjSBugoFal2iFrrM5Zb/7Lpo+AzJN4j+iI9eMPnIN+qc1gSHy/7Snb7aeasWrXb2fi53imMFQHyoJdJY4HDsQh4+mBgPyRl/rSipurY66r9qdunTreYcI/POlwPT7lg0VhNN5LlzBaU91HSJD44UEySq4wAUE3DBDv0Iw4yTNaM9OGdNTcE0963slLKADgC0zwDoZ42W/NwUWbNm9RXLSnKX7iRHjxDl1ab7G0/I4dW1ublk2lLZ9h1119udWsQf2o4QIAcRNfQOBMPM6TKldoyQI7yk9OFf55Uu38VDvaYvUzbpcz5BE6AVGGgLoFq1O70Bo1LPJFyMOHDrAhQwb4PvURw4cqbDX75KPxEi7qWrPGxTZsUF87SsIFeSLf6zZstoce/qctWLjMF+0JO79SFEHDV7grTaUOttaudUu74rKLfXEZ0yKFEtLZXvzww0/YuHGT7Pjjj7ef/vQOa948ncUOH2Uh1ZgcpIzFkwzl3nONKMEBlz7183kYQerwElEwaKgwMhJa586dbJgyN2fOPFuzeq38piRT/KnAKVD2Qbdu3drjpXCAKCieEbfeHGlutOIuVqQqiO/u+hUX1RcR64jg/ezqq77hQ+jEQcPI4g9ODEMrZuUuYRs2qme//OVPrLikrseRhZSeGpZIO4cHT/LOgjMu+b7hplvt8b8/owpTxRfGVc0xjHOWY5vwI1zEEZB9r8hHzvCNAQgHBG2y/jDZeMNvlCF5J1zluBhhoEOFIf0WnlwlBGisosGKd9wwxBV+A8cIx6KjqsaKSlac1vFLRL59/Xd969VNN11nxx83VFpAUy9z5vyBlIeUN+LK5iniBbDDT7iHHRB4ZXGLOCgrGrFZs2bb6ONGy17h/AjSPM0jDuwUu56JzgHUAejYvn1r3/8/edIs11w8HvG6/id/yveGjetUWcutpEG6nD/FixFeuQ4hCU9pP2rlPPDN8ClTBiefdIo9//xLtrt0tyo+uCacE83zvOCQIxV70mtI2EornhMdkpfQJhNQb4kn6i9A+oGvv6uzT/SEBqSV8Mz7ZTvTHhs1aoS0uCq+YCg0CdLjmaUxAH3hzWj406Ke0JJS2u5PYTCVv/2d/OsJDRiO5nIbVnqvWrlafsCNfIJsOhKTNTSKOYVXfP5MUVXE63yueHEPv+CmF8cNYFSNoW/ur+/csV2uDcxFJABXP1FMNPV6T96hMU/ZZOmLMMG5z5yfXsQ8s+gH7SgPNE9444DyR5gCaWEMqyJ8bNiw3jXPiiHtXH7CBB5ZE/Y8wy7CAvFOeZBe+APAJ+oUBr5Ce167Zp0PcbN4DAEp5oVpW/FHOKYrhw/ra2eecbINHtjXF6Exx09nR5r4J+7Kxu2dJ0gz0R50snl0AEV90kZ72jIJ75Rn0sDAb1xBqhYmxSlTXfWXDhPh6AQpjz27d7IGxfWsVauW1qp5IzvumKG+gp6jZemYueb2kYf/be+885GvBwAN8ty8eQtjpT/8TJ4PqQ0orFXb2khLnzF9hvMC24Lbt2tjjz76L/vg/XF+aMkDDzxmd/zoF6oza5RnZ7MjILXWGWCIwjPnGQT0FG0SsyvDnlEVnChSrIzU8gM6KEhlXEjtPcCwdCJggbTHpYtX2KOPPGEvv/SmrVuzyaWLRLwEQehq1Wtay+bNUmXIOeMWBqK7nQzBS+oX2eo1G2SRChjDwq2jRw6zU0891i677ELr2KmNOggxuDPOAZcSb7n5Orv80vOtTj2OwjM7+8zTjWv5Vq9ar3QSU6ZU0vCSD/v6L48PkDo0MbMKh5XXtZQ2HRISPbSCoWI+gwzBcNm8wDDuosxExQAin/HN8+ves0Cc2Ef8kUbgAGNGR5vC5+xc6k3MyjPilzf346goPEO3EX8KnypzQLhFOeCDjsRXbEsYKyiobS+99Lb97Oe/s67dutjll5/nR4q6BiD6kTZMBr7gEjTIV6yUJyBwCBMQfr4OL3xRFPsUd0Eh+ZSdkiD/pLf/ANoPjafKX0+FqkgPIB46YsrwppuudcmXy1vAl9O8aBgSTXN+qxTazOkzpf1UldBXL9UyubVv31Lu5hoT5dG/Xw9fpcu8a8KffCT84auunTtI0t5tCxct83oJX9EIprJSBnLZj7ynnIJ/rh47PpiDNmhgH2+QevbsZnWlObAdDJyizAifp7diyeHBugrmCtmKoqbS46irjqSCtiQm/5zbPmzoEPvGJWe74MwcIUTeu4c1JUkLwz9AnWL0onGTBuqEalotaY0nnDDSevToouqcpz30zpYxgIvjmLM/LDxrqyxatGhiXTp3tv4De/vQoQsc+tWuUdOKpZ0qQzlaiC6Eg3748DykuOLdh2n1R4fKNwuuXBDTjzU5LJpFa2rdsrl3oGi01HuAaVC/VUu4e0moPSP2Q8TtBpzTfGqLZk2td68u1rBBPd+yU8x54NQXdbzsXyYuRa5UzTvnpi2bWWt1iqtWrZZNGvYGHGevd6kOKSP6Tvbkyd30njXQkGfUNQC/2IddhK1cDuxl5m7rfRJS1q/bpHRJJ6XnU4fyHwb6dO/WVdrnINu5bZuPKLJeCD4OXIB4Rno8k+ZM7In35Sp/qW0FCAO/SMT0NQdoxZx1kUwqyzDkJe3F1p/i9tqSyxJxIAhgN3RwX/vGBafaWacdb0MGDnBcEKCUK3vw0X/aE/9+2ueZWczLASbE3Uz9CnzOu7AjCeOu9iFD+9ukyVNcTxs+fKCdfd7pfrQp7Q3xrlq51rgbgktYGktpVFaPgHxLloHkB5bg/bBLppzGgvfI6J5de+yCC86WBNVEBaqG64AaPmkJvjFcjQ13J8unMy2rqadOmWFr12+QptrIh4So8KkhgCQpJVa0MeSRs/hacEIqY23atPV5asLDGX6AvOLr2q2dTEdfvs/+4R49OvvWn72qUH369pTp5ZP9bNcinyzWWrpkuWty3tgqHhgD3FgMEHaBJeBpHibPCBIUNGQkNvkiT7l8+TdhcybL9FmmiSfu4RfIfgetvNHJuMcT+4gzD4TNvVJ2VHSPLyc9ym+EBSJuoiCcitUbEq/0/HJxR/pAxMEzhU10SIIJjUDCAWmbO7X/8Lu/2XvvfioBaoydedYJ1qplU0mdNOBpuBy/EX+kByS8kz20wABhHybwSPTCXU+V1Z7SPTagXy91dAtVPkHvAz4/yspJLudnd8DAgd19pS/0ysbLcHFJgyK/EGXiF1O8QSYNxaQnAmeUF6My1WynKl31amg2rMhPjcpNN1+vb2hq1rJ1E7vlluv9iFTij7ymd9ZglNvAwf1s5+4dtO8qO6WlcKyWL9td6qtCFW1F2QUvmLH4spEvUKJD9Lmug/vsjjtutQ4dOc3qCj8z2MtTPBC0JN0AaIbW7rSTv74SIvr27az+rcA1pmHDBnjcCefDomEtmzZtln3yyVjrP6CfLxTyelP1kI0YObBS3Oy0OGTNpJlc+o0LrFmzxnbsMSPsBz+4Rdr3EF/8FrSMvAEV+cNRxukk/GnAWTD11bxF1qBhkZ1z3qnWqUtHq6ZOmTyySJNFPOAaBpwTTrnvnH0qP5Wn8h2jZdDA3XPpExqBEvqAOwtlaY+cFyhc8CIu5d87EX0Tb4RPcVe1vdLGOO/+1FOO9+FsKE2HzSIs1vgguKJdknZVadPEwxauNh3bW+u2bby9AkfPjfx4fsiKvsGHp9Mo5+b51DMJeam+Vjb4IyyAn6w/IOuPufGOqi+LlyzylfaxYJd8Bm8QHrqwi4ZV3YwK+MUacqNsK+NB2pgKe3LhrJPKIgvESxyJf5MbfYPzsp4J4wQRP3FAM/eTiy/ciIOpPU4rY8dO06YlKgeuq62nOlhujz72lP31b4/48bJqPX0+3ueyVXYelwz4EFd1fTZh8VmdIluynDvS6/vFKps2bPQwgQv5YyfBWWefbLd9/3prrDBZSC1cJXC0SU8PGMkXCjBXnPPOcHW/ft3smmsuV8Oz3xuSHj06+grV22+9wY/hO3T4gPXs1dEuufgsO+/80yU1nGzDRvRVRe/qWx6acwi9okOCIiE6CwqOm68qQ5aYFJxy5xWSbQRJ64P5YH6GHTtY7dpFds89D6oBaGnf+e63rXefbuocqtoHH3xsv/r1n+zHP73L1jtDVbO3337PODJQGVX4fBoMW9SuleYUAiAqlQ4GZxXuccePFIO2A50cfiK38Am/fAOBezYPiSGOlFKzTw+vV2LAim8M7vEe/rImhRbIH+Eq4vNf3n9AuAPYU95uh7invCe+JwzPPGTDufQqWgZk43fQZ+BWs2Y9mzJ1jv3yV3dLc2huF15wpg0e0tuHhRSTewcCz6wJ+yxUxh/Azt/15ICGA5JUT5ckzILDSRNmiefypyw1btzILr74fAliVW30cSPVgXVwQdMhF7XHJ5mYA3nQaNi3jtYSqLA/kZEC9jCykKakpMg6d25v69au8y1ndNAIrA0bNhbfsBr4kH37W1dKu9xv02fNdcEl5SM15DzRMGbOmGsDBvS3K644344+eqBzIlcqnnfBKTbiqAHCNddIi48AzihmGokGYP16rkIknzS4ZgsWLrQf/vC79vobb/mqYjWDXi5A0BdDfWSOvHefHi5A0wkh1LaU1kY6F5x/mm9XSfjCL6nBR4AnzSeeeNKWLV+mTiZd3MB1rXglbKRRQ5rh0SOHWv3ierZ79y7V1xr22WdjbdGCZX6qIP4ryjAHKb0E2PONldpTF+6eeeZF++lP/mC/+uWf7YMPP/NTpVA9SxoWG5cY0HlEfkMwTXHIJCb3uh20TG7UhUx6Co8wAE046IJTqlhUREONHzpTnphoqCM+j8NpoFLUe5H4iMsjOCyFk6eYs0RD5wxt18bFB3RUVcRXaGlRvzgtrF3HjhJEGroG5x24wNuUyGAOwBkIPJLGmMoiOsFwx/AdprJdvCdIazi4DIIrIRdLudmn+Ig3LcLNd7TYUSfgQ3BllTh44SeexBv+I71IK5sucRGGJ/RI5XPkt/7JZ8p31h2jyHL21OcExA/gTKjatQp9lw4+sGN4+pn/vmL33PuIBG62v7KwlT6xzM8n79Chg21Up5vFl+mGS75xjitvxxw92i48/wy/mGjFyjVelpEP/LIFuFfvboqnjWvoWQBjPXKGjHjmAul03iiVNDKKodINGdLfE9+1Q42q/DJkd/LJJ8itwCsEcTHPV10SLFes7d61zzZt3GXr1233k6fYZ0eGHElVIt7Xr99UsQgi0sLgBj5hqERoPEsWL61gOCoOt/m89eaHdv99jymdbTZu7Je+NYtV0+SLoYbJk2a4BsexlorduDf3vvsfVoMG8+cYQRGmSgTBc4YEIIk0GASV888/1Y477mjhlxgi4UaRpjwFOL7EmXvHLfIXdmmoJrmRCD9ALCdDnNCAeKiEJKc0QZL/ChNx8cRdUek9hy+hZe/x6ysY1cPpCaT5c1UoguDJ44HmqdIjVboGDC6ObzKRL4ZIec/ikvXDE2s0Vuakkbr376tqDz7wuO9rR4s+5dTjxPA7FTKlAWpfF1fkJfseJusf2L+XM9I7289//n11bkPs3r88qIYCiqgxoHNSWhR7cXFdVaaz1XkWi3/e904YLYD8AqTFwsaVK9baxIlT7MorL/SOFp5g+LlJo4Z2++3X2/e+f5MfXjN86EBJ1IXiu40JL9DRs6RBPfvRHd+12793gwTU3vbiS6+p8tclBTwondTZAYxGzZ+32P7z5PN2krQrNPbqVQt9oVfrtq39BCKkc7QUOgzWUQxVnbzyiktds583f4FvJUFWZBHeJ59+bs2bN/X5MuqkmmoIfATdWJ/BsbnDh/e3m79ztY0cMUjuDM+i/RTaqJGD7OxzT1Ud+tI1OzgUroLXGM5s07qd8pAus4G2pdI42LampjaXTtLqwJub1FiHsn37Hvvog8+tXt169u0brrYu3dq7gJstW97jG4j3RCv50f/CmrUlHLGgqpY6jAKnN9NsdKCsaMavjwIpSAqX6lSKM8XPL3WCyd53nJBDufkcsuoAYRD4uKa1pKS+dWjfOo8X//SeYg88U/tEmvFUJNZAHRvTftypzPQgh43Ad2jN1E94jrgYSWQYmXlsH5HTO/Pnzv+5NIIeoBG0Iw8eR86P4+h+cri6n8TbKWzqUIF8fMngJ2tk5cJo7ToFEuJ62trVa23NitXeVtGi0C+AR4QnPsqgrLw85SEXf4ordcwAvIxwmEy+o/Z88p+EBbRFhKNOervkeVEaelLXwIOjmOWUcydPUCQg+SPOpIzA4aywru7z53TOHPdZKH4q3bvfPhs3UbjvkgAvnk9JeXwHDnFBUlfbvGWLj3p4PmX0astXrvZtfVxW1F51l1GD/O1yiS7UoZUrV6iOP2d/+P0DPoKbsEzG62je8C9BarilQQpJFi7EntAUaTV74833/MhJDvdgvP/LL2fbs/991f72t4ds5vQ5Uu2r2dQpM+2xx56Q/fP2yiuv2ZeTp9q06dNt+szZfqgIfZ8TDiqq1rANgUYpX3ApEwG8U2HQ3FlUxMksFCj2EAYN/8UXX7P5C8Brr6Txcfb73//F5s6Zr8I+7Lc4cYhEWeluXzXOfcicQPPFxOmiN/PLqbOiwEAsfQuXXAVjryM3R11xxcU2YGB/e+apF/0M6nQZBHhyP206xQeITjAg+x7gfpyuuWER2YmvE6Ppy+OSYR6vbZtWOaka+4QfcVak5/imNKgm3NrCwQrgD8QTIIwPkZbtce2LyiShTvGJlh438fKdz4NSzb9DE3DEn0+OpTiByHf4TSgRHy9UKCRdvUujfFudxWuvvWtDhg6wK6+6JGkTwkXF736z4GkpjUgHiPdwOwJkh5bM6TycCb5mjTRGOl3lCa/Qff26zTZr5lxpw+f44jVOouOIz+D1PDAXWMvu/u29Nm/efBcuE37gKmlZnSZ7KKEL0zfbd+y0w/Ay6xgk0NHIPiftrkfPLmo4qvtxtJ98MsEKVEH3SXhlcZyfABV55prQWjXts7Gf+v7L99//WJ3wAXWcQ1Xfqis/zax5ixZeT2jMaNivv/6bvur3EzUmbBMknbI9u107HTJogOrNAZ/vgh7VqqRzhcmj005JspCHPaHdunaQBlHDFykVFlTz057OPfcMG3P8SIWp4mtHCEedck1J6VO2fjwqhS1+gA67y3bYWWef4XmEToSJDo+DLLZs3u6nQx111HBrrPJh7/hVV17kRzKibQX7EK4Cz+w7jnpGo5zSQJhQackPmlqLZqyEVceKuzz5sG7OZON30DfxRjqpPiZe8CHTnHbGNAUjBTTWjCgwtIl/8AiT4hNN9ODbhzNzHQ1pM0LYSNpv7docalJHcbG/uabqIMPDqe2jQU9p0jZQZ4QHuOo7SwsM34QDSIf1L1lwN4z8hj8gwmffo2OM77BL79Rv6tUhW7potQSsr6xBcYlNmTrNdu0pw9HbEkYTwJ9w0JE2G+EIOhI39skkXNI76dAhpzTxly2PXAH5Ox2zXmXSM7UpMcwd7TilJ1owzuz+nDspAGUWq1RmlA1qECNCrFui3tWsU8tHMTjCmjMRqlVjAVhaR8W6KXCpX1SksGxNox4xxZQuC0E4+fvfn7J//es59Xtv2etvvWszZs6zHdvZSZD6twDqIGdrsN/ZrTPmyFupNm0S44GwUIUJJQGgTaB2M2TFHkoyTmPOMOTQYYPVsU3xYSXuAl4p9x07dyu61KkhGYBI965d/RKJkpK6duKYY23b1h3SPrkTOtfwCxEkq4H9+9isuXNdgk8FkBrIKKBk2Mxdbmefc6pNmjTNj2lDWMBfx44d7ZprrrARwwfbyaeMtmOPHWmjjz3aRh09wo4eNdyOHT3CRo8eaQMG9LNhauQ6d+5gtdQI0ZCw4hTGIE0EDoYHmzZrah999JkKrZYzBTds3Xzzt61tuxb27NMv26KFy7H2OfSrv3mpzZk90y699BIJKtOcMYHAH4hn5A3mc0Zift5xSBvuKYPOXdtLKu3qAghS+piTRlnr1i1s1ao13nARDAY5opOsSAshosz69+/t8+ucEMVwUpI4KfmES3FxTWl8t9hRI4ZY/759/ACVY489Rp3VV8YJN3l88/lwfB2oVPGueP37SAicAiJs2PGNMLZh3RZbuWqllxenDk2bOttHXeTTDWWO38CHZxggm6cAuYqnDrvmRqfLqtHu6hhnz57rdRPc6aj3lx+ytm2bu/b+wANPiG4MwaW8qonAY3qnXeOnBuTEE49xDdTxUmXcvXuPTZ0+2yZ/Od02bt5mq1etsrPPOt0P1Fi2dLkPhdGwzpn9lQTU6dK+pymvR9vTTz8tDbi5C11Nm5XYT37yPZVtuR9aAk+TBzA4//yz7M3X37P9ew9aUf26tmVrOsiH+S9WR7OACOw2bdqoOtDOhdy1azaIhlXFr9dY+7YtrW+vbhI6qluPXl1tzJhjvO4U1WOHgqkuIhBxoEWhtN0yW758rTdIsyXUMt/GyUVow5OkMbOo8s03PrCmzRtaA2mO1JuSkhLhst2GDBlopbt2KiwnAldxXI85doS9/daHTkdKhXRY79GxQxvfL1qnTl3Vxz6OzxP/fNqGjxzi18syVFitalqXkuUh4q0oZ8ql4pkadMrVtTPxOtuNLr3oXOvZq4tfwo8/Oux0CIkaN3nnSQPJSAntGJ0IoyHgins5ZyF4Z5Q6LM5sxonyKVLjvbt0j82U8LJzd6lfWAFudL6A/xezeScvOwzu7Btmn/TA/r2sbatmvvof/NmvjDudK8AiML8dCoPmLLeUd3BL8YVxyD0S5OePedIJ0WnS5v5POEG0Rdhl3wFPU6/wI6kX1jis8llmEydNMO7O3qc6IebykaJWbdoqnYO+55pyIB76C+hao5o6a+Wd+IOeaQEZbd9e95c66YxwQL3T03GIvDvQlqTvRBMAfPGbvqhz1HXKwzX5VPEFtL964E9W6AkM03PJElNSzDPXL66vzrnInnn2JXvjrTflnhbflZQUe+fNtcbDhw5V+7zFL1WiHaacoRB5psx4kq8S9X3F9Uu8/sT9FAHgjj/fqqz34v/rEBLPVa5AIA4MW1+SNBLBuvXrFUliPgzDR0899Zwq7R7lLxEFIiQ/uYZY1txT3KFTWzv73JPtvPPPVOc4SkSoK78iPj+lI/ZRJRHDNizxebJAOMscYYJxKEA6aTocKhfA3jsOoZ8xY6Z9/vkXfnzep5+OkwY93sZ9NtE+H/eFjZf9rFmzJGgs933X7dq1tfPOO83u/NntTlyAVGkkOVWK/aVI3txvfOON11qTpg3sqSdfUAOyKmlYksgwo0cfZX37dfdbamKLEADOwVyYsAuIPJL0SScdJ1q1U77KfC60UaNGaixLXQMePXq07RC+dNQJT+IlXMI5AXFxcH+pBKoudu75p6lSV/HTjEiygslzwKk4XDTy0cfjbPbcr9RgtlbDvt627UhDkQEEiXyESQJYHn/cKZcsPpXTC7/ZMDC1+NhPaHv8sSetgzqXq755oS/QoqwBvBPmyHCBR543suCjMSo35m7ZJvboo0/6Xd6+HUk0olPloPmi4houfHLF5mmnjbGDh8uNe4UZLYr0AfLm6eqX5ptT2jypiLt2ltqmDVt8WEy1R40qHYRQ0I92JNWNAlu9er060DZ+5nrffgOtRJXxl7+63U479Th1pof9IgjKm7gRWGnk5s5Z4HO4rH7/8P3P7N23P3IzSYIxuNDBsOrz/Q/G2qLFy617t06u9bKda6g6zOEjRtgDj/zL/vDHv1kN4fD5WPZx1nJhlVP5hg8b6IIfguFuCWWbNm+1yZNm2sb1nHhktlPa7QsvviOaHFQDvM55tXHDBnbBBafbvX+7y84860T5OuDHcBarcWORFMXBaNSf//Sw6oPquo+uIPge9JXODRo28ZP5mGt98eU37d13P1HZd7RVK7nKdLvKrUCUTvSPss2Wd85C2ljqDFOHLP5TuXva+oc+tHTZMtfcKTfCE4aOCnfsANqQaNvSMChljeCVOpeAcIcvaHP2lJb5DpPmzZr5N7HRnh1W+mjXaGasECZdwnia8sRqffwWq4z8rGXZM53nOOY0SZ+bpGIIvNEHL+Hiw+v4I6IMxDfp0DbyHW0o8Tsn5nAJv/Gd+DzZsf/Yw2GDX/1wJ1++CEp8WLpjjfhsgS1ev8+qF8rn4X0uSK1bvUFt6xwCqvzyWwhZS8S2JewjXuKMdFNnnOmQcyaLH08glU01L3MIHe0QfUhei2akIdGaf6lM88YFlEQS90cMdOTUJfo1ntynsEl8+ODDj6nupXVQ4IAwgRCFBszFSFulPLHYLWidwBPWt4SUmgW+5ezDDz9V2qJBDgcgnkA+bB7ynCdwfHOZJSASTVG9Iu/VV65Yo0YoGDit5ly4YLE3YomBEwEhMk/ioShYKdqyRTO76ILzVBnX2Jw5c51glIsPczojqBpLAGjWgvtLkxSfCi4PKW6lQZxKo0EDTv1JhReA5PbOOx/YuHGT7ZOPJ9jYzybb5+O/tPETv7Rx479QRz3BPhs70cbL7n01cp98Ml4d90R7Ww3d88+96pIVw5D1VWnqSdJmz2T1aoXqpHfaTTdd41LTk//+ry1XIyRWVfpKWzhwMhZD6Lfffps9/NATxtGdbPFImFEp/aUCV6TBNHSMnYQN+bzhxmusnyRphjCrViuwKmrMunXp4sLRmWecYl3U6a9Tw76P84Bdw4fZ01AQhU7UVayG7d1z0LfoXHHFJa6hccesVU35Ii1wCFpyvjc0mD59pjqorqLbFHv40X/7heUhbTruObyhd75cUsOVGCyXr1y8QLJPzygnLz89Ixzv/tSPe1/Xrdts/5T21LVbZwlMJ1uZhBSrwugLccITsMsRLFuRDkB8QMRN2w6vgJ/YVZ1OOoCfeAoKqtif/vhz+/e/H1B517e7f3OP0u1gL77wpA0fPlhxHPThSmi9W4JZnKBGQ8l58rm2RnbgRged1mcwnCpbaWeyd1qALzSvro5ot3Xq1Mp+cMdNPgwIv3KBCLflLFuyRsLjFGnbm12rIhz1grLdq3DsNqBTqV5Y0wpYiXyYIWppIUqudeumKvPuVrOgtnh+gh8ByTYlRmR+8fM/2n33PW7zFyy3+fOX2sOP/Nvefeczb2COlpZ6zrkn2dXXfENpNvRpDsiZhlCVF9XJvRKSfnv3r6xZs3ri0evsow8/U4NT23r07GqnnCaBcftOq608kOep02epvaiThGzxEJro/HmLlA8oQNx60x9zpk2aNFEbss8GDeprg2XQwLmlCK19nTSRaMiyZQpOfGPjjTPI8i3j/IodbjT2MpzM1Llje59ewCuAD0xwDfHSViGY8E69yqXgcTvOOaBzVCF4Whynyv3BbINq07KxSksxyi97aSl3OuYUN9/5jhJTQ3Stj3YmUyjhkV0nPiWlpFBa8MswN+XtQ9u5dInaO2/5I97IL+Dp5J4Y6lpFXeRfzm/gEHUx7OA32m5OJHv/w7G2e6d4XmV4WDzBMG1oswf0Xl6611aonBat2mqNSwrVVlbzs81btWxh69eukaCRRilIlxG7aipL8hBCA898fGmBHc/AC7egF+tUqFeA4ywcaTEQwrwsyCsE0TtlR7igDca/RQbqJTUKLZmtVk5SeFzhEK4RGNkeyXROPaYZatW1p596wfPlVRhQMhzN26RRUzvj9NN8SobpXucLnHNpZg3UJwwaNukQCfZRXkf6PRIiWQcvIphATwIjJTRqlK7A4pLrKPR85BAiJZBjAbcPf0DdOkVqPFrZhAmT7IP3PhXzHbQTpSEyt0X8zEMkgh622nXr+RBbPn7wyRWSvnlPsN81y+q5VY3Yp4Kj4FkcU8MFCuZn0TzYaM4m8Pr161uN6jWdSGmoZb+ItlUNwioJDfOdobiFpo3w7dylo2vfaATXX3+1NW3aRIX1vM9bwgxVDnFtWxqygmG5Jo157o0bN9iJY0b7XK58CZ+EMfg7nfRUkESfw1yfVtt+8tPbhPshaY5P+GIzVpdu2LTBV8y++ebzdsYZx9vaddIyyrgzmbA0PhIOYFNVZvJMY8bIQZ9+XewXv7xDDeNuCU/MtUsDFF5QLrSDgOrVOQ+8wG677UZ/f/I/zyv/Ju2qumtGxSUlajQZaid0rqERpPJOTzfe8ObdAyLP4T8geAhIYQibDjdg799zz75sw9RBHnvsCD+0IMWD78RTQKRHXCmOhE/+HcNWIn3IClqx5Qd7Dvjg/ti//uVhe+yx/3iHNX/BKnvkkSft/vsf9WtCTz/9ZOvXt5sdf/xIe/Sxe33bDPzK/NQGVdj27dp6Ws7DFEqOPuld/Cx/LqAqbTrqgwdK7cYbv2k33/wt2y6J/JWX3rAd23arsahh02fMsQmTJvsuhquv/oYNHtLP9h4ol2CR8O+oDqZ6DToNKJDWH/zoJ9/T20G/cu4v995t3xaPEn69Onz4nhOmgGXLV/q+WO74hjIcUFJF+afhh8eLGW6bPMXnO5EafZ5OHlM+VCbSYGfPnm0/+9nPbPLkqfbllFmu1dauXddPf3vzzXetV8/uEg4G2OJFi61lq5ZeV2hgoUcS6FN5UVaF0iQ4m3rl6hWKnwsDGtgdd9xijz/+N/tq3jy/2Qw8SZsyI1yYANdO9fS91AEqWMo/+ME7cr13bN/Wyz+0ZX7Bk2munA6V+Mh3al/cr7/wHe1TLrzePW2VTZmEDzoJRio46ARFhQ7aU8Gf4gZH/DsoPJo+WzRp/2oWqp2ijZL2DA7QDD90GggwkQ9v90gbN0UDflm+B7xOySjRnA1BckPbahddYMFPxp3vANoQhfDdCGiDCxYs9G1+jE6mHQ9pOHq/tMSaJa1VH9rZif1qWYH4YO3GPeI5Fq0dttHHjvIRRehJe8zlFoxARNrgEzhgx3wtghxW4BDu4Z88BJ7UPfLu+USYkh1c7dOjegv/QZfoL/jyeWWvA6nsCeO0lKFucVlG/eK6VqiyqFOvnm3ZusMefEhac3V27EBWhVFZ7FWZ07Zzc9iixYt9NDPmkSkrAD5KggL2ubBKP4dWBX5A4JtMzjIHVck2pHJyKRIiyr1KimK1dRVfXV0585gs4JYPC3HTN43E5+Mm2LPPvKQORtJV69Z+f2VBzZAiEhFbtmrqp6lUMOPXQEq/qhi7RFrWGhVq0toDnyAAhZnsUhgks8FDBrjhrtu//OW36hBvFW5JKqWzBk8qCCs9uQOWhnHp8kW++KtN25bSmJ+1Deu3epwer8QxDrR4/oWn1IkMs6FDh9rSxUvsHsXdpWtH7zw5iIC7qetJm4C5wYlKwkkzCCU1ax22++7/lc2aOdMeevCf0sgkQYvSBdULbfmyNfbzn99tP/zhnfbMMy+4lnHDTVf6ApQGDeur4+5uzVs09TlztQ+u9SBYsejglZdfc234kksusMce+av95Cc/VGfb2AWSoJPTSvS/UXFyR/N9f3vIhy8PHxLzle6yMRIwRo0abMdwSs6oQV75oCXhoiziGwPNoxKRRkC8e3pf804cgIeVFXPNs2fPtw8/GmdjTjhGHUg7F6JSOskfYeIJxJM4s25URnLJhRtslUJgIx4aAdynzVA6H0+wdRs2+ZaVpStW2cQvp9lGSbkcyfeNS85TYzNSDeU+69ChvWsxKWwVP82O6Qvi885C8QUewqji2xtSNT5//etdfm/xPfc+pAbvoIRBVlMX2ldfzbd7/vy46tgOP5P5oYf/7kdg+jD2wcO+ehkhMB0duc/qqRGpUeOw9erV3Xbu3GbNmjS2JYuW2Q9/8EtbsmS5z+dyVV3gQH3yuTfoK2p4pyUBmYVIHM7z1NPPO80bNanvq4aT9kzZpJEzOonXX3/T7v7tn+2/z74iW4SEwz5Md9/f/mm7d5f7XDWrlg8e2qGOpq7qxZG3uGXfeS5etEgC2CsS3Ovbu+9+LKHle/bne/6mjv5j27PngPNBgLdP0FBPHw4mLmiu72yc2Mc7QH6pDwzfMwJAmeHHTa68suGTifDkMBrUfH0BSIW4RRrbp/aHu9qZu/fDjlTOSSBL8fFMkSqM0ktG9BVe3G7FASxUXkYNY40KQHuUTTfw8DjlnsoyPeM98gaEX4Cw2FPuIXx4/mRHR0j45D/Vm3US5OpIg2RhE+tWmDMNfzwRQA7vq2JDhg6zo0afaQ2KOlg7CWTNmzSyTp06+Uif46n4aW9YD0HYwA0gHtrDNMdMp49mnp5A1i/voB35CTe+qFsYOt7kmqdDlmZAEpb1jn/6GEXjRvYIScw3Uw/qqixrF9W3D9/9yKf3PJ6cP+jGc/nyZfbW22/7CI/XJ/2IO2gZ+eWJSWHzuGVN1t7fc4ZSjdJyCA9kh0g5jJ1j6iZNmuqT4FkIv4EQ4BnRO05UDIC523HjvrA5sxcq4/XsT3+8337x899JOtvhxADQBM844xR7VhUWxgxkKxuASsY2hF27d7uWm+wSccIP7xgkF4jH8AwN8+HD++ynP/2BvfLqC9ZWHS5SfPhPB0WYHTW8v1180QV2718fsgsvvMD69u1u//z7f2zt2k2KC9/g4mXsHeZ7775r7Tt2tO//8BfSwJ6y99VoPfPsC771hAVZTz75sF18yfnKY8oDabHFY79q97nnnuvbW847/xz7699+Z+dfcKqktpreeIDzwoVLfQHOXXf90lfnfvrp574AbtjQQXbOOSdL0304dwFDOpAeSbVmzTo2cuQxduEFF9iWLZvU+T9g/33uedu5O81VBy0Jc+GFZ9pFyiMLAH/6kx/ZU8L1jh/danWkmbF14IwzT/RV1L0kCHBOLhUqS+OA4AFMuAORDvbBG+EnTPhLL/DeYQmEhT7VsHvXbht19BA/HN7nLVX27i0TjvgC4j2lA150xNx8U2Zni16fj//c3emsgCpqKEmTw3PUffmKzWpW3bUhIuCQ+yeeeEEdKQeXJLzJB9sFGbKNShcVP9xlI5qqUcVOX02aNLCTTjre7vvrY8733Xt0cVqy2Ic1Frt2lypsVZv65Rz7YsIMHzZv06aFde3eWlrlbeKxT/zQjn/96yF78IE/2R9+/2v78svJ1qt3XwmPFwrfw+oky2R2+XoOFmexACc1yPlGnmHuJNUz1Fbm6w24WYsDEq655kpr24590zSQib5+NKmeBw9UkSaxXTwhN9WpvQfLjatPt0q7YCvcjTd83z5j+sTq+IH/fhJTBqBL8AGdE/ldtnSNa+V7JagsW7reVq3c4n64jjPKESAsJiDoHD4q3GQf4eKJQFZPjS75xc6N3tNwZr7pI44oN3AgrgBoiJ2nI+Pamwx2zMHvKi2z2moj65ewRzXXQOfwQzgnDPHRMRMOFzriRg2L/fCRunW4FSrtQMGd9KLcopOuAEch5Tfs+Q4T3wGelxzQIUZUaiYcHB/5T/lLeWQ72lHDh7jwydQHOFTkPxdm/2GE/GrWuLiJtRHPdOnSyU+za9+hjeOFX9LDAPB6fEcbQpy80y6CZoo+HemKOwY6ZIG4g0bUOd4J6PRWeP/OAeHDf+CU/aYekDeUDqaV0vRSbbU1Rb7QcsXyVUqQK4rVtiq9hDOlxyE6+620rFzCl/hANPX1AIoz0s0+K+MEpPTzYf4vyIcUgHCSrpSokGpYUt9KShobd1b61hcHGDD55XAFFgjwTFHl3SIeTkziyfAOUnd52QHbXZruAEVaYj6AOZvmTZv5nZYMuVVGPptBGlTmCHE5XIXCJ8MUJq6J2QKIH2mWikFneeYZx/p1kqtXbbKlC1fKLTEqcbZv28xuufkaO+vcc+z2H9xpRx89wq+Z+/eTzwkvaVbCQakovypU8qaGjvnov6vj/sc/nva5B26ieeftD4RvgTq9s+2Ky8/3Ql6xfHmahyEtcZFYSwkf8JWx9/zxHrv5ljvs7t/d6xX0phuu87lEttXccMPV1r9fL/vH40/YRx+Ms2nTvrLyUoaQqtqoY0baY48+YW2k5RfUTFsW0FhWrFhjt3/vTrv99l/Y4sUr7drrrrM+ffp4QwI9oU+Yt95+Xx30VfbCC6/74RE/+/nvPS87tpf66AQa/5LFy3ylLsKNWDtH2SMhW4kijXjXfz2V9VzlV6G5fZioLOGfskLIqFVY2x568EkbPGigDejfT6575ZYarTBApJWthBVG+LKYkY73iksvtnGfTRJfwyMpnPOV3pM2DD/nKqG+27dvK03ufZs9Z5bf2btm9TorFN2LigptwIABNn78JCFMh0PeU3pAahBlT8eGncpy46ZNEgym2PU3XmWXX3GO70FmKIx7xqGPbwupCp8Kl0OcrndQda+BjR51gt1zzyP26ScfSku9x3591x/t+z/4qbVo1dzvhr3q6kts5qxpPqc6atTRqlfbrHOXDo7/zh1ljg984Y0rozXCC0GYbV2cjHff3x7zfD/wwN/tm1ffaHPnLvDFMOAE7qkeJ02DBoomAO3msDR51kxAL7KwR3Wag1tq1awtHMpsj+8mOJInAlRyiQec9DQWpEOjB92YJ5ZgShnoC83Ty8Npqm+9O01l2MdKrHxTjnSa2APhv3ZhugaROuvrFnDOxQFdPK4cpHhSh4jHxBuRbtoORD6Im2fS9A75NEHTJk2tRdPG3i4oCiGQ0iAMAlhFx6wnQ+n1pM23zN1Wtl/ljUBEnBgWgqVIUt1w7TsnTIJX4AD+HkZ+PW/4UxjSwB3jeYCp3CWFAxAagci/PyGPcCMMAh4jiS7EgrufepfqLyN/KiDFJRoK94LqnGhW0zp27liRB+ovw7/Qks7W7RSWd3DgiSEPKDjcre/Tb+ItcMM/bj4lILziYJMwFSBHxSy/OdxyeSY8kDTx1GZnBTSPQ38I0OxppmNmyqum8l1P7V6ZhOPVa9d43vFPfQQ8LAEpEhk4kDKHttiTttNc8D+4CiL9gCiPr/MLRKknUDg0SEoqDb+I6WtIUt7HtieYk4iQbDgRB0koDUvwntIkEZge5ggJ3LPjGSQLVEYWjHCIAkRp3KiB/fyXP7M//ukvzqwQLBDNPlPGeNdTWBegCR8CJyRbOogk4QE8Mfhn1SzJUgG6dettH388zjXm6gVVrEP7FmpwJUWLwc49/0L7csoMdWo/tC6d29sZp51ir7z4ps2ds9g7plTApJVwobDBy4eqxBwJN+VVKNDYjhg5xHbsLLM333pflbeBhA+Og6spykKFQ2L+mjZxwiTr2XuAGuDf2AnHD7cJEyepk/6rVwyuq+Ss4SuuvMhuvOlbtmTZUl8sRPgO7TvZX+55QN877IwzTpUQcLFxFaM3GEKAk4N27NhlYz/7wm75zh0+L0ijDKTGJ8H2baU+IrB+/RZbt36zbwNKJ1pB30J7951PvbMvLBDeoidnBgO8k08MJPd3lQsCi/OJftkykINMYkzoF+UZjBwMi39nQvlHey3bU26vvva2HTt6uHiGeUzObU+Q+IGU1AkoXcdFWUzbAJNRLyIJd6tdedWlPrf3q9/cYVd+8wKFVl4kFRPO04MtFVfkCWyrVqlhG0STQ4d3SRgssdLSHfazO++wu+76lf3pz/cKP0Zd0KDAgQoKn2HIf9qmVbeeKj1DhKLlTTfebk8//ZLNnb3IfvyjX6lRyG3tkb9sR8Y7c8azZ39l//j7v2z6tNl24kkn2jvvvGvrN2yxiy85z+ecF0rwelCd6pYtpfbgg4/bp5+NVViGlzuoY97lK/a5yxbSQmfw8Uac/AooB97hhz179kuTTmdgq2i8fBLEM8qGcsk1fuJxTgGkdu/dt8dOOvkYe0Ka/aLFS22BtGnqTIDzC3UjV+5JsM93Fh4fxUDdprFzP6l+uVsOouENt2gMI3404gD8oJlGaNKTp/Tu34n3gIgXIC5KlM4hOgrynMWFdzoE72Tkj+kxjl5kjzIQwqr7Iz6Fi/CkVUcCA2dp0wnWrpU/dCTy4CVDZyJ75mtl7X54RjwYpx/1yUNAX+JINOXb48zFS2B/5iD7DsS3h9HPBQvaPPYIu6Dpzv6k/XI6qY5h3aBhAxcqwMk7VWmW0I53DH6z7/HNk9iyEEJA0AzG4JH85iHSIryXbQ4iHdwTzVIaUcZhT79AH0IZcNokWjOLjBEs05qINT7d4PgpTB707ign/CroqEd8Rxo8wz3csibhly9PvR4B1Zq2bHurHHyf8zZJ+HQ0NBAEatigxIYO66+GaZetW7tFGUoXgNMpQqyEREJcr7lnSijeU04C6UTkNm2a2223fcdYHXv5FRfa/Q88Lk1gtSOXEExYVo6LOKha5Xu5H/oCmzxpmi/owr9rBBIkAlLYlHkKiBXjkyZNtxkz56oh2m2XfuMiO/mkk+2jDz9SJ7BPms0XtmLlWuvVs7NdetmF9txzL9vkyTMlUaX9tsEceTzANU9YTPJTxc9gbiQB5JOPJtgG0ZQhQ+w5zAHNAE0OYYKOcPLkKfbhe+OsTbtWauBOtA8+HJu0FFWMrl072bDhQ2zegkX20kuv2+ZNW+RWw+bOm29ffbXAtR9uWuJY0mqc4+wNW8IJQOJlVCN9Bk0TA7OlKMoZSZf09Oa0Ytht9uw5NnPmVy4wcanB+nUbfDiHeFwwoYkj3/wUZ6Tp8emHv5yVINIGv1RhUrkke4B3mBUgLr5ZTDRr1lwful0tzXXtuvWeHm6RHk/eSBPypziwSf6qVSvwfbNvv/O+Dw9P+XKmcS41q6uZ001aRIoh8EVwYth49epVcin0fetcAfne+x+7oMPaA9ek+IneAFmhQSUetIFevXtIqDjWBZslS1fYvn0Hbavi4IIVVTtveJMAm+oQuGIIT76hEXljFOX000+xxYsX+vDzGaefbK+88qrNmrHQairuoUMG2IQJU6S5Skk/uFfC2onWtFlD3/LHtXebN2/1cmMtBY0qAI2iYQCC3jyjPuMe9oDTWQZIfvN+9Gar1qxV/ZpokybOsF27Sj0P1AcvDwz+cuEj7Ugz4g3gm3LxssEPdjIeVy5cvFe4E0/uGdCiOVcVniZtqEj40NCqjqp9Ay/XtmQAvuloWRtQvrdc73lNic4X+rkwo29SIw7afJKnU2JUbtvWnbZg0bI03eH+Ut4Iw1fkBdwZ7Tr+mKOsmQRw+MBxl2EbXjoeMglNGBQHgjrNYHDhgUIAUG9Dq+Mdo7f0LT+uSDjapK0/fQTdyTPP1MHhP8IkmlCm8MJe0YLRkG1bd/k0BO1EUgJSWBQJOjjqg9NV7fA+0QABE5oCPKPTdIFGBppiODcAzZjygP4+vagwbpRGatNSmfLNezzDDuPv+mEfblnALnibusV243oSnlnIR71q2KSxHfQRrKq2t6zMHnz031amfBNnKGT8wEcPLw9MCJOVcUpueTyy7oDzryBrB23rN8jvc67SZ/DRy+ShHV+L584RocgEQ9WOip13/tm+4On5F17x1cCNJfFNn/aVrVq5xiMjbhLgmaTx9EwNTCI6biATBZ8KtcD69uttixYusC1bd0uTSNpZZIwnBiD+yBxMwQEmv/j57VZQs5q99dbHvqSdfZ0U+qwZ86UlpT12EBJJjOeB/ZyUhSSYmIjl8pye5AcdWA1f6NC8RSO79trLvEN4xhespLuHg9CBQ/YJ4IdvjBOd/MqwPQB8axZWV+NJo6BCovNUgVMnEgOjsfAsl+Mh11gVm14P+kKTtu3b+GlKXLkIvSkX6EvSTDUc3A9+SpLO1fGi0BPt0jv45RsbIPKEH+JynAWp4qFhpfKKyh9Mz15F8pPCUpap3AHCZCFLH97JO3i5ppvr0BKkvJCvxCtEmNLDMNQ/aFB/aYxn2u/vfjDtGsjhm/KIIU8pDiDSTkO5CV/nA/1IK8KBh+fN85HCEIeHxRn+SYj7u8ejDjXPE4nXk3uKw0FWfuiLygchTP98KJiFSUxn+FCld5Q8SS/lO9E1lQ840OCR/7POPsmGDRvoC26+c8MPbdQJR9mUydN9ymPgoH6qC39Qva1mtetWN65JpdymTZ9hGzdt89XvNILUZfAJXs1C2GHNk3Lw+p97D9yODJsacr6hIHyBC/vqE0+lekY7QBzkJw/44Xo9Rrti5AB3YohnKieMp5F7pvJJeAaEW7wD4DOwf2/7+wN3W+NWzX17GUV1YO8+33eLdrdf7/A79GFV8j5972C+Xp0LuEP/0j3lvvdXWfB87FUbg7+9e1mZXcXjLapdaLtK99oDj/zHV8ezQyR1MQLRjcBoxCmvVeyooQPtezdfk/aWiwehETzNELzfgKVOmfOZqY9cdgGADxn3DszraKINccLbzocyYY8foIrsoI0LJWClb+IKk+JImmw2PCNC23ZstyUSbGdMn211JYBwJgTHuxbXVweibCHEN2zY0A9LITzxMB2HxgnfEk90xLjzjj3fPLGjXWR9TbgfVF7ooB03FWkVv8s55R8TQgAQuAccFm0ZdsceeiLM/A9fyI53FtKy44fzwenTmrVsaZu2b7UOqmNL5i2wEaPPVCedWwxHG6Ow9CM+Mqh0gDSlRfVOOFFHUh0mLfxAy/TqW8AU3ssihzPhAPcvP4Rt07lN2C0/QnPeuomTTvSiCPhR6HPnzrM1azfa6NHH+OlDnHq0cOFiJzAQmc82UiSWEMy78x3vIIkz+4jpwNBuIALulf1HhhPIXa9sjfrss8+sXduONvq4UdarVzfr3r2bGGOfa5RkOtJ38IwjgSo+NR68c0qPz5XLm4rYTzO67pvf8G1V//r3f61ekUhCp5bDB4g4A5/AFcjjKJC3RA+oSKVO7wHkn4pHfLioKjlDMxdIEpQ97qwE5cYXLiJAiiY5DLTim0LGH3ZUvBh+AxITwgSJjllc451HNMLEkOzyfhmeJzq0sKZNSqx8D5WIOaTIX0oLP4TJ0jwbT4LgiSjXnG0ORwBcAPIE4L9GQTVbsGCRXfPNy23W7K9sw8aN3pjhh4YplXWqGBEmJZvSwtorg9upsrp0nHDL0ielneyOzEfKC/5iqibRLE/rhG/KP+mljjw1uB7W7VPHnvBIaZJWck5pJpMaFNLgnf583vyFPu9977332SYJaevXrRMNqti3r7/GBcmxYye4sEudZPvfF19MkUC3TtpO2v5IekkgSvgRr9s5HnroGXYpTzzJByaVVT4Mdgn/CMuaDWEr/ks0iDRTXMErCaADozFoKwwDs0ebNiXRP6UNkB7aZtA50kpuPMMNC+FIb5EDvDKN1bNbJzv5xGOkOaerGIkvdQipM+AJb2D8TmnZ0REDdBJURLQ6OhKO7kUrJCto1pwFQOJVaGDltUFJscpmiy1fsyaHbyp7cEEI4Z0oWQTbf0AvGzliYG6aKy04okN2pUL+2apWXe/O0ynjHj6RJ9EVnD1O2cV3+CNv/i43vj2PXn4J8M9PufFO2zMlGuKHEbXNW7bZCrU7n38+0bdVdevS3tpKwGENykHx2JZtW/yWwqZNc0eX5miYztRO6dDRxtNpLcN7mLBD4InRjISnI+1hWegVaINztOsYAF8YwqT8EJasJD6MKRinnf58lEFe2M1QXL+elYgv2C7auGkTP/q5Zbs26WjdJUvt4cee8JHiCJPqfKQYkNZjYB/4RTnwnYTOxItiB7kd9rU/nm9lDCEEvmNRKO0qfVNJoxIPIzhSc14y76ucJpYYAwYjMToyX0LvjMQKt0J3B4FALCGekMIA2IU9EG5hn/cXFQu/yQ6n8JN/Jjtw4okmz6Z/aMC2FuYBWRYP4A4cGT7Z5d1oVKorxf12/fVX+dDfn/70V6tVp0hMkdILYmfDEpdXHEHgUtkOyKeT8hQQ9kDgRZgsTR3CWy44bgxz9undSw32PNmojJJTBQ48I76AI+LMQNaedyAfDx3MYdcQTjrpBOvStZ09/+wbtnkrh7fjB7/gm88/wDPoUBkCr8hnFnDDHsYNN75ZeMQBHOdfeLJfXv7Iw086PwIRF5BwzuORz0d6hj1PKhHwf+GSBcID2TiydgDfX2fHe+Vn1u3r3gG+I4xs/Z0T01i04viCd04o80otvvd1H2IUUV/fhCGeJLyF9htxRno8I/9hH+9h4jvLT0DWDeA9S8ugbQob8Sf71m1a2rnnnm5jPxvnQ/Y//vGvfN4PN/ClMWOhKXvsaW/gs+o1yEd+6ySanV4VZ64Oi0/27U+nFUr0db795pXn249/eIM1adVKnR2dqOqP4kRzZmTjwL6k0YUmh0a8bStH3aZ9vQxZc8DQzp07lWEJ9PgVLTnaluOKySu8VFvl0qJ5E/tq4XJ79B9PeocGnj5qIsAfhk6ICy6+edVFdsm5J/n0CUIDnXMNaZ8MaStzviivuoQt4jiCpgrPCvCoIxg/IER08+9cGUVZoTXzjoly4t07US+PQ55Xl9sUN1Nu6zdtsemz5ljpjp3WulVLHz2sWaAyEK3JKx0enWBdCVctW7Tw0T94ECjbXeblB79BU4RntkFCSww05gn+PPHjoyrCE5ygr3e0Mp4H4UW54h/8Ew8ld38nL3KDZvLmYQF9Sq46kq9dsJJ/BEjOxGbdE0dKN2qS5v5Z4dWoWTO5V7f33nzXLrryep+i8IWPzK374k/hQJtLAoK0IDp1zh633hN+uCY8WffBoUatWjb3XQpMEbILhbw6Lyt+aEbZIxytl+DjoaU5f30rKogEAb/8u3Ydq1e3vhJLCxgSEskA2OE/EPeM5N6B8Je1A1IaEReFgF/iwT9uyV3RO7AIBTf8szrUj1yTpAmBGRYCIg38ZPEJCFzo3KjQZ515mrVr09r++Kf7jdttKPSER2pwCFsZ76ggAbj7meB6z9In3LKGPGNw5zv8BFT41c8jzAHxMhx3xRWX+rAMIYLmkVY23XjP2gGVvytDii8xPv44NpLrOd3N/ydcQA73wDdvf2Qa4R5+s3ZA4oFE0yPpokoqPLiJia1Vx4w6Kg0Z5hod/PCMMGGXfQ/gPXAL/3xnw0S6ES7iCT+V3eI7woZ9PMOQDs+vwyn8ZCH7nRqmql7/kgamcGpg4F1fjFYlP6IijNLTw0f+8jQHAucwldP/uvIDgmZfBxF/uOM38pyPJ+/GdazcFqa2THWGIeM8fRll4qzp/aqXAwb2tCuuutBvP0ppZHHicgU0RGkr4k8WqnKhPTeGDRveT/G3s4ED+/rIC51EBIt0wkR8Kd+ps/WUxHe4ZekRDX5UAvKCQWAurFnDlixa4DswAtc0BULaib9l46MGzZs29pEOBfU4GWEhXYDOL2iX4kk48501Xh4YvYsA7i8bLvyFPf63beNMdnU4+uaAke3btnvHTKfPuQ6c/MblRHVq1rG+UgAaNShS51xTGmQ1r4No9jH8zvWrtL0pDU5J3Ov+4Leox3TAdNw8MUEvzJEgXHM//8rhnfj8yLKqbMIef5QU2/i4iCnCVLjrT5RVn1HLpwvryXAoFZo/QkNRcYl3ksCadRutV8+eaVRBKAReAcQZmjRxk1+AfCWcUjyysX79etr3v3e9j+4yjTtk8AAbOWKIjTpqqB0jM0LvAwb0tcGD+1tz0TQLEUsCRQwa/E8ZToikJ9802BDXLdxP/ALBhFwKA6R4aESJk7gVLmcfaZApguTTSo1u+EkMTuBcHPqHV55kgFC+p1D+gmARTx7SOy5IWODDzT0jjx7ih/P/9jd/UQXjBKkUPtL3MHpm3wPCHsNQK2cmI5EHvuE3G1cAuEU+g3Zhh1/sw0Rcbq+KjhZB0YFrNB5f5xcTcQJ8B4RbhMum6/7480eEzWlrnhxppzTdzalKOnl2Ij5wiwYjixvBUvg8juGW0hBefCvOlMIh27JluzSY3X5iHQ1ZGqb7+nzFMwwQuFZuwIIGPOM9/Gb9BPAeNAcijfAbwHvElbXPfsczGz9A/NiltHAL2uXxVLet77RTgk4guR+ZJga/fMNjYZeF+A6/WffwT3igMu5Z9wib9RsAX/Dp/lXmaK+l0h7ooJavWOXacfKnRl5C4KmnnuQLUTnz/vLLL5DgjdCt+GU4q58zwxla5urRQwe4vnGnr4s59tijrGmTRjbmhFH23Vuu9V0XxOkdXoY3Zck/51oH4RUP5w/9mCMmbEVZ8NOTPPCe/Kf8MkS5fdsOPyqUxj7xZoJUZtCWWKVx1q1tzdQ5A2BA/JEWwHtoY4DTzPGTyaWNkzvrn/vjXXhUlA/5kH0+LELQXuPccujPlNj69ett7Zq1nj7hwZhTz7iYoW5tFpemxW6s1q4qOjNES0zMiTds1Mg7ueApLrNIHXHqlHmG8a2slewcL+EBgJ6aSwkJorPas8g3SCXc83wZBggN278hgehLnqOsEbG87uCegkgwqu5D8xw0wrHUdM50zNA8FuIBCxYudbwB6EN5gpZH5WmmdyImb0rJ84UfntAaN0aDuO/5P089bzfcdLvdcccv7a67/mT3P/R3e/yJp+2xJ56xx/7xpD386D/trt/+0T799DMirYAMx6aEyWBAECoVekqYRPMmQT5EAuIhDAZgXJ2D3SGO2+WCEn++MBJEGMAJnwOP05ke/6mw6AQdNwqaP5eg8QMBwTmZFGeqCBW4yX+btk3t8ssusQfuf8S27djlhRkSUeAVOGSfGNzDDrrUrVvPrrrqolzBpEoNZMN5ujKBR7jxHfGFPyDwCJNAfixJoZX9B0S8+TBAPo6ID38VflIQHJOdW+vdhZXckA2dgAhHcu5FJrZ68B44pWg8gopvIGjCQrZDh1izAEMndx+y0y9tzyDylFOeDEkh1XMq1aBBfbA1jggEKvAXxDvPrH3gkKUrEPhW9g/EN0/8Oe/nssJ31n/4iXSyecaN70gn3vFfOUz2G8imk/gy6iBuTh0Z4iS8/OQ6oMppAFkeCzsAu/8LL0z4ifDhN96B8Pt19im+VM7wUWHN6lZHne3u0t3WsmUL366GYBs47Tuwx0YM72+33nqjvf/ex7Z61To/MIXTANE6TzlljJ199ql26TfOt1/86vt2481XuxbXt18Pm/zlNPvVr++04volfgHOwf1qeBW385TSBhxP8gf1ogjF464lCZzPwTv37TxLnskH9oSXvfOrysAbceWPlb0tWzRVO8fITp6+gELlyqmK1S+uZ40bNVSbqLIlbsqNOoRHpZOvI/kOGkSr0nHpLdsGAoTDG6EqfIMj+OlJHPGkQ/X8y61I7VVRbiohGeZG97jwsHcfQ/Ypf/Ke+gQ3ZvWK6vlWI8K4u+Kig0sXW6Q5Ztx4osilZ2qnMYC/Y+cdt4x4wykkHg8/riTpNb6zQB5AzOknnvd2m8z7ehIEK7cWKFbocPCwtOlqnrf69Yu8L2qoMtiydYvvx65fUuLZky8vZ9YOcC1s4gXaayJP9E/05Jkozvs+0YstrfA2W3NHHjVEduVWWAMB5pC9/MpbVqdWfeHAwjlGLfb51bSbN2+zFs2b26iRw+zkk8fYj35wC0hXgFJQ7GE8YWXQ0SD/FE4qWBZPQDzJSbKTUcE4giIiJvwGEMYrtN6ZT+japaOdcPwoKymBIXLSU8ZQCBG+coFEw+AgP4lA6Ym1Y5+TTIFETOJMnbX7oSLRSMiFeYf9+8rs+9+/yV5++XWbv2CZClT+fe4EJopOnuRSOvFeGcKNYZ8uXbsouPzkOpzAE8iGzeOewvJ0hs3kGz/xzXv6VhxE4zTP+4n4omLznYX0nezCf0AFHsK54l0QXnhQimitXLqRpMhEWyrdwX0HbJ+0HbYPpeSPzHO8B24V+RTv0Gge2I+7cJLZq3hKd3PgPocRsLI55Q+U2Dc7fdosGzJkkKdPtJGXbNwBkY+AI/MW8f5v+YSfbFwVfsBS9mHk2d2yaWXTCLywy5qwA/CXjeOI+AXhHibcPC7/KWzyqUiP5AMgwsU77jyjkweyYTxemYCs36x94Bf+v84EUJdo6MCRRY91pb34UK7KdMWKlSrbtLuCOLkbuEu3DjZ37lzj8CNOPWMFNaBY1eDV8Ppbt06hHTVisA0dPlguB3xu+PjRR9sPf/Az27Frp/39X8/4KYLky4/SVfwYgP/x7ngq645zzt7zpg/ew16s6h0AHRUGqtNRM1dL3piLLmKYlONCiTMXF+G5ApbOCBLUl9bWoKTIh4AROlFcgvY8PT3SyL3zJJ6IK5U/33n+l4Mbf89B8pev69C4ZcuW7nWn6MOxptx6V1G25Ed5QMlI88WUbz5OnpRd4yZNKnCTZU4ZSe7eHmRM4JB9xx+GdsSFJPKCH9HChR+95yLUv0QL958Lm5zyT++YZZxW3qbk6KWfb9FSOH41JTQxlM3IRmPlGw0bYtRjYaL4EH4k/QNqxzZt3ix+StN4MZKKIY1kSB87cJUAcnC/X7tbo/oh+9VdP7fzLzzVV4JziUjz5o1s85bNoluxnXLasXb++adIsDzHzjjtRCspqm+1axXYpRefZ+ecfYqfWkm8YZLIFib3YMUijM3wEchQAF27dbK7fv1T+93dv7S2bdpYqaTZ1IkdtHJJCVnCA4Q7oEZ27z6uGatuy1cs84P2O0rNxx7I+sUA2TiA+K5sF0+Mh88VJA2U25OTxLP4lB0MoEqqr7KyUvv2dVfYwsVL7ZNPxjnjqsv2cFneyKZTGTwNmcCbCgNTx9BuuAfgL/sd7pgs7TCen5x/3CINhXL8ecrSG4Fwy8ZT+Tv88A1UVC4B7snk3o9ILwFCGfdKw4uxAhEh7SIxVb26BXbddZf7eeJpYQgVJi/180Cy5pQxn5dSC8VZ0Sz6YQ6rTt2aVr5nrxq1Qr9o/8c/+q716NHR9qiM0NoVg+ca3BYvXu5ni1dIspXyBeAv8h0mINwIl3Wr/B7u+A3/4Rb+wg+QtQ/APZtOGGhfGcIt+/7/FT7eEwg3+eOJVeTdXXJxAGHPMyDiqWwqQ9hl46scprLJAmFooNEyqYcc2lFWWqoOtsgv5Yg84d6/f18/2vOF59+UdtPAmjRtaHfd9QvFgWa33z76eKy9/c6H9ulnE+2//33dfvmLP6gzLvNb5jgAZefOHfaPfzzpZ5VzQQGNPnUyi3uilv4LTdKlrRXWfPq3D4vm6kiUP/Hw46hU/6lNO6jms1z5OqyeW9WfwL5qO/ITwOIrlY4Ei+rWqWM753nW7kATIFZzUzcwpB/heUIz8AhcwDYJAORB7krcv2TnuOXC+reHT4ZhVq6gnTN7jvKRDrvx9OBJRUC7TKdNu44CgH3ghmnWNM0z4w9cvBNm5EAQCk3Yx5N0A/dkcp2wjCL1sAGBN/4i3NdB5CuEFN6xYwQiwN0PpjrBiAtbZ+mc6/Isqmtl5XucHrXq1HbVIAQqbghbv55rUVM7l0WROMl7GqrPWYpwLAxbvXK53XbLTbZt2xa/HIkRlIIa0KyZtWzR2i648Bw/jKqkuJ7a04O+jZf2cof4tXfvHvbyS6/akhWcSqYoc+Z/WwrBGaefZH+4++fqzU93CYJIRo0apvcye+75l2zjxk02Ytgg+81v7rQ///ku+TtVmRAze3R6qlDRsho1LrHzLzjD+vXrbavXLPNhFVbIBVMCWQaKQglmCAh3DJAtNN6DGdzd/3JxOMsSXv71CkPSMQwfPkgdQFd74bk3FDYxTSJFSjcqcwqb0uQ7i0MWsGMF8XYVDKsv2VpCkkSrXPHPTXqkeIDIB37dxZOUu0uThysaiLz0lvMvA3PHd0U8ssO/V7Yc5JKSn1zqSgP/lcNkIbnl8CECGZdAlV4qY7mJlmefebJdeun5NkwaTLOmzeVNtFP+GYIs3bXHr//cvmO7DRev/PCHN9qppx7rw18Ma//pT7+yV1990m677Qbr06+HXXPtFdKK+9kt37nOfnLHbda5UwfbizZOwTmOh72DRyL1O7QpK+ERtKwM0UBm8xkmvsk3JugBLzijEHfODZOlJ4Cdg0d1ZHlGGoSJtIGKMDnIugHhnvUX8QDYO876xAvlCQXgW7eXZTbOwIO6gVvEE34ivqy/yuED8Jv1D4TfeGb9A9iHnYIqfbNvfesqa6rOtkP7dirL7VazsLb4Y4fzC0PbwOYtW+3eex9Rp73R1q/baK++8o598uk4xZe0MVZKl5cfsJWr1thz/33VFi5YLp4qcMHt+efeVPv0phrHTSDkK4259YveF4EOdMiHIxS8I+NDxaInDTR0wsQKaN5T/pWBXL2kQ6oqpYTOtpDpusJCXwG+q2yXtVD+4nQ0wkOHqor/gMJxYEenDu3cPrWBCS9wSESq4nOfqkYJ9F1RJsSlMOBIep4PGFBPYaUwLGZDqGCKIO2nDvqntCTcqB1n9JA5cvIV7tGpMvfavGkTK5dQs3tPqR9NumPHTpVR0rQZzqZzAkidu7ihHen6YUdW3XHET/ATcbtmTCcuGtAcyiG1cXAw+AuPMADPoLtr19iToOc5AeXhdzF7fVA8yi/z1pxtwHkC1GXSrla9ip+BUVxcZPXrFUmDbWylUib3qG2pUatQQhZ1SsoCQpfiLNu+zdZvWK+wCQ9I7FvbZPZJQ27UoL4N6tvDiuvVVJ6UBsPoQqJ83wHr2Kmb/f3xf0sw3CKh8ad2xpknOY2495k57meffslee+UDe/vtj23S5Km2R3gwtP2r3/zJJk6cas88+3IudwlSjc0BBTpoUD/rpIaRcfLNWzbKtoqfMwyjf/zROJsw4Uv1+qV23gVn2ycff2oPPvSonXLyGGvUsL4TylcoqmCqVTtkx40+2k4ac5zNmTNH8RR6QTN/lC0QIL6BeFKwwZiV/Xlh5N5D8uMbwC46N3/3oImRVWyKc59985rL7YUXX3Mhg6HVFD5JpZFmpBHpYM97Nq1wiycHHPhwDSXqlFVcdFi4E142iumIMBh3EGDn0iAWYhT4GSbnoBK3Je3wDH2UFhBxBW6pUpAG9IhGNzEr71FZK+PBe9jrzyHoQdysiqXRCu25pKS+9e3X30/f4jAG6IuQcszoEfbQI3+2++7/vd1//5/tsisu8FW3jz32Nzv2uKOsecsSu+KK822vGPfZZ1+0c849w09p27RpmzVs0sz3HoKLN4jkPNda0eiwH5HGIHDGANknhjyGXeQh+8zmm7xRCEEbnlm3+CZM8ks60DDRNUe2CogwQOU4abh4T/lLOABRJmGHnwgDRPo0PmwTYqiWS2WgDxBp4CcL2fiAbHzxxA848wxTGbLhwz/vmCyeQPgFkh/irCaNeKlddtmFtnbtetuwfovPeXJa1vd/8F3r07eXT42sXLnGb+oib+Tz5Zff8gtfANKE91jQxM4ILihIHWEaWqYhhP/8ZC1lAY0ptNAs/hjPQy6f+KnID9/ir8r0rEE7ozzA4/g6fIjtV0zD7LJDuQ5rx87d1rJ5c99HG+kRXrFYrcICO/es06xFk4beNpFeHY7vZAGZ/IILe53Xrllj+8XnVPMsHbGg/nOpybixn9vy5Ssr8kZYRSm3nW7PKn7loiJP8dy7f79fYNO3b1+nF/GTzySUwm+HRc9q6gMGWZs2ra1ps2bWXPnh8p02bds6bVAKiJ2rXGnT6DM4e+Dtd9/3+7xL1bETL+l53HRgBxOO0MJp7G0zWQLvPK9n80tY95t1p23Vd+I/GYQCddBeRjn2o5MmP0wlYI2mD5/VlsZct0GR1WCrrTpSlhjWlIfqfl5/DSuoUt0Kqh6yOQtX2VbR2Dt20ai4mKOmRQfRYNRRI23kyJHWs1cvu/HGa30B8IF9CExmkyZNsV//5ve2bSsnCX5gTz/zvM2ePctWS4jcV77fryE+Rv3hhk3rfNU8lzbBR2Wle+yddz8WzmZz53yVMpGD1NLkQNm0U0453r6aP8OvJeSw//0H9vlwNMfazZw515G++KJzbcb0aTZxwjSbP3e5TZ7ypV9hmDqCxFgjjxpqt333Rlu+dJntlJQMUCAQNQhfUVi5AuCZ/OULJPwB8c0z4gh/YcKOZ/Yd2LVrp11/w9X2xRdf2KzZC51p03YH5qSoiPjDPwsZso00OCUGDvM/8QtFn5MXU/jwruIsLGRPeDXRkOFcqAtjJwakkSb9lDfsoAX0wW2vpFxOKdpvzZo1tAEDeonBavkCigrI0STyFrhAFyBoKxcZ4k909PIR8B4mwvEMOzpAf1eeOK2IqY0ICy3As3GT5va3vz0sBitXpebcbvJnNnP6HPv7P56w//znGfvH3/9tX81daFs27bRHH/uXTeEoTL3Pmb3Emqni33rbzbZo4RL5e9L+8/Tz9s2rv20//eldtnzFStemEi4xlJ6yzR5BnyMSvm6vfGbpEHnKAvYhyIXfgOQ3aR7ET/4izvDLExrl+S5J56lhS3hiwh9x8k6agQ8mX+YJeA+7CBf2YQcQF6ZKlYP2ve9db6++9rSddPIo1ctS94Pf0D7Db+AQTwB/QIorX/5AvEd8EQ8Q8YQJdyDw5zvwBfLxcuvSfps6bbp17dbNPvtsnH3w/jibN3+2N3IzZky3mTNm+vGQ1IsUJqXJyF10JAkHxe91kU4H/BOO1DnCpG/wU+MrDTPoD6aBL08M9sEPgas+nLeygB8A/54GH4rK46GjMfixigTHcmvRorkLByGEYWCRzp3b2tVXXGwFrH4WnwHBj74FSd9LlixxzdlxSKlUxEEqAGdMMKLw5Rdf+pYh6EFaGM6ff/utD2zB/MXe6HtZKBhPHwlQKuDv9xIoDYA8Ae5HcTD1V6duoTq1Ahe4abdatWrleOKHTpa0eCcO3ps0a257D+yXhr3Ndkt4pq0IP8ypH1SZ+LSAjOeF/ClZd8/EBcQz8h34QXWEAdqydJBQiiOVSS4P3j6xx5odM9z6Vs3qSmuuXa+21ZMgVCKhv0z8xK1vNWvXYzm6NOcqVq62dun6zfbihMl2512/tRoHuSwl8Q1D/2vWrnH6d2jTVu9r7V//+Y+v+G7Romk6+U+04S7yBQsWC3+zzRu32peTpkmhLXbNeNGipfbIo3+3o48ZYf994d92xumnKIzKnhLJtTVH5jXBkVyIZzEbhxowDyuaOYAEyNLriwTWs0cPMdIK275zh1Wpdtj69e+vBpbL05m3VWOuSrF9+2578OFHraYkQ+whGnfkMrQNVYPho7CAIHQgGiaQTwRzrxVu2fevs4t0mOPs3Km9b6+Y9MVM3wyeNDMaFo4YTGngP1XuvMQJXSLewBU37OJbXnJ4K87DVW13Wamde+6Zdu55Z9k111xmo44ZbnvK9orFUkNDBSYsjJnwSHkbMrSfPf74fT4n/o1vnGW33HKTjR59rP3oR9+zdu1biQHTsXhgk82r22Xw4Zle3afek98AcMCQPnnJ5zUB767FI4Hqm0qEIQ0awqpW3caOm2DzxZCMhvzoR9+3O4QjB0WU7i63eV8ttblzF9vixSuk+UwQDW6xv977mCrwbknwJgHvSvv2t26zP/zhL/baa+963letWm8vvviOzZ6zUOlDS/BIODpuMnSGDPezeAW6RZ7DVKYFeeSZz1PirbA/0i8jPrzTiKQOCn+VAb/Vqh+0AYN62ogRg2STOumID5MF4ggak5ewCxzCjvTiGXEEDmFXWw3mVVddbvskLF999VV27LFHi7ezcebTjzCkWxmwx3+8x3e8Z00Wn8r2WeA7DEB9BdKFJRy7u9feeP0dO+20k9Vo1rGBg/rbJ598Ye+9+6kEWOVRHVxAxBH1JM+j4Awu4EB+U4OMd74TbtzQVuANK3EmnIgtQYo78pTHGZPSSHkLupOPsPPRKz0TRLi04Ir3OnVrV0xHYQhXr3ZNu/27N8j3fqunNpCjiqlLEYbOjHU+7dq2cy0PjTjSBh+eAO97ysukiR6wls2a+sE0kCLRport3r3TOxIW0e3Zu9vXekSHCJBdz7Jqb+QzDPyb2iHWg+TaGCWLpl1dwkTe30Hf141/Ohj4bbeUnuGDB1r3rh2tph9KkhcYPA8yLvDo6dNxwofwWfryDP4LfIGo+xgaIjRlAP9hUv4Z0ueYZMKzeK1AtKxj9dGapVw04Mrbw1VslWiyqUkjm1Otlk3YWcU+WLvf3l190GbtPmTNG7e3PbskWFg6WjSgX59+1qRxU5s+e6a1b9fO7vzRHU739VyMI21b0SpNaKRygydBVXh26tTRZs2aqXKuarNnzrPf3/0Xu/22O2zMmOPthBOOtj2le2Fdz4PnrxIcUWshorJo06ZOs7Ldu23MCSN9XymHfTDUxFJwgrg2VVhL9jXs/PPO8LNo16xZLTcKQp36ISUqCb+LNO4GDYqsdcvW1qFdB2ee1Wu4ei8dKqBs+VYHIBCkYJy5w46f8KYwm7VoZLfe+i0bPry/ChRGS/6jUMMAbqcnkptYym/WuvbaK3wonvkphm+cMjKpIU7pRVxQPxpo13oTT7h7YpgULtJkWNxYYawKWLUaC8wIcMgL4ZyzT7M6tWvnGFN5FvJoEsyx9ujR3g9l2H+gXPRqb9+56dt2509/6XGffPKJ9vhj/7bf/Ob3vgCPig9e3ljwlssrEPSLpzMrRBIeqdJh7z4rwuE3Gw6ooKWeboO9mK5Rg2Lr2LGD1cidDoewc8cPf6b36jZl6ky7+qqb7C9/eUh0TRcssAfXr1RU0osWLRYjb/I8g3+Vw0jZu/ye5LWrN4p/kHQjLwmPNHQObQM/vcN73nAl2gLZvEAU3zZRrbrTlH20aMPECT3JWwD++cbQOHbv3sWeffYfdsP1V+TC5Bsk/AStAPJ/3HEj7d13XrD/PPWI/eFPP7O27VqoMcofaRth4ZVsWkB0MIpGJgmz3JS2X7iTmwiLCYhG6qDyPn36NLv8sm9L4LnJJk+e5hozXjGgGHgC0UESlvQrx5t9B/CPia1CRJoEoZQH8s47QkLjxkVOY8oj4gaOzGsOKQHlP04C3dVXXeZXqk4cP8U+/ugzL2tangDySnjSyb5HGhU46xk5xU4lRG3WexUrkqYE77md6J2O0E00SJDefWqISHI4AqQVQgH+4DVaJJVqLnxKH/eEn/n8s169ntMYo6kSJ/LGeaeOsUED+6hjPWh1a9WxQ+pAaqje0PZJv/Z5YOZF0VTRqkGF9A6pjnmzIvqCJqN5JercTzr5//H1HgB+HsX5/6jc6bpOd+q9WrIs9967scHGYGxseq8hEBIgwA8IvYSEmoQAIXQI1TYdF9x7kyXb6r13nXTS6VT/z+eZd+++csh/v7f3vu+W2dnZ2ZnZ8u57WRx/4hzjYBopP+Ugv9/xtrfExEkTNTrmgBB2EgsG/Kz+w7nnHsnKeKG2vJ7Fq0b+HrLagM9XsnSV+1nyfejyUQtIQf0PovCrGbyDUr6mhwwrdtEzU4EiB6fi3G7wrnjJ/CRHP8aRt7Sv+7/kDO1UeAEcyOG2Ff7oBfDAAbeUQzww2DXNu9qUgwGEAdja3ORlsiEtzbFn1+5o2rsvxkrezDi8N85sPRKXj6mPl05tiWumjohxg3tjx9ZNsV80AEsGIVu2bNZgYX48/fTTGh0vijvvvCtu+e3v1ee/Jj3CPiq+bgeeooPcnOOnq74HvA+iqZkPouyISy4627J7z569GoBsinvvfcC0HTasw3UAf9qOa63r7xFynHP9m9/9Pj70of8XZ559jkY0v/e280mTJsTECWP9kj+K9rvf+2HccOPV8Z3//nqceNIJ8alP/bOJO3bcMI0ojkR7W2dcesnlsWz56nj4ocfVkRvimhdfFbu6dsX8+fPj1a9+WXz84x/0gQGc1VpLZCpanMP1iNVFo40dPSEuuvDCePtb3+zvDdOwpEFgFJcNWTGHmJMNEvv3HY7zzj1LQnhfLFq4TEIivxxTGMOFQF4zSb8AIqxMm+EzbYWX4hCsMK47MvmNOumyDuwuZYdj9+49sXnLNqdpa2uShTxainhizJo1Jf7yl9/FH/7wkzj//LMEK2LRogWxas3q4FONy1esUmc9ElOnTYwRohWjbpzrqGviAYOn0sMVHLnW0iLXaVEGWTd8qVfxOKfXHwqOTjp6zIiYPHVcfPQj7xcPjDbDkpT01JNcHOayatXaSvkWJhMQypOE5LHQlnvCcDZ+RMMcMSWeZdSabQMcPGnBzbeGQck5ciY8y4RPMBquvPLi+MpXPx2f/exHY/KUCR4JWAFU6QourqscI5gV4lWm3F/2spfG6aef7unUQhNcSUsY7T579rEyYHtkTL0vvvXN7/kZvsKVtMWVtiiOU714HjV6ZHzmMx+Pn/7k2/HBf3x39O7bBfWqNNlG5C3P+m/BOHfu3LjgwvNjrwQNp2QRlQo/XSmPK3TE42r7yfNdwa/koTyEodGp4shPupnHzIj/+q+vxy9+/sN481teE917djpdgfH8qxW97lFYfMr0t7/7A1WJn/38Zo9woScAnEZll3JqHc/gBl7l3o6Lnl03gUGFwjZsPG1qYpYu81IGafAFBlffk88ePPrxRvmQj7IyX9LAa52UB85Veta3eWLNGwWNTAAaH4p4+9+8UTB6YlCd8Nag5cBh8SMHqICX+vSwlvZoGNwoRTkwBkvYD6wXfwxW7sEDrbwPS0MfGiSvqygQ9RoJ1ms0LmGrssFFA6IjHK0pnhrZHh3DpOjr9TxAxmlodH5IbUk6sUG9jAImVD3CGyADWnAZ/Q3SAIYhBTJTYFz3juGdnhr2AMeKPnmJg5agVeEV5BwKEdqb4PxXPJ54ywml9bR0RdviSluikN1OlbyoddkspnQf3Oc78sJf9H8Gf61Shq3NzVKKzZ6x5aCUXVu3xTDRrlm0beJgFcHj6FQK5BWqm3/129i+kxlV4GdZVMcGjepB/bp2d8divnHPSXBiAfojZWOUgOK7/uad0oOjorG5MWbMmB4TJk6Mf3jf34rPBysNA9rGmDZ9suvEGym1dX1+vQaNGjux78MXWzdvjg3rN8af/nRnPPLwoxK6R2JH13Zv/z71tFPFmREbNmzymsa99z4Uv//9HXHnHXebILwW8/0f/Gc8+OAj3i350EMPx1NPzIt5Tz8TZ555aszQqPBXv/5djJ8wPt797rfFSCn9x594ynPyPlycmgm5gqA7X99zjhaXLlscY8cM95dfnpr7nBiI6RcnN4HwpC8wMkwMIgH21re+xp9BvO++R2RVDjHRcSVtcZRDGHmLK/eE0ylLWekTV7bpv+hFL4hf//pWdUyNgg7u1ejqQn+Mg1eF1q5dFwsWzZcSvsAfLLjskksl0GdF185tUrydsXTJ2liyeElcfvnFsX17VxynODZMXXLpRfHCq6+IH/3op/6270EZKS+6+gUecTCdCfpZ58TTox4rNVw/TfxEx5Ow4eoOoXAUIenSJ+0yPAUqMugf/uFvorOjLb729W/4m88wdMkPPUpaXCkLV3v/11yJL3lxhJVwrqVOOI4ufcUrXmahTmdBqqLMScfsBnyEMXHWGadKAdwWv7n1D7Fj5w4LFaa8SEs9AZ/COuHieG2QPQnNEnpLlq2M1Ws4uarEJ80KnWxUCMb48ePiYx/7bOza1RtLlixUuzNNidDO9iiu8BSO+hS66iYWLnwu1q9fK0XSGvfe93COeFxOulp6lLbbtWtnXHbZRXHbbXfbsABepsk2LDyKqy0XV9oN35+vP55rn+LJKI+8CC9pGAHccdsdMh6XSfhMirvuAo/cQVzg4wp84PW1oYQZn+B85OEnJPj5JnahbT+uXEt5tfCKKzChtXEq6VECMqaByecAr7zsAh8FyusyhFJMTqnm+qoVhvIhYBndcUUpUSZX0oE39xhBh0irMpjW5bOjfMQAg5TZg45hQ2PHrj3R1DAknl24OLZu2S4sDsSnP/6hOHHWjBhc36m8A2PNpo1K22GjpI46qE0HN0ohS3gP0Ii7XjxZp3oxqqUVoBrzCv66lMIYbBCecYcFA9oojhrK6OMjQsQeYZq1LmevDh85oLJVLxnxBw7tjx4ZkXskl/D7JLvZaby391DsVfc4KEXPq2EMnDisw/s7hA+0YJoceZZLntVMjq4YGam4RU9+ujpcV9XQ8TYG1G90m/l0X+QG7UlaXIFZ6+infH85+bK//WsdsNBDrMPzvXM+BdnW1hodnZ3edLdqxQqP+kVCbwpj1qJOI31kJeU99eTT8dGPfdpfSORtkDT8+/muPINfPmdc8iEzmYdkSw2OTZs3xktecnU88fiTfiPoV1L4zGSceeZp0bVrk2X5sI7O+NOfb5ec50uDuWTiWWv1s/bO/g9fHFXDLI9F8DoRY7BuU0H+/Je3SqH+Y3z7P78fy5etcDwfI+BrSZgP6IKRIzukaHfGihUrlUWNIGRplJmzjolTTjkpbr/tLo2kF8ekiePjB9/7SbzyVW+KJ56Y6239VDS9i7fj6Dh2YnpzFaNX2ZC8NH/iySdKqT/pL+5Ap1qCQSgayVNVftaoWaPl8y84XQKNUftiCVwxrzvwX3fAKvDKfW1YERa1ODtOV+iSZR/xRzQ4Co/NUJxWhDXV1NgugXpHvO51b4vrb3xVfO/7P42773k0Xn79W+Jb3/pOrFq7Ib7/w5+rIc/014W+8tVvxt/93Yfita96Wzxw7yNivBRwZl6VR/m+qhWLBxcUVW5uSoYu+PNMx8WnYgL/irmeRxLy4Tdv3uSTuW695U/R3d0r+mFf9ytM4Ja04HNUh6vu8bXu+c/9tFRlKlfyJRyENLMOLcKhW5E5IwIeWR82qUD3gWrn3cp3yLss167bGnu6Dwjnio+ULtfeoUla9TjKYfZh8uTxsWdvt5d1ULTpKsFvlDOvqhXPPbck1qxd76l+znvn0BSlyjpXV/AjL/f5XNVVQxjSgOvevftjytRp8eBDD5lnanmz0CCFWsLh+EqOMp0+Y2qVCkGVHZz6MHLjYwa1+Zyqoi3thKvFr8DGl3tgeTqbVNw7feLEO8qM2FiHu/ee+9VXG50OeMVRXpbdD6+Ul6fOIdAEn2EaMQp3ckEibebtxxsY5R5HfOnnRbmbB/UjjqMZy+dFURoZX9qyv8xSZ8rF8VzqWni8OARoqVfiIq8r+HpNVW5vT4/6eaNodzCuvPySuPjCs+PgEPHngY3xyHNPxx17hsR963fE01u6Y8GGbbF8Y1csW7MtlixfF6tWro+lazfG0nWbY+n6zbFMg5wV6+U3bo3Vm3fE6k1Kr/DlG7fESt2v3LQ9lm1QvK4rtnTFmq3bY9WWzbFux47Y0CW/rSfWyC/btDeeXbMz5q7cFk8s2xqPLV4f985fGXc8vSLumLs87pq3Kv48b2XcuXBtPLhsYyze0eO9QuXLXGp915nlp1raHawMGU9bi8Zc4Rm3lX5QxG1JuAwZjB/zlWlc2kFXFEgF03krGuP7ZynSEcdz5s1n8gObElkiGja03Rva2trapKjb/JbQ9m3bor5a6hosmccrnQekvzaqD9/55z/How8+qn6Vo2ZmS4FFEQVHnPGpcCk8WvBwPXT/xONz48yzTov2YW2xY0eX/M749Ke+GLfc8lt/WW7l8jXxxc9/KVYuW+2NeQU29fbMQo0bNFIjZ2HjkfOOrVsyEemFZPKeBL2EN8JqoKwXgKF0B7AQXgGGMceMGRt/+MNtfvGfTueOory7JUwffOgRKah1svIaokFW4mmnnOipAQStp87kqJgJzVXPCJ+TTpoVCxYuEaxBsU+jyFfcdJ03PNx330O2kuxQ3ManQtkdsKqkAmCWl9/44ti0SUpGo01G+LhCVMosV8KOwqO6gpCnYit6ZDgEzQZixMarZhdddEH86te/UBl8yaVOynqwN85t2rTZp4etW7fO7+ryAX5/hF+GDkcUblcjYgzBZKtWrfEn/xDAjKL8jp2ENu/ZgTFTSldffWXcfdc9qZAQ5vqrXbOg/jkdz32O8sqoq7ZekD7vM9zvKiY5TEcUN8YM3wReygbAnbst/EvnIC8OIVboUuLwuBKOcxmCWfKWNDjHKS+dluT98fARFQkpwkk+Ye6Rh5+UpU4m8VlN2crgjX6MKplWfOLxp9wZef3IuzcN04UJD9oNuqRBhwK/8KKzTeM7/3KX2qex4mNoLAHhKjizPYKIWY/zzj0vHnrwMZcH7ML7WRD18EWuCnd+/qdwO2bGtDj77FPiRz/8H8EUPt7fIBoJOVHC+Uhdpv4RmEyb3nTjDfGDH/7Uwohpxc7OtjjrzFPFL4OipbU1XnT1ZeY/jsc0TkYk27kPpmhA36X9OaRh5EiN7tRfOCzm2NnT/e7uPvn8Ik/iDh/R96ZPnxKXX3Fx/Nu/f1N9OmnlNgMuP9OaMsiXLvlSeMCLlTDikfSG7VGEUzpd8bjae1x5Jn0amJUxiLJX9caPGx2vf81N0SyDjlESQh6aIg+sIORhAI/qlA9FD29zzwwNbVNXX++lA8ogXn8KR8mIRgf22whixNjS1BijNdLki04CEGvWbFDc3vjMpz8qRdESg6NeI8W66N64Li6ePk79utGv6yyQoJ63aFk8tWBBzJc8nK8+9sySFfGM7n3V84KlK+NZ+QXL1sb8xSviuWXLFbYqFq1YEwuXrYznlHbRitWxYu26WLluY6zasFmj862xSX11y66u6DnAmx+8etcb9ZLfbc1DYiRflBK/TBohP7I9Jo1qj2PHtsfU9oaY0FoXZ82e5n4KL9A2GBrsK4JujJqhjT0yWMThvkzv4k1Pee8Q1zO8B535wXnALWk4KESXPpf8mf2SNvUGsKrZS5uXuFKWv5uvtqxT/To7270RjLX5obqHN5cuWeIr09182a2B/T/Kt03ttXL58pg2dWI88tjcePTxp30ISV8fNB4qj3vzWSJSyi842JWrkkyfMcUfs3h67sJYvGSp021Yt0lG/zwvVXJ0q8/yrvKbRoIJjw6tRs6CtvOoae3tW6ScWZBXpjKystOlIGEL0cFVXOU2b94sC0VKpsbaBI4bQHlZw6SiXbLoLrnkfCndpbZmlKgPSRzpOf+Us0pbW9rikUcft4JiCvsVN90QTz45z6NRjAULAqFBflypJM94ppyOP/64mDJlYjz8yGN+OTxHlJm+pCuujyGooxzweGaU1p82iQm6sBqyB3w5UvAFV1weixcvjq3bd9haXL5yheq4U511XTxw/4NSzHulhGkUgzccvvDCSBfnskQnr1cpCPguoyY9HeGFL3pB3HX3PeoQIJE4QrfEr9SjXygCiThwpg0MWw+lnsQVAVeecUWYYlBsESOz4ak2Ty29KB9X8Cgwau9LXOGRkl8x8pkG1x+O4gc2041H4tLLzo8tm7bEEgkkE76qFy6VV2hkuTculpHEJ04ffeRJL2Gw5owlTafgnmMj2cOQG/2S9xA606ZN8Wth8+Yt1DPvyqqMI4yMgNzPW66HfmPHjowJE8bHAw897H7RIWHAd4o56tTTlmpHyoGOxdXSHSXHGQIvfemL/LpF7/7DnjIutIBOHKJAXVHcqUiPRKes8tNOPy1+/etbLPgamwbHDde/OF71qpfH1KnjRacLvRGRT4vec+8D0b2Hc+MxHhIPYLi9ZfggeBGic5T2kktF3y1bY/2G5fHPX/h8LF26LDZs3GTaFqMKxyzE+PFj4txzz/bSAfgyEuHzrRgKhVYkL3mgG9VGydFUKEre9GA/CrgAU5KCiKR75Ur+QrNaRxxtgRywg2zKzxT0DAncF1x+QbQOG6pyWI9NnqtVzuTtG8kpH+uS3JdPSUJvf2lO5dgLPaZjDyiOGQwUM0qBOowdPTzWaRRLH2H699prr4qTjj/WCp6ZFcqFtlMmjosxLXUxa8yIOFVy6aJTZsdlZ50cl55xclxy2glxwRknxXknHRfnnTwnzpU/58Rj46yTjo3T58yIc3U9T8/n6HrOibN0nW1/9omz4/TjZsQZM6UUpk2OE1X34yaMiWPHj45Jqv+YtuYY39EeHTJUhgnXZvF9o/pVvYyWBvFovZ4xXKH72NFjq+newrN5mh+GWrZpyiA8/ORRa0XD0h7lvjjqDq28pIBBxJXnQle8wijLvKZy8EIJ1td99lP6Q8HBThfoD36EtzQ3yXhv9ylgw9QXhw7riOXLV3qJoaOzw4YsU9wsc4APemXylCkxauTI+NJXvxErVq5Rd4cOFAzPJt9SXq18LK7gQjAoqRZOs7dnX3zikx+Mz372nzUA3WdYOQOQQLNuBW4/TOLbh3dUT8+b1i6ODIXA/5evdTyTB+KRL8PSl2dbngqAKJxvivDLuGysUlEI3SYBN3365Lj99rskXNkNejCGy6Lo6trpzVWUnp+OzLJr8SnPBPG+8PEnzPL60Lynn/Nag2Iy/fPygn/xhIGPvRrFFrc6pddJ6KHG2UM3x/NS/4UXniOrbWhc97KXmpFFao3GhhgWdKnXSIwdkX3lyxV6wWA4yk5GFD2dTjRDQTt9eupMuuLKfcG9uEL3ZITi++vHM67kMePUuJKfeGCgJLniQKeE53M/k2V5/bQETqlvScNz8SWeKHzBg7ACnytCj8+rzZ07v8qTQlzJDNejGVn3o0aO8s5IjImBbKQ5zLr9WfG6192k0eZL44ILTo9/+Id3xvFzeC8/aUx+jnTlsPumpoZ4xzteF6eeekKuUYkM9d7ZnzRBqPA6CyPV6667Lu65597gk6UHevfFWWecJsPgPH9n/NhZM+L000/IXfpq39q6litCgBkdLPX/95H3xchRHRL6PRIgg+O8C86IF151cVx9zWVx3Jxj1F9QYPs0ImiL669/SfzylzfL+k7+mTB+nIXlO97xHi83cejBa1/7NtOKpRVRKJWNyqNceB83WCPrEaM6vXHKrzupnx1Snxk8qDn4BOJ+jbrys5RVBjnnl+M1ShTexz/xwTjpxON8chcC9ooXXOiRA/iYj1kag4ur/tPc3Oi9GeBz7jlnxcf+6QP+1CP5+x30QeAXGNAPYZ51wIEHnmf4w3jJOMAf0UixTQqJpKTuxz+vhf7F+Zk+qHQFJmmZikX+uApyffzu/pppAUN6vj/NiNBfyLrgrLjisotkeGf/J5xXpWgvvpm8T+B7Du+P3Yf2xL6BMhhFx0PMvNQP8f6Y7Vu3x7o1a2P96tWxRQp/946dcVi8yGEnB2Sk7j9wRIbcEfHZIXnB3nfQ170K36f22ktfEM77UaLUZbBG7iqD6VzjjVFGPSCZruDHjADnGdTJqCwHeEAXjC020hZ6FaWKg695LvQs1+J59nq+cCYLxhthtekSg4TH//43Y9QvhS60LR5HniJjyE6/Jyf8yiCpAeODL0+pn2ze1hW/+90flY7d5Ax6+PQlr9cNjMaWlugcNSIaWpuiW8bYSmY7RAdegUq8sixwLWXjstyMr6VFcaR/9pkFcddfHoiNarsyaFBCYal7/Qlqnx4hf/EMYmtdclvl8lWQkrgfKZ4R5qzT9QGrwvE8cHqOSya8+k/2/opxBT0+orBbjS5hIHi1ZcD0jDY4wITwhYufsRJn49O06VNj+44dHqFLpzk9aWrz40rDY4mPHDHSXyJZsWK1jAI+Kl4JfOOlxM5KXTKvMua1csDO2CSclSVX/chPPEJn8+YN8Za3vCGGD2+P22+7w0Ir38ervP7UHLpHuFR51WjgSlwq5LymcoKgYlSm44RvJROcFgyzzvL6Q8HDxBxZ51kNBdLZspBsL9eDa8UoPHtZwgyS5eJAh2UJXtuiUwHb8JUe5Uzp+UyeFIiGJV86TO1z8TiuBdZRODktay/gkPjj6EikJztT64wgR44aHtu810BUAFnnzzbn1alzzzsz3vLW18fiRcvj7rvuNz3OOptPgl7gZYErr7w0/uljH5DinB5veuOrJeB4dQRaDLBQeuyxpzWCXRZXvfAKKd9OKxOWgf9eypxjQzEcBw8eGC99yTVx403XxerVa+LJp+Z5Focp2eEj2q3cI7o1Cp8cU+WZZgZHHHSuuMedc5DiGDF/6xvfj0ULl/gkPdauOzuGqw+cHTfddH1cf921ceopp5hOY8aMio9+9P2qy4D4/R9uF2xeaxsUG6pjLtesXalR26F44IGHxfPrvQFz29Yd/aNGlIrqq1ZRfzjoXaznSEFytOFK9RHW6Tkh8M1vfnWMHDk8eqXkWTZh5APW5leBoL4rV66NW3/zO38lavLkyZGv5xyOyy+/xB/h99eAKE94U394jU1548eP9bIDG3xGDNfo8ZSTfAbAkdijRIknzUt9i+O53/Mvw0uawkdEcKGvtg3lDGOMYdHd5SflcQVyEYYFTvbD6l5X7hsbhphWWW5VsK79vC2oqlt5hYj3teFN3vcljo1nTJVyHOZgtS0k0Zg1pCp15bVTjDRkLVMjB6Nnz97YtH5TrFmxJtat3hBbt+3wcpLhqqOrdwsutNbVex3Ek+y2Zue18PBXmYSWShZsZEzi55HpkTRmj1DPPvzTsazGcojf0lDalKP5xSmUEDNLJTzXlnNwAl3MF3LUvygswpBDzMr4V/LKm4oVnVWEPfoljW1iKzrLgSNwa73b0mXkKJ7lG+Q8s2PszuZjFvX1DfGbm38vHu717BZtXz+kIQarnzOljCHC/VCNtOc/uyD27st38VWCf8VRnv5nueClRwdVLuOVU/gU/Hg18xP/9AUNCoEHwVHkVJRnJ846VPlwBU6t628duYkTxrnCpEtrNT0uC/at72HsAhDLitFE5kulQz6ufU5gmDIfM2Z0bN66LV+gF0NnedmoBzUyeMELLonXv+EVMXfes8rEqJkGJd84TzFxussgMTkipkLN+fGJr57185T2nNme4nj44Ud9ji84F9zsxTQIZvDm3l+2quKMjxoe5Vt2k5cycOQu95wM88c/3qaRfXc88OBDtpCJTweJswx3aO7de7ITcZW8zI6ia6GrmdI55blHwsiJFHZ0toJrlsWU4n5PsTHrwDuTmZSyEwde26AwK0kgy6BiUx8nG2EAjRs7PN79nrfH37zzjTF79ozYL3pT0/JKDSMyLOycIs2yceUKzuW+uNK5CC/1KmG1yjrDqkwV5gYl3MGN9dTHHntcMTXl6qdschzqMijOOutUKZjWuPnXf6g2d0DTQfH9H/w0vvSlr8Wtt/xWdToc7/7b98dDjz6h8qEBsISbYELTESNGxB+l+NgL4KUThW/fvkM4HCCVja53vestnqL8+tf/U22d75PyfnVLc0ucctrJ0Vjf4UP1t2zeEd0cVysks/60Kd21ak/9YQDs2dsrg3WveLZbYYQP8HuVf779jrjtT7fF2tXrxId08AHuN2XqNGFGdHfvjS4ZvIMGtkgpNXt2Cj5H4TOKx1EO6f0aIUpLOLGxa/GiZdG9a09s2rwlFixYEufIKBg9emSsWrVKecX/UhwY5ZzLDLHpi+xBOdh7IFasWhO/lgHwu9/+MZobWtxnfv6zm7281YiRovrS58mD8UK/nTlzRtx9z70e8dx++1/iT6ofa4RD6oa6wRHQJgw0UjnUGx6pHRw4Wq7Il5QR8kUJKEFTU3MMqs/jO2U5OBw4zqurOYhH3Zd9LxghxVEOPImjXuZT84qc8ysz7apH1jrZ3ENyFUU1SOQ1Wb5P3aP26enZHSNa2kQDGb11kidKO1BwBzGq9KMMUYwTKdeGlsZoG9bmIyc5JZC3CNioSM04o5tqu3zwEE2gL2FgdUQyy+8tKyxluHLJw3fwANlwhWY46trU3OT9GcTDmlas8uBfLwv1oGVhzhw5r+IwvtweFYwCs6Tpo4PKtZImTZWO9PwozwYFVceLiNC6Vk4YiuvaXxb4YDSRpqkxX5uiDuwwb+/oiLVr1obEcFxy8YUynGR8q3281CRjKxX0YBkkqu/ABhnFCz2zQRmUJpK6DD+7fPCE4uBPP+qPr3WEuf7ibdaWGdBAw4I3jjsl8U2hX198fzI7sQgh6U859aSYMmW8Kg3ZUnAWx27W/AZvxcAA5UmEv+yyi+NlL71GyhNBUDafpKPcMiXVe7BHAvS0WL9+gwTeLq9TUYZHzCLWi695kddqlmr0cvfd9wUHXlAG1tymjZt8BNuQxjoJDb6ClWWXinE1LAibIdE5fJgIOjA2bVnvkP/ljFum5qEwjTkG0sjBTDhgE4/jynNhHvJ861s/iE9+6vPq6FjMBS44cQ9EpZUnD+VaUBfv8hRcNZrh6pdFc5eVQogAz2VWsJkmo3N2dAyN69QGZ59zWrzvA+/y9Kckq2mHMM49BAjXQxLmu3RXL6auj9e97pVeq5xz3DHx1re8Os4+84T46lc+E6957Q1+JQHmoiMMkXX6oquvkPJqF14YKxUeQpJrrS/u+WElba2rjceVmQM6OIKFenfv3RUvfdm1cc89D9roSrorr9IWmAiw1atWxyaNIrft2CIrmrX9QXH/vQ/HqhXrpGiH+Du6HCTQ05NKxFO+KFZ5FLW6VYwdN1adeEjskTBlTWq/rN+vff1b3h+RszgH48c/+pn3CvTIQhb2xoEmeuyJJ8Szg+J973+3RumXWDH2SDmj9MER3FUtL3sclq7joH5+GFXdu6WY1SaMwLZIUfKq0a0aDf/61j/Hw48+JuG8Jzas3xyf+cy/alQ+U8bT9Iof4VtGZ7vjpJOPi3PPPUtCDt7t8RQyxsQxUogXXXRODG1v9qt6TFejYDF0n3nmOa+R1Q9usEHyve/+RMbJHX4Fsqen20YHhk9zQ5P4SW0iGrnnq76cwAUKe/ftcphaQv10s0bjZ/qLUmUHPWngmXq1yQnHHx+PP/Y0lY/Tzzo5XnztizRyPi+ueuHlNvDN8nLZf5RMdOM2n1VGFc71+d6uogkzKbQX+Wv7KT/d+hlHWOn3ffcKJz55MPmrxDuP0jCzRDnwD/A9O6FH+gqpMKAYtfG+fI8U60GNRR7v3h/3LtocXd1p6OwXDXh32eUCXyiR3tPaa9m9vSpWLF8hYwdD0yRPr382CMljXGpeC+NZePcpUbz6sAcZeBhQ6YpxiPxgsxQjY+qR6RIWCgvjpjyXa8JOWLVxhNfSqoQxO8AP44AwXMaLUqVC8uTFg0fxpONa4siPh86UzzQ2nyBFKbNcykgYfbJGtOPgl1GjOpRf+oUNuihn1bNOMhFZesgzxQyulni0Szk4ysGVevR5B/Lnu75wXMlT8IT3clCXroQ7FUaevaPsChwXUPnEpnJPPTXXa7rehFM1Po4rBODEL7an55SGCKUrljBrSK969Q3x4Q+/T4Jnn2JqmZlGyBN3TlTHPPvsM2LtuvX+dBkup3mzQUaMGO0t5xzSsHjRAsNBoTFtwUiCg/D//u/fFVervOev5eEoDbyx1keO6PTmnKXLVihUQrgiTm2deCYv9yghl9bHELoHrwo3XZy+eFyBx3WXrOO7pDwaNYLoJ2qmzfzJYAgr7rOcvCqF0+Y0bipRwnkuYShZ1rW8O5k4FK7aKUckAzRaq483vP4Vcd11L9JIaHcM72Qadr862F4r4127u2KYrPEvfvHj8clPfkjCq95fgPrgB98VV111gddkGxub/YpaDKyLUaNHie65o5DPn33yUx/2wR7f/vZXY8KE0Qqnfrh+uhZa1D6XzpR176dhcaSpdfmccPI5YmibRoStjbFx/VZ39uJKGmhFuD9rqbD2oe2eZTnhhONi0qTx6qyHDONl17/YL/5jcc85fpZPv8vjEpmKYpYgYRccDqpzDRTfDmlAyQ2Gk9Whj2ik+Oe49NKLXa5TiudYm2Q35uc/96W47ba/eLc9gnK/2oBpTeCddvopcckl58oAvcLrxNi5tC0fM2BH7dTJU4zr7u7dGslui528irGzW+0+IF6t/tXS3KD+dTB++pNfxBVXXGQlj8Hx9re/Mf7xA++XgXxtLFm4LE4/7aR421vfGh/96D/6rGc+0HDmmSfHZz/zT/HKV1ynPB1wm+uUswNMa7LuvjcefuQJ8cqeGKd8L7/hxf4o/wUXnB3nnXua2v5rouG1wXn71Buhz8Y7eECtHPt1f+55Z7u+e9QfqHMacskHLFnxUZ1ly5b7NKmtquMnPv65uP++h71OLbOFpKb/X/OFd0p/Lw42SF5QGrUJ7ciu3NJ/ijOMPusdmA6Gg80DmbfflTI5z5qZE+4dZsWWnmdc7tZPvFDKKDboyYdadu/eF9vYJBoHNSpuig17j8Smrr1WEJYHGJmqE7vE93R3i3693rg0cuTImDRxkvpypw3J2pGWvZ5TUfYrSHwJQ2n3hcmTvjwbljwf9KBd4F8ccFB81Jcryqy2DI+AjYeobGWbccWXtMX34UoGriqDcJzbs1wr73TPCyvhxcNzyHkULtPZvLrGqJnvabe1t0t3LPKRnX61VbhyYiOGJIe30E7Ua4+MYeqPY9kTwxlXyijl4mrxKGGkKa7kKb7UuzYu79FP3LvWfXHANE0SdJ87ihtXrV4XW7by3V6mriCiACKQ1AAIMg7VQKiwU5GSAMqXnb71rf+Oz332izF50sQYN258hUB/pSh41Ojhcd0NL1LnfzSee25xVlKenZVMwyEcb77lN3HX3ffHD37wC+XOjSzkxQjgFKqf//zXxqdJDcKHIXIdNMsxAeTpZIzy2U3aPqwjHtYIBAYjXz+REvdCnKOeqbTTQKxKsSqbFaierVitaAcprZ49wzBIwqZOipkDJERUlKgVKq+gVa+h6bko6Hwuu7KL8s2RHnGM2HjG8xoV8el5Py+VOR26TqPBIXVD1FZ10dzaELNmHyMDa348+MAjGukOiVmzZsT/+8g/xFe/9vn48pc+Fe9//7vi7HPPiPe8911xhoT1zJnHxNSpE6U0TjIu3/z292LFqg3x9a/9Z3znv37kqdZ9+w7ExZdc4PXJz37mi3H33fdqhP060UfkEEmQfaqS69XvoFvim4ZI1pN74nDE4ch3GAIj8BBSzgstyMtIojduePlL4oEHHvVO5rI+DXyupVzwZ9S2q2u3jIdxHrWee+7pccqps+KKK8+LL/7Lp+Nb3/5OnHr6yfH1f/t8vPKVL3M7XX/dNXHjjS/1SV3DO8bE5k1boleCtXFIs9qdjsamJPGCcMt2Z6R7JBZoBD550gTRgdGVlLTiMUKXLl4Vjzx2T2zesjV6ZBRNnjQmrr/hJVYWkyePi7POPik+/vEPaBTb6n6GEbhpyzYbDVOmTg6+VnP4kMo42BWXXn5BnHTCbCna1/tglXHjR1koLVm6OEaNHK1aD/SriqyTY1zefc/98ffv+3DcdRdfcRroaePt27arTpuklK9Xv3tOo/09og3ru0WYFsOJkf1BHw701re+TvgN8yzDASl2Trn60If/PhYvfi5OOeUE4SYc4XTBGHC4akd5RiTz5j/rVyoZ7WFU0O98qIOUIiMYmtn7P9T+S5cs94Bg/fr1sXDBYiC4/xUlV9s/n/+cnlDaJHkhuyyYaDDR1GieKHyGU0q3n/5VeSu48sLOedMY1j3e4cqnLAj0sg+CMN7OUGMoXdW/lZf8LMHwuihKuWvnbhlpov/WzarzvjhDBs+Jo1piWP2BOCSe6T4k5SHZBlEOsR4tpdOoQQenMqKQGxqG+OtPKHmMc9cMxPEqGzqhHAmrVaA4cDksn3VVK6idlcN1M03AV/KTvRZ+99cjvZT1lLNXfY2vaz0ftvcSAM9yEp5PnPriK89bCjmFrXj9AwauyNdCL7D1vdLybNpXcU6n5wITRzlsMGOPU0tTQ7SKXk0yWnmfmQNHNm3YoMFJt3eckxcDCCXOnhNGs4eYpdrVJV7njI4jfh1yy9ZthlvKfL6rrReupCvPqqX/+5501Q/4mZYn6C8aKF61c3JylNk/0j7fVaZ/ejZsACsRMQgDwgLj02FY6WXbOukomBetFy1eFvPmPSvrcLt3WhsBxeGpNJ2UNSzWBnZu74rd/mDGQI/IOAmLDTozj5kuhuyIiRMnxtKlC2Ls6BExbGhjNDdL+ag8OsD2HZs8Hbhu7Xop831CGQwT33KlS3EajnfuSSCuW8fcvzqvkhScStqSr7hkGK7UOxnDFKiUI1OBRUCnUgWvHH0An3dlqWsyBcooCY8AJl2OfnOqDZxSeaeSLs/kLb42Dc+UyzFzdGjOsuXMXfDh7POJ48dLeC6NH//4V+oIITqO83nWf/7TXzyF+7P/+ZU/78kpY/dphL94yeL453/+mpTwzzQS+2187WvfjrVrN8RPf/qL+KLC5859RsorNw4do7b5r2//KL75zR/bmFIXEV5D1NGoH5TK0UnWFbwrAWAqEubYGp9poYPrCj0VxjWVbuYlDuFzxhmnxDPzF/qVrqRdrnk7jZ7Jy2leWPvQHwuad8RZC20Y0ihlPSF+/KP/iVtv/kv80z99XuF/im9+4789ojzrrFPimquvjJUrF/vLQXwhCaHIK3jUVfrE7W6sMVpVNgVilE6QcrYTDqBMFzQv6KGlpSE+8pH/F298w+tj44b1tszVG+JFL7zKI2928gKc13wYcWKgMkV3OPbGi66+RMbC5+Kd73yD9wHMOe5YGcDfitXie/oT683F8R4up/V973s/iQcefNSbwzg05he/SEOX0+nYWLh589b4wQ9/odHYuNi6bZNyZu+BxtCSJakzzjo5/uZv3xajRo2Iv/zl3njisXnu76zbb5LRcsstf3DzUV2Ul5sVIJWjHHhwk/iOcJQHbQp8eGL6jGnx1NynlfJInHzy7Lj1Nz+PT3/6UzJkdngDX4NP7oPSxfc7C2X5WpcbuPrTg1MZmWAo028Kj3EFVXC3q27ALX3/cpxn3+SdRn9sdsPAh7+Mh8uQ56IEvKKD4gYfjB2+CLWVqWkpCvogMzq8Qjl/nnhL6UYNbYmO5joriK37j0T33v0xmFkDZIruGHlvUN41a1Z7FoVRX53yUbYxpHzxondCc/WGtaQPdemnEziiyFJJIUtMh8rzOUXLHNGJbmw6GP+97k9QrChmruUemKQtZWC41JZd0kMnj7T1w5W8+HIPzS0rKpyKnCw4Fv7EcTU/6pFlFkbMKGU2srWoz9Nf16xa47ZiVog6I0+AA28yjc3MBDIUWLTbQhmgbFAujrT/21UKVM5X+YJfcfR94jLc1UmHgjaf9teH9kL2HJTft2+v9RXt4M2kFFN5969+RwHljskhrDJKORRTp0yShbHVL1WzYzVTZOeGoOyEO+GEE2L5cqaRFStA/cjSyAfi6bnP+pSvjs4RTsNGACzxSy87N6686sK44cYXxU03XRtvftMb4s1veWO88x3vlH9HHH/S8bFv/16NPGZKsGz1sWfeCMHuixpHOUlEhIGUGjsCxBh9VluFU60r+OHFKWZSPahxU1ECpzC1GdkNLmvMnTHpgLLM+36lW5vXU+Ty7NzliqBKJZ4CBmYqCrooYjz35ZkOOmrU6HjJS17kqRwE9Kxjj4l6dXqO/du8bWd84xvfjV2794rpmmLqtOnemLN82Sq/F75kyapYt2ZzfO/7P4v3vOeDEh67Ysmy1fGpz37Rn3IkPyP2sls7y1Q966BpSHBrxPeJ98e0GZNF/z3eL8BReUTyrmxtvZPOWKLJHwagzkhHtJCgwyjI/IvCs3IWPcjg9sn8TA2+7GUvEv4L/A1gdvjSDnTsNJCEG1B0z6iVtWKEAe8qM6W1YePW+POf741f/+qPXudEET4zf1Hce89Dfqexqaleirw9fiHjhXWx97z3bT48gM7D12dYNzT+lUNg8769wATfsl65YpVx8NJMNYOyr3dvvPpVr41LLr4gfn3zrfGt//qeRofzpHx5f39Y/OSnv4xnn10Ur33dTfHpz35YYU0xZaIM347OePSRR+KmG1/upR82GA5taYe7VD+sbinlXkbxA4MvBeUUbFr7bNJDwLABCYHDM7MM0Jmp+VNOPjXuvPNejYJ533tIvPzl18crXvUyj6JpKwzdF77w0ni5Rvi/vvnmePLxp9WPV9kYgrx0n//4j+9KMKos0YZRTosE4wgpcY4rrFrStGKEVvobzu2l9OwGHj9hUtz5l/vEU42xYMHS+MQnPiOe/ZaMx1ti/wHVU32iONigj7Y1vrb/cl+UAY5rTlUe9voi+Y9y5NevMF9tPLiX59LmwEPxlHAUA3zqR5VtxaK28U5t93HlU9zOXXvEX2v93vPmrTtjV/fBeGbRyhjW0erNsLx7zyeEOpoGRf2Rg7G5e29s3tlj2ByiMW36tDj19FPirHPOipNOOTnGjhttXPqMAxSyjFZwgwbwBEYB8dCeMK5UEwe61CHzJq2QKzjkiu+BiZIVnFLnAgfnvIpD1hUYpCvlEca15MlrmVbPcDwyopbOhe5FfqRLxAssHFdm0QhjZoLRMkddLlq2IrZ17fZ687IlS7Jp5WlBYGM0URx4MAPR27NXAzzktcqsa4r77nvAS3mkLTgW/Irj8eiw5B97OKrKg+feoRWs8lwc+6XOPOvU+KePfyj+9V++EP/29S/5zQyA0Ya17q8cQpKCj0IpjGmA6VMnx7vf/XbPzT/w4INSTPV9hRakpk6dErM0Ar755t+KIOUw+wpJYMkiRGDMOW6WrfBtsixhpsWLlsbTTy/WiO65eOLxZ+KRR5+KRx57zOduP/LoY/GY7jdt2OSp9MsvuzA4VWz+0wtzU4vKAD7lF0cj8N3OU04+wUqGQ0uGyHB4vqtlDK5mDtXba7l6rhIdBbvcZ0NmvXM0nMqT5wxLGNwX2OU5p+KPxjnp3U/Lkqe2blw5jvA973mTwg/6qytXXnlZ3CVhx6sBO6SI+VA9p+AwNcsmB6FogwDByLoSdGDnMaMtymQdy0c9qvNQDGVQrq+VxYnC4YPyL77mShtXq1et9U7lVatWeJr12mtf5LZ/+un5NjJwtD1TmNQTn0o56+a660c5RDus8FL1P+uf9HrzG18d99zzQCxducrrYiSFLoU+akXjz3odR2mOHz86Hnt0rhWUqiDrtBJiCIgB1YYVStF1gOlSHz/60c9ixIiR4sfDGvkt8ic+n3l2Ycyb91xwiATOx8wqY139YI/K3vGOt8Q3/vO/1O7s1q6Uka7vfe87PELk/Pnbb7snlizlOFvVRXguX75U/Dw3Vq1cbQt+xYoV8Y8feJ8/FXjrrX+IpctWxpUvvCIWLlwm5fzbuOSSS6Ug91pZX3TRRT5GF9pxqlhra3M88vBTlfBJmhmFimf0JxXF/UDvuJ0//znv6j529owYN25c/Oc3/lv00HhNCvv8886Il770xfHLX/4uHn30wXjda1/jmRXOsIfOGOTLZIjQf5+Z/0zs6upWX58WL3nZtfGb3/w+unbucfmUXevAw1cbLkfEk4vU97dibni5ZP3ajT7Lv1ftw8gSOUH/hV9MM13LtG2BVbgEl0Ep0DDmiCLvwUP747prXqi6zrTBhjMtDD/5AUF45CDKnPwqGeUkBVAUHFcrX9WLNXT4iT0c1JC8vLIGLMQcM4qjZagsXCpFsa1LhR2KbtGKOjJjsnrbrjjzgvPi2IkjYt36zTGW/QYCBI+3NA+JBvWxLpWxR2W2NTVbWSJXGPWx3yYduBclKANI+PgZhQlvCx64mQ6+Ekb/EIKKoE4Yl4WWTPUiF7IsjcqBo8EO0/GW7/pBJ5z7TwUvlx0SD2DieTb8mjAaw+UJHXAiDkMI2lEAAP/0SURBVNfHExVta5+BU1y5L7DtVWeOD25tZUa1Se3RG7ffda8UdUu0yljcuWOH64KnX7iOlXwGDns0/Iqoym3RiJvp/M985osx75nnrLNw4FFwKq7gdnS4qZ23chlX5a1JVlsnHPWYcczUGDmyPVatWCa/3DPPO7bvUn+U7ur8/z2EJIEhBHgh/vgTjou3vuMNGjsf9C5rYnJaJx1Ex18j4X377Xf62EPW6QgrFUIwIbBXrlrl6WZeb2IEQqfldY2enl1x8PDe2Nm1TYpDSKodd2zv0nNXfrybqYzgtK85XgfdtmN7Fi4ilMq7nIpAzWJw1kiXSPGzblsYozBDpiNPWpA0poE5rEpDWj0X+OQlLZ57Grz/GUWTSggl6HzywC1lFThcyY8rjGTRoUr345XX4oyPPHkZAV9w4bne5fq5z/2rT7si/LAEDbt/UZAIBL7+g4Ll3Ubo7G6qcsGV0RXpKBujAhqxRg1e0IpwsMWzcYfXAt77Dx+T4XV7DB8+MjqGNcTX/u2L8apXvyIWL10aDz/6qKfIavGmujwDy7uHUc5W2qqHBLUwVpjSCEXHk5d6Ki8Kd8+e7rjpFdf5lbrFi1dEnXAEH2AWPLlHaWKciIIaYYyJCRPGRs++Lk8rU3/KQUj4nXEKq9oZOnRLyfzkJz+Peo0m77v3ofjWf34nrrj8co1eRmpkxyl02ZY41vpZs1KrxSWXnufpMO6hKa9ToQBffsO1PnD/B9/9ic/URWk7v9ueAyr22BjiizZ3/uWBuPvuR+Kd7/y7+Kd/+nTMk/JsaxsafFiANxOmTpmhEcJg9am74/Y/3x3/8Pcf8vovB4dccNE5MWni2HjFjddaeFM/C+qK5jnblbSk7A0bNnrmgfXQj//TF+LTn/qSRstSPqLOkSP7Ys7xsz0TMH/efGUY4nX7vdW5+cDp2dsjOPlpTY5Hfee73h7v/8B7489/us1GIH2h9DGXKxxSqSZfY9XkvpIDrr8wVDh7TTRCgyeFKAdsoPTYZZ8zXiiANKaKx/nwIQw/weRDFJK1UnCN8frX3RQf+tC745xzT4qJE8b4UAr4ir7BJkHjBEVEG0/z0s/hRWCadjUyQoH0Y0anDlM+8rBkUaZq3Wf1qxdfcsoWTr3ZPLOnZ3/s7N6jEfRetfWe2LZ5fSyYN880IpwZCYxJFCKvlw1ta4ox8kekoBdv2R49B/aJX6FbnUoWLcBdOIrbQNb5cNCWzVF4Rr0KMO6cdOaraE69mJYHW9dNsDjOVEndH9yvpJTJT59DLrDLGFyhnWFQpnxR0oRxb4VZ3cNzeD2qJPp4KnV0gduAAuWAU9uetfcpD7N/4/PY3TREDspwps8yYmaWVhVSHQfE37z9rXHV5ZfFtk2bXUbKU8VVdfV698EjGjHvt8HlNlN/51OYSxYvj40btyk1shv8oGu/Ei44F/zLszCunqksaTOu8FBJV664ApPcazSImjv3uVi9ZlMcODQo9u7bB5PF8XPyM6DF0ftqHMD6iQWjIeR/9rOb439++itv8iCeMku5EJEG4h3pp+c+7fC0fPvhEMbtATEdlrogkFPhaihjMCi+/K9fjNaWxvjYRz8cX/3KF7zBijVcnIqQEwHVcEzN5SadFByF4ZxCBdGYvOs7VJbRls1b3aAFFzzpaUDqVkZnxk+/rFs2jpVKlbb2Wu4HDSybvMiWeVAS5Kd2WGe4kgePI29x0K2UZziVK42a4YkzjinJ++9/RB1oSPzrv35NDJsdDk99PIrSDyZBCbJuRByw89pfCPflkBNPF+tKx8QDi2lhRtY5MsuOcuhQT8w6dlqcetrZ8dGPfiL+5YtfjrlPPSdhvqdS8gmvQt9lmB4lAKcwG0BVu5iG4NBHXzqkRsFTJ8f0aVMs/LdL0QEUAUme4nHkQ4hyZWQ4evSE+NCHPxI33XijFE67+YF8hdbwEY5yaCNGTExzjR49Kj73+U/H5CmTJeQ/Ec89t8ijrrK8gQeGMI6p06bFiM5W8fzImH3s5DhhzjF+v3ro0NZ4/DG+tLbd+y94/angSbnmWT3D9yge4PVIaPTulwDTj9doMABGj+6I17zmFbqO8ca26TOm+zARyubLQhhTDz74eGzctCWGdQwzvCwCWvvGj/ACxRcUSMcIkOlBpxVtBg9uiDvuuEtCanN897v/Ed/8zy9HsxQFG8kSXjVLgTAUDITkrb+5Nd7znvcp3z3VbAb9uNRTTgVakWEtOFdeoaHX3/wreBVhqHZQ3d785tfHBRec6zjaDg8OXHGMhLiHt3m3GEXJK6DDhw+LeU8/KwOnI177mtfHeMkjygN3FybXz4sp9PGUDS+4QPtMZ8Up3uzro+RSOgwUP1T1Lf2uUByDo2v37tglBby7u8evh41oHuBXQ+ubebUzZKQhR8mhcswLR/wq0NiRHTFMz6u398bGLvH0EClA/QZJAaA7etglL0VKuxX83aaMuqVYdwsuU7fgm3K2oqGVeYWh6kgYhgv931goPYqUuiTMpDee+nMl3qNm4VrCSlpceYYGtAlpcIUvSj8ofSnp3t+fuccV2LjEFQOMcsL9ETo1Sjm3tLXEhEkTY8yo4bFs6eLYL9p4nTyLcd0LLGgB/sgBljvqGxpjQH2DDOR7Y/2GTSobgyRsHM+ceawPASJvwZk64sszr5iCBxs36+pZZmqt6uLoPlfqVuvo33xe9667ZJzf+2Dc8pvf+zRDlgAWL15SpUr3vGntzSoQRAphFLZ9hw8pqNPoYM2aNbGz73uX/YWD+HnnnR3PPsemsC6FpSVdKpVeldUo7kKN+pYtXxXrZMnTKQBFg//te97qDWPDR3TECg33+eQW70kmfBr7oEY1l7hifOQaJYIr8HHGWQ3JSUq84vX73/9ZI0usz35ci4eYNDxXjzCrNED6a2lrr5RH/To7h/kVH9Zme6ovthBuYab7kr/ALnlLcxkeNwpP2EeXk1GZBwdcRmQw5h2332vGJ4p48hRX7sHl+XC4ljDS1ebNuFTG+Cw2v/QirOKVr3xpvPJV18Vb3vR3Hv2xKYx0KFin7IMDrlmPfM4y+8vuvxYceC737MR/+zveGMuXrfS0PRv7cNS/Fk7xJZwvov32t3+Ke++5N56c+6Q3QxUccL6nrOpZmVwe03tdu7rittv+HLfc8rtYt26TYDIjUsUDXz+JJT2zQ3p3nHLSKXHaqWf5lb15c5+VMN4d559/rpUVywcowYULlxzVybmWupYwHGG43v0S5IL31re8Qbjc6dexWKPiTYn77ntY8aw5HhJN7nEfWLVqnQ0AGzjKnzATlq+S6MDmVyrdnwZ658wAmzpZk7733vti2bKl8Zvf/Dk2SFnThh4NOEu2M+vwbBja15MGsv4qPhRM14Or+pb6O69f0ofpv7X1Nk5OCz75j81Rl17MeeCzhcvdXjrJ2Y7kCdoA5XH22ZweeEjXs1T/1TI0uuPSSy+yUvrZz26JRYuXxt333BaXXnRRzJw1w3Kif6ZPV/UJdosjc3BeQ5UnieWM2s0KwaPBTMOIK/vDEZXTk+Mr/SMtm5JGjpAcaB8ai5es8oleKCc2+TGqYqf/jMlDY+GaLXHjDS+Kndu2yYgf4g8zoOB9GIbqVqaY2SQ7WLJuu2jMWnWzBix19C+1pdvCuCb9wLHIWfgMPJmWZukPheQ6ul4pl7jSB7x7WWVhUPujFkqLYQgepMOjrQptoB95ccQV2nClXByzHolP4kk64ko+HPel/Qsv0P70M7omebK/kgajgzoJpuCAL+/tt8ozSwdvjRozRny6UTTdofS55JR0TIOsyAUwwBiB1kM0wBnS2Cwe7o0vfvEr8eRTc8W/g6J9aGdMGD9JirkzTjjxRBnnHIIFaxY8YdQQrQ7E61//Ss/OLl6yJN7+9tfHcccdr/QLk+aubn+da93z64/jSr3L8zD19cr972ltiIJjPn7M2JExY8ZUCYzhJoKq6PXFyZMneFoAB2AI98hDj8ZVV10hYuZOUgp7vucD6Kzf2HK3o9HzFQXO9z3mmGPiK1/+msqYLmG31XmoLNMlDY2tPgWJaTUc5dZWkvtyBRbfcWUTGbGlfFy5Jx14w8BkLbuvee8PCyx3+tWO6JJU5EVAnnHmCfHxj38wrnnxC+Pv3/uefHdUcEgPU5KetCUvvg8W8Gvg1uJGeKlLbXhJh4D8ype/IRyyI1EHPPkKTBzX8syVvMUTRh7uEV4lDQrp+fCw9BipzZw1xaORxYuXi677JVeASTnJM6WMks8KoyoLX+vK61CUB09leRJ++jEz8sIrL/f72ffe96A7ToGLKzBry8NxZbTGpjY8wrS4Un5SM53hyHOFAZilqatvksBqUphgS2A4Ts68ZnyTns8+syje+bf/EO//4EfiX//132LN2o3eofvAgw+ro87y91z5fjcbF0upBdb/n+MUuz/+8S/xwhe9LH598x/iC//8VY24HoyPfOSTNoYAZXp69CgecbUSrkSiPXd99+o3tT6nKyUwHc+9FMhAZhZyVmLzph3x5JMLbRQogRWQqJT5DVuCGCaX5/jXQuJUvsCkL9EnM/4D//heCdDhST/gVWn7nbBQHDLjGMmZl4pufFp28ZKV3jSVcMmVU6QsVf3jB97lI0zf8pbXexMceLW0tnh6+8DBfRbAGs+KRjLeS/tWzhtuVBfeSqEtjavCbWToRqkzfVUmeBfFRJ8mP0IeJYjzkob7UembySO8ksYSAt9J5hXRLV2H47prr2PaQYa1lHIWav6jpKN4Vf2xfXhzTGirj4FH9seadVtigwyPQ1KkDeJrRo9Or4xsRGP63fJKvtQVXNmfsm71Gp/RvU2Gzt7uPca7nJPAmwHQl0EPr/ERRj6uZVaHeuNRjla+UpTl3Wm+aQ2dKJO05iun7x818wy/FrzKPbgW71kLUwE6pKIiPzTkjADKpV+jjFlnpm9z+tzwkcOjW3hvWL9eeOWreXQIlk1oY+QTbQffgAelQK/6IRo1q//c8pvf+qAdSQ62ivhEv127NBDds8sbbsHjr7sDnlFEb517zpkxetTo+MUvfuXZEPdN4/G/HTjUuqSVaKtyyFPua91RkEr+wYMHxJw5s+JNb3pV/N173xlvlXXw1je/Lt761jfJqn99vOtdb4uTTjrexAUg+e644w4he55GrSOsgN1VDQ+mzS3wp59+infgbpX16APGRbHDYjRGBryb+rnP/oun6XZs3x6NDR3KD7LAP+wPX7BVfo+EYGlsE133tURxA7tTJ4Pw3OdrCKcc+cMqtasYqUpDvY7KK08LQ79GdZD3/t074l+/8tX4z29916P8r371s7beldId1rCUh2s+J84lDAuvlJcdi/TU5+gRotOaifvh8X4z6TgcgedSXvHPL7/4MmVdnmvhlzJrcSQt4Vjjr3nNjfG73/4+dm7f5ZEsdMvRZX/eWljpj8aJsLwnjPTp09qWAFTHmjlzWpx8ygl+5Yv3X+v5CH1FF2Xtw7GUVYsz5WWZCGDFEe/2VZk2CHIasuAE0HLF0wawbJ6LnvyVX+sRr7oTYbgkfGjPZrsGCQqUHTR56MHH4x/e9//ivX//j94gxylVSmo4OGQqvjjKBm+KpwwceA+RgeANfBJEPLNZxfUUHGaGSJnThYJLmARjcep1FcwqnovK7AtXvhJPGH96iEMSNrzaBTmoD+u6gMAnHNoo+0RVHV2LMCFRBVfwCe/dd1CKYZ1Gi9dEUzMbjNIRl2vAlfLTyHr6tMnxrr99a9xz74Nx190PeFNjvm8LrP76jBw5ImbNmhrz5s6PuXPnCp9dnoLkoyVr1q4RdMkjRqxy7Ch3u3GlcJXlnq4H6sHrK14mocJyBb/iTBvVxbKkioUHMNzgV9NAfkh98jr1oj4og14plfLK4X6117J13fHcwgVxaO9+7yngaF0UHvwGD0BFlJHhyg88PDga29ti0miNyOsOxp6uPbF0/fbYJYP8oIwOPuADH3tAIRjIEt6PZscy0630c88sqv6Movm4yvLly62wMV4YOYM+OIAPOFDH5xYv9YxJb6+MAcUVn4lFB+pHmBVxGi5+n1ltmDRJXqStyFeu0IUyiiectB7ZHxYjSBGol7ku0JX0KGW3ndJzZnaTaNaoKyNf3rBgo+bKlSs8k0E7oWPWbNgSazdsMK9m/VJ/qCB/9IMZrT1ql63buzwjt0o8w8AQgwdDde26td4Qunz5MuWDfP38V54xUBnBI5M4MfHW3/zRrw6Cp/m50jv/l3O9qWTluIdGhS61rkZUFGRgwJDlvz5++qNfxRc+/xW/9/q5z30pPvnJz8UnPvF5Wa6fikceedQWL0Cp/D4p3+99//saRf5tTJs0Ng7uZxOJKia4iUtvnHjiCbFhw1ZvLCPcxxceGRRT1Dn/8pe7TBymWvjo/QtecFlaZwnBgtACohJElOuyKwfuWblkhLzvJwLORCFdPvl/3jvYrjQGnbaWiISpD6rz9cY1114Zjz/+RKxfu0kCtDGmTB3njW4Qmc0spC1wisuOiHJCRBCeZWSa2rjEoeQvdSn1LT6VUL/SLoqqeDovHbSEl2tJX9KU+xJXlBeuhGNYcYDGlVddotFAj+L/d3nkKbD78UrvuupKHnwpB1cUKh896BzeHldfc4U6x+p44IFHoq11qGcwsi79yh0PffrLq8VBV+4rJV3CFFSTRvlctuBVBgZh8ERtOtexSg+OOctSFBK1QgBwB5/ke5OM2DizFwu/OOAVl+1KWD5zAV8/+1/Fl4QJJYSAsrhchWQGfOUQQwV+4Zs+77h++LV44PIZXiWNaCIhSTnc4xJCgQOMfl/rSnk4otjwxwbD//j3b8a4cRPida95ZbRIQXPy1SHK8FRqrp2ffsbJ8c53viWefGJ+3Hzzre4/EnFVGdkO9HmmuBHE3/rmD+J3f/hTnHDicXHssSfFcccd57ZZvmyFymyIk06cIwWV53QLa3nqkYK6jIKNoyOqelX8A125Jn/oSkClMG1AqunNW+KXTDdAZdZ5lpFCAKFU0a5RXosMswEoMeU5JN49QbLvG9/8jqeo23knl6G+0hsH5Vok5b1jqwYtCvJ380WnwarPiLGjY3JrY7QcOhDrN22L1du6olt95YDqPLhRRltd8jf9hOleTnDkVbuhKoPRoN8iEUziOHEMvFl6YUqefs3oVEV5CYhlJM6r6PY57/nBi4OSwVxxxfhAqYM34Yy8qYHjVF9MGSsp+aR1ygo8FS50Bl/w4tlhSptr6ZmfUTquXsYPp39xIAqjfr441dnZESuWr4odW7YZDhviurp3x89+/RsZ5PU+VpfWxyhzcSLnoMam2L1ftBXse+6+L+69/0Hjg8OIZi+B+7jy3H//A4mTHNdSj3SD/JbFxInjvbyzc8fOfv6R6093tCtwamGZz3RfG1frshf2ucyI1cLuziXLlvpFeKaP6Fi8MM32dV6gJg2VozPDkKKp381cs3pNvPIVL4/LLr3IFgYdDQaYOXN2dHQOFRF6PErmwBHjqHycovOjH/1SxBkQK1auj/sfeMyNw45K79STQuwY1uEORqeuVWK4UsG8TwJnTHaiUnELKYerY+keJqjN6zy6z92Y/c4wYBpxMZ9hGztmXFx99dXx6lddH9dcc1mMHTtOxsxGKwTyI3QK4SsIuuc5fSoZGJaRWNnuj5LoVxQopFrlSVitN9QqvDYNeRJ+KSev+AKvpHl+nuJxXInDIRx5Beb9H3h/PPfMEtOSPMWXqXHgFVfqWuqZsAgr5WZZOdJSB2mqjxdf+0Lz1W9u/aOEeVtf+mRT6pFwyF98MSbxhX/7vGAj7Nnwlj7z+0PnlH0Ujvh+2nJN/NIQAB6uXIsrBgDhhR+9cUb3POELPjhfSee0BfcqTj6LJ6+EH8LdEfpvz0Omr4VZ6wouf80Zpxpf6yhP45XM+9ez/9V8OMrEE4dwhaZAQ6F+8pNfiFnHMgv3mrjoonNjxIgO9f3hceopJ3oPw403vUT9/WEZ9j8SrZM/cXkBXm72QwmsWbs2/vVL34g93Qe9W/70006NqVMne3YBYc2Ro9dd95IYOWK4N/mBDzQsoz0+HYtnVCvq9Rkhfe0n3Esd81ntWLUluJA86wfcA+J9Rl1shCyjJpINjE4Z6u1tQ83LSMeWGByL582N+YuXBVu8hra2KTSNS3Bg/fKJxx734AQFxAiXNqDc+gGDo761PkaNbovxzUNisBTRig07YvOO3ujuZTlJo+ZGjYQHUn62TVHSfMSFr6vhR40erT7WqLS8TZO7vFMh5fQvZ/EfN3t6zJ49TQoxN7aiiMGxKGny4cAderrOqrTvlR75nAq74iM54ONIW4xkEZV/9tCUMN66cFsd6P+oi6ezpUOYnYAezA6MGjVKsmhzrF61RuWpbOGF0cZ75aRtbWnymxWswNBnfBhJQ3Ps2pdT31slx370w/8JXgWFduDVpvbI+uV54rX4Z9vnNe8HSSduiJded21sld7ie+fIwJIeGCQr6Wvz40o6XImn7FLnWnfUhrBtmzdWDAqAXCNmyonNGaz3HHvsMWb0PXxRSvE+wg4CIzjElIzoH3ns4Whp4SMML45nn1voo9GOiJH5AP7YsSP8wvcEWR0Qdds24g5bObOtnbl8dq8+9ND9MgxEPHW6SRMnxMhRnXHhhecH71k++shjZgQqaWtf11JhGIk4NoQdf/yx8ac/3+mpjP40aizhXdKXUVHfCBa4CrdVV9JUecv0Fp8v5AQfDuq/8qrLbDnx0Qs+lfeLX97qBseAYCMIm+igU3Z+lF3eW+j3wU/lUMrJtEdfa+9xXAuM/7/w2rDiS/rne+KKIw3P/QzFecEHY/XqVXHLLX9Up4bR+8utLa/A71d8R9fDeQgXzyDUJHPV+QbHFVeeH3xC8Gf/c7M6B5u0UuGX/HjQKeUUfMExy+KJcujIOZJwXrdotamrgkM6XwQPHvNNFZ4b2RK20yqKDlzKxdXiVHw/rXSvq7qD+ZNwfkplmoFrX3H0s/xzHuVweH79SHiYfsRmmZmSvFk+RWJkEs4z+e0SWBWWLtNlWPHlufaauP51V/LVCpGS7/mupOXY3TvuuDNOPfUUGejTY+L4sXHMrKkxc9Z0n+R28y1/8G5xj/BQzqUOcpSDwnMZFCnPYTGcy3/nHXfHk3OfjpNPOt7G1qOP3hunnXpmsHv28cfnxhUXXxCzZs+wgWAuEP0wGHBsakMgInvyOdclkX1WRBoYoCSQUcZB4fsVRhxryTbehQtnDQzvaI/mRilN4bB42arYKnmwY8eO2Nm1WwpHdFf5cNP0qRPihS+4IjqGtsRQjWyRo945PGSIeXPH9h3+6EqnDIslixZbuXskp7yMgwbIuGzQKLm9oT4aBhyIbhkZm3b2xG7J3P3Cr1mjYZQYSo5pZj49imHDq5BNnKDV0uopYR/TqbJ7e/YpXVU/FcCGMEbaLKdwIl4q3vSmidJydZiuOe2cysiKWeHwjmWzcC59BEdf1IPDLLMJrNIRTj8otGW2FJgY0pwlzwAPpQ2vTJw0MXqE5zPPPOsv5A2slnsO9O5nGBazpk+NDhkZzNpg0w9WfY9Ioe/pORRDVPaIjrb4zvd/Fj/40Y+FC3llGDU3x8QJE6WnNquOaHRVSrhRN1jR/cH1IAB0McTQZ+f5VLtnn31OsFJe4FhOFRXyAeNAeEET3lQSJVzd0mcphO+0c1TrxMkTNQjuimHDO51V7ugNYc5TOQTk+HHj4tLLLlSjNUnZXu0dtJxSdegAoGmIIrQAI+QlSI4cqYu58+bFxs2brHz9OtSA+njwkSfil7/8vQ92ePLxebJ81tmK9ZqF6oIw9ufQVLlBg7F+6mzdcaAIU9xU+MEHH/Oh/DBCntXbL0SLp/H51CG7zDniEkz74pQeEsOQ+ZwMhMeZeeSJL8/utCW9YMG8c5+eFx/76GfkPxf/8e/f8cYff8ZP5bJm+pa3vjouvvRC1SXXOLOsLI+OWMopvpRPZyyjUdKVa206rsWV55KnrCnjEXb4ElaUUy0cwoovYQUezyWOTvvgQ4/GV77yTX/ByK9hKLykx+NK+oJDScN9mWLnGYGZO3F5z3JQXHrJeXHqySfHb37zh+jes8+bVXh/l5FJgdeXV1d8cTlqJ77/NTAMJAQ98PHEZccABldwLjCpt7zrn2mSZzIthkSuWye90+WoB0fYUfyUgbpi3BiS8xtnlnEEj3jDrepS4lMYU576jDKzuQWLmtPYgIQhYYVN3upKmX7GGlCf8K+Kt/IvZQIXvCjbKCbehdf7XM1jSV+bL4WVb/vCcIUG9jwbkO70h2L7yle/Ht///k89wlmxYm389re3xT9/4V/iiccfUpsx+hysHAh/WWsYJ/IYMxhL9H3g0u+RCQl9cIwdMyaaNVJi1Ez9mGrk+FJe+eS8dqpN2/rsdvDy4nN+oYhZOW9wklIoBpDRpRwb4kqpZzy8QDoFOy2DEviWjyuwPk4ej5JRjMKxu+eg329mXwIybd9BpvMjTj9pjjcQcV42ZWUZAzwdfPFlF2vQMkEBh6NrZ5cjDx/Mo3rNm7zzCx/UN/gVwSmdzTG1s15Wc3es27Q9Vu7cFyu2a9Qnuekjj+tBFnzV/4aob6jOGAO0k7+KJquYPgjuyQdqJxlS6BXkVuGLPoVc41FinG/tpQJ50qBAzQPKQ5ncmzflqYu4zzK78GQSO8vhoy8HBCNnOHLEzPvurJ+zf4k2HiejDvfsfF7d3OXzHQaif5S/oakxRo0dI+U9XoaSaKKB0ZCWtuiJIdG9qzcaBg+IKZNHx5NPPB0//R++2wCWA2JoW7sMgBbPLDQ3trg9oD+be/nKH0Zy4g9BRCfaSm2CXkQO7qSd3K8EraIjhwO1NDVHW1urv6LILMSUyZPiFa+4MaZNG6+2FIEFDlqwrPDa174y3vcP74oxo0YoOGleXMWu+XOuPqeKQ+TDA+PMs06LE06eHZs3bjYzMmdgfPWPxnKjwEBVo7S2tsXo0aNj0+Z1hsSaDIc0rFq9RhbKdinYJO6o0SNjzNhRSjtCTDvcp+zgx4wZGaPHjPC70127dsqSXC7L+HERY7unxMeNG+NNFWLXJF6Ng+wwGQw0SUTBegQnXMETT1UL7uVKqnJf60q+hM6IuM7vqf3whz/zq2NYvzTKW976hrj00vNj797dPsgBgAj4wqT40oi4/jCUeHaU2rT4WsVWfKlDiedKeHkueWqV8/PjSljxBS73XEtZpOPKdBjvAZY4rjji/1o+nkt5BQZXl8062QA2rERceMlZcebZp9pw27J5p6elPBVVwSmwCo7lis+yKaek7Tcq2MGa72mjpDNPf/qq7khvt0W2R1FqeOLLFQ+ywCYsD1xwFj/3x6lClC/lysjroJeADsQR8aINBZSuXPKE8HUZpT0L/QZLKe+P4cPb45Wvepm/Y43ShtoFF6fXj3vwMD8pAYqjwLHB4fSJa+Hhwnv9PA3K/ddyX9LhfF8J1jQCCk3S1aYtMNIgSAdOHNnJPha+33zbbXfEasmCy6+4Kv7u794Xx846Jnp69kjMiRbCt9YVPLmypn/WGSdHS2ujjeGp06ZY1syfz2svg/3RDl41PHyE7yf36MqMCV+4W2Jao0iA4yUz0RSFBRz6fFZb5egHbUmHEYrCKGupZSoXOsBPrIfaoJYs88hacaqB+z/5oAoHgmQ7A+uADTIf2MOvorULl0feoujY+LZyxQrhK2wqeUR6DArkDyjwIYdhQ9tj6qhhMX1USww62BObt2yLlVv2xHObu2NnT68VVH4AYoDXVXHwZa9Gn7yPzZJQyrukM884L1X6OWcS2OVtBWyfI1toC13yW83908DF9fFBxYNEwzK5uRPKQGNmOpkZYMe+ylE/cT8VPTmFr3dfj9q61R9TYsPlggULfUY8Rg8t5WVE2yt10aL0dZQnORxDh8Xmrn3SA/tiaP2RmDphVGzZtiN+ffPvYuWq5SoDuZBth/ELDdAnPnFSmJ180okxYfxokZqn1Am0uVpauA+M4+bMiqlTJrsOPGOYYUhT11e88uXxkpdeGS9+8eVxww3XxGtee328/vU3xsf/6QPx4x99O9705tfKmBgi0PDHPp+8uGHjhnjs0Sds/MF/+RO9XPrzHI2CQ7GdeuqJ8ifHbzWqWbJkafT27o62oS0xpCE3vJROWhqTZ7/K4k5G48uyEYPMPvaYuPTiC+LiC86PC84/L8479ywfS3jW2afHOeec0efPlj/zzNMUd3qcLaPgpBOPV2WaYtLEKcpzjr8Hfc55Z8fwEcNUgbSoax27abFqumW5TpkyyYQrjJIu6wauJbzc42A6UiTT9oeX+unPnukQGAcGwWKeMnWiyjoQd95xb/zql3/ybmNvYlMDJiNmuTho1I8PDJtMDGOW+1pPGAoFZUsaFFxRsMTV4okjTymvwHBa7pWOtHhg4Yl3p1AafAnnvjZ/ueILDiXd80fq+AKn1mdcg+h7MC66+Ly4+OLz4xc//00sW7oimkVPhFfBseSpxa/UqRZ+ua/FszyXunJf8uII0z/zqXnV6fr5AgcPlLxY86lIoUdey3P6/nbo2bcnLrn03Piv73w9vv71z8eZZxwvIZDfxmW+rShnYaM8iRP58Cj0V77iBm+SYvTw2te90ktKWUaFd+W4J2/JrxBfy31xPBJWy4MweX/a/vtCHxzpSx7F+lpcLaxaGIQXupXwpJfaU8YJR0MyZXvti6+Mc84+JbZv2xLHHjszjpk+Q2lEv+eVU2DgEKZ8kOScs88U+vuis2OYaDTEa9FgiFIjzdix02z4c9Qjr20OHiAF/eyiVJLQW6nZy1LalY2tlhMuJV1f9agPihaFhDJyPvqj6M6koJqRdWJem4IfUNhzZs/UqK/Zy3C8vuP0MhIovPBnShnqdzSdU5ZMjaVLl8Ze4U7efse9vP5S9Uc01Dd6mnzKiOExe+LoaBq4P3Zv3Rkrth2KdVu7LM84lIkyDx7ku9/5WU7woJ1QuFyLvKtVxlxrwzMdmCN56R/gnQqduNJWpK/lo6xDpsXTzqmwB3jpIPcB5OZfDhjBsMaQYlMbhwMxc8eRt6tWrPWJZhTOWxQa+scQPTeKv+qaNPIdMSK27D4U3dv3KvxAjG6rjzETRqud6mLBs4vj9r/cozIYFEC7w7F9x3bpkeGxfgOvPW737AYxzzz7jA1JRrco7LFjh4vGGsX3dkt3nSvDYUjwgRcPXo/wil9LnH/BuaLpIB9CNG/eIhmMi+Opuc/FU088G09oxP6HP9zuMxjYcIfBjpEzcuRYjfYnxEMPPyqZIeWOfKhxg0Z6zTmOOoQEQYDwnHnMNAuHm2/+Q9z1l/vj5S9/aVz3spfGuLFjLUzZKEYjZKOQj911dZ5eamttifsfeNTMj9vd3W2rZ936DbFu3UYRZL03nXG27ob1m3woSe3zhnWbYuP6zZ6m2rhJXqP2DRs2xfp1G+TXxw6/7I8wUGODAz8aXGXBSJ3Dh2kUPiqe4GxtDAksH8Xb+gRR/bk/6L7UwV7RnkqrmM5J+u5InukyP7sKe/0da95D/fJXvuEp7iFD8nN15KEM0iM0CsMWGDwDA0VSwnGE461ghBCjLkVWSivjcca/cgVegVFbBnDwqYgEjykhXekEtXm4r/UZ3A+HOhWFzLNhKo4rcSW8pM1n8kth11Nmpj3QeyCuv/4qGV+nxk9+crOs2fWeunKnVX2Vg2INu5RtTGqegVM8zwWPkqb4IvjwuALLrq9+mR/vkJr74mrzEVeLU/IGPvN179kd/+//vd9LMn/4/Z/ijDNOjZNOOSWeeuppxdPW/QYAjluewRFc+MDFEnV+1iFHSjg9OXde9Ozdr7jMhyCkrqVOta4GrNMyWud0NzZ0IlIR0CSCH2txwBV4iYvv/CM/Ao3PWfaP9DMWpeU7h/XDOwq2+p6fBYNR0tQpU+J1kitf+tK/+1OgF5x/phTStHhYQop6Gbhg4igj+R6ZdCRa25risssv8YExxx07xzM6Dz38kFIOlAE/OZYuXxlbt26Lc0TzOccf61mIzuGd8cjDD/uMBpQBywOHDkILNnXl+eJF6eYuZtabD2g0jBDNTaiMhIW6BTiOfRKdHUM9k8jMWfcejVw3bVN5vZIxMh162eAjpaxqcO7C2DEjY87MaTGAGTLlBy75Bkte+t3jPnqpbVXXtrb2uP+++2P27OOMT2mvoiydUrKDphnopQsU26Bolm9vHRJ1fFJXZTUNqfNpiTYsBIfXIunDHv2qMqxPW/Gq3p6aFnye8fBKlodSpv54jBR8KnQPZiqPo1+IjDll7ufSfqV+mYb0wGc6mxEzzw0NTaJ5r+nVIYO0c1hHdAxr8yE5T8+dbzqxwbNenr0FLC00doyI+lHjpJT3Rk/XrmiU2dLZWh/Dlb+9szPamlssm39x82/id3+8Te1dfWdB6KIgTzj+hFi7Zq0/EgTfYUzd8PIb1P8WR0/PgTj1lDnxox9+y4eTPPzgY5JbL/Wsz9o1Gz2aX7hwQfzNO97ikzRXrlgjWbbC345AX61bu1G6boPSr43HHp8bd955j3TcJhsgPft2xIc+9EEZp1u9VLN8xXLPZgwbPjzxe/6acy2RcUwfsEbM+6186efe+x6Ou+66N/70xzt8Ek5a/xAdIQCDpcAfO2asFSlTTTAVRNiu9Hw0gcMZQBgFTRp2Oa9F4VbK2fcbVCndr9mwIdZKiXMAynrdc92wfkusXrnGHwRAf7pMNTZY2DKWMOqW0dAjfKfPmOrOJg6ypaU+k06J+WQlrtQZhiMip7641T1xVWeAuYrHUSeYjFOhhgwZ7A8CcNA9J5LBxAnXYOT6mZn8dNoiXKFPUTD42nJclv7ygw0gxbQPZ2mTP0eR5MU7rRzXElbgIoDsRRsUNGuYpbzadOU577mmMoYP2FhX1gaZluO5HPhRO4J+vicvXwLkK151g+rjoATdq19zQ8yYPj1+/ONfqL3XSxC1VPkFR+mY1iJvwa34xCVH6AV+5st7XKlDoQfPtWlr6UQcV3iojO7whSdwSYsUJsTVwuGaHvg5Y8AzxwHCy7/8xa3xxz/dGT/84c/jySefEjSWYXJUkW0PnORBHPfELVu2Ih574vG4+JKL4p57H/CHJhByJKPckj/z9NeDNDjHZbTuVSc9vPrVN8gQ+u9497vfpkAM2qMNQhxwcOQvMMW5EopHfJTqueeeKmufI1EBDuLkV54Kl+JqYXJPEvc53TO6GDGyI7p27ohVq5dbWaMcUUBS3SpXNPGPLMoIDqoDjnT0f5a22od2xPgJY3wm+cAB4rHBQ+JXN98aS5YulzDfFsulpFlKoy4I8+OOnx338Q51XYNlArQvMBnlIhgtK3CQTwpPLWz8+JCGFZkUSTHakTWNjU26qo+o/dlcxZss3d27YocENWvNrPE2t7R4N7CIlnRBZvFTWxU6mUaVx5DBEBg7doy/Tzxv/jzzVok3f1W49zvJKHn+09/a1Z9Gd7RFa8Og4DsGnoJW3XwKmOjLPXXFF7mEMuZDIEc9Kx/3Tu/nbGoMi4N9ijvbvrYO0IYm9zRxTZpc1sHA0LPSeTpbsIln6XN/b4+UabOMiZZoaW+Ols6W2H94cDz+5DNoe/POEPWthvqh0TJ2RgycMC1W7+yO1QsXRVPv7hjVWB8jNYplZrdJ9eZTmBxUMl+y+c9//gsYqazD3h3P+/GTJ0/18bg9+9gDAO3p9wOs43Yr3xEx7rjx4+OEE44TZXvjTW95jY2C2++4M/58++1x4YVnx3vf+/Y4ZsaMePaZ52RY7K/kZMob75sR72HksamaA2nYk/SRj71PA95fSoftjC9+8cvxghe8IH7+85+o3kNNp+Jy5Bw5ct7ByFmEg5Z0Er5Z++CDD0XXLgkHEYc146fnPyvFuclKjFEYxManopSlJkuWY/OWLV8WGzdsy2j9g6nqJdw9ghVvpfBHkDLdk9MsXkOQs2ComLevwS3IuD8Sb3jja+P000+OpUuXJINUedJlJ2Ln43j5Bx942EKdQlII98POevaXCZOAFzgqge7lLVlwrogdeUnHy/qf/MRH45Zf/zpaWofGE089KzwLQ2Y6HHAL/rgsu+qsgks8PsP7BWNxdEZRyrvhMUu5h27Qwp21qkM/jfrLwRNfPNNrWLLQBJqXeNO/Np0EAoqXcoBLepSyFajClFxhKEZwyfQFBtcCH+/03h15JN79njeLWXvi97+/U/y1w1Yyjny+Vm2Ep9zMn3WsDS915B7HM7TDFVqWupX74p4f/vznWlebpnjgF5xKmv784vOG+li9Zk1c/cIrgy+58eGQLZu3KQ2vrXD4BWWkYca1wBEkwaZOqqeSvPa1r4q7775f/WiT6JnGB/xO+oIDz7h+GOkKnlikDY0D42c//36cfNLsOHbWsXHPPQ/G1k3blQZaVRnM3/ngvPRnGRKMLr/8lX+OMSNHx2c/9xEfofubW/8UPeJ9ca3Tki+v6Uo7FFcrxMFz8pRJcc7Zp8evb/5FnH7amXHti6+Khx56VDJjpdsbuIk7OcgHjTCc2eFcF+PGjIrRYztVn1PiP//zv8xragFPYaNkKe+4WcfEueedaRnFrA0KeKXaArgtrexrEFTJOtamwR1lg6KmSI4S5atTGOCsE/f08Cy4yntEOGBockpV+9B8j5gBCV+hWq3R1K7untixizMeNGJmt3FrSzRI8bTq/vjZx4gA6i+qC2u1rKGzdlz4OWlIu0lBqpzRY8bEXX+5K445ZobqROfPNsUX5YlzmOoCfqSDz/b19np3NjvKkUdM3ZcROOmpLx/ESMWr9lEaRs6EQz8bS4bXr6jzivJOHIgDZ+5pV9qOa+GE/jgRu7LQ0Mtdu7t99rg/XKLy2BvCjEO7RsktMmSGtjZHx9Ch3qT10IP3xR6166AhTdE5bnI0TZ4WG2N/rFom42vD5uhslLHX0eglseamJhlMqrNkCooZRA6pTZ96emF867s/FJ+wnHbYbcYsC69lcVxtV9eOGvof8Wbisj9ht0bjtO8cjbBXLF8TP/rx/8T2HRyRulvtMzouu/Ti+Oa3/jsWL15GhflzPcmbLuFmGw+UQu6S3xVPP/1M/OlPf4kNmzbH4kWL4/HHn4qVK1fH0I5hVb7YeZRy9rS2qAcgPJ/QYxoE4UrnYGc1DIwgLla6ivaPU5WwLjkb9oILzlLhz8aO7buVIBvHykiW8UuuuyamT5/sd/rYrebTmKhR1spXT/PQyJXHEgMfN7zgIdyvvfZqK+gHH3jEFqAFnggCD+SCvzrxuJEm0qaNm/UMzCSUyzDMVB6E8cwuvya27osJwbl4BG6m71cMWIGdnW1x4glzLBTmP/OsGlW0Gpz0AG5hVvJk1bKO+VUuXreiPsBLoYUnDflKOaa90xzx95tHaOTCe5CUz7pXqQPpiwcOYUcpSPkGMSUCoUHWNfkYpZK+L43uyVPWjlk/QylAO38Io1LG+AK75CnKGV8b57BBQ4JDKD74offEwgULJHAeiR7xEbuyVWu3Sy0e4A8Mwoov4Xhc0qZfOWWb9NOwXGs96XEFRm16XElDWJbbX15JV/KU8H6XZZQ4ll+uuuoyf/O5fH8827wfZwsm1bMIN/LDE8SffPKJ3nX7xBPPmr8kCo1TKQNX7rmW5xKW4cbK7/2+4MpLpezfHj/56S9iM8c59nQrpj+vHvry4wqtwG3uU/Pi8SeejB07t8bLb3x5fOe/vx98dtTQq/S1xvTzXaEpnr6FonzHO98YV17xojj/grMFa69GK/fF9q07lTZHV9nvUCTgpavkEvk58Yo1yA996P3xnf/6UTy3YLFomPspXLbaDGUzcfxoyaGz1ddaPP0JVkzvPnDfA/60qAC6DN71ZcRLv2CkjWOK98DB/VJWOa29d8+B2Lpzlw+3KCMjNoA2Swmwrs3zLg1g1kvOdPce8us+TQ2DrWQwcAdLxpF+zkwpWWECXzFqRHmyKa1Ma+OpLzRnaptp65EjR8Xd99zjLxbBLziuhc7mJWjEPQMm5etRPZDT7IkhDprvlRynX5OXZ7yQ8ZXyuAKLK2mK7w9HKVNe4ocix5V2xZc6VKrBYXZH0hjhAy/rpYy2i5YcAbxDV95+AR4fLmmTscPX5Nrb26K5Y2Q8tmBZHOwcGyMmHhM9RwbH8pUrY8PCBdGkuowf1hQd7U3R0tYoWjdF6+CGGCKDiSVMDnFplpLHgNq4dmN853s/iQWLliZuwol67ZRC3rhxg5WsURSOWQf4jTok/7N36cGHHos//P62ePTRJ2RY5OdR4R0U8h//dEesWrk2G0D/aD/yUyeHPO+e5ZSN6zd6CrxnL/16oAYp22TYrVX8oKPO1j5KObM+MWnSOCnPqWLgKVaibKqaOnWSrN0J3qE2ffqkmKbnKVPGx5SpCps20Sd6kW6I8lPZs84+LebPW2jriE5LY3FA/T9+8O/jpS+5Ji656BK/r8zXe1RLKAPmrh8VqL1H6VbR9vrvxfo5x80MvpDz2BNzxTjJrDAmU0wQjjWEiRPHxbTpU+Lhh56IIezuVlGkYUrv6MV31jvq421vfV00DmnUiHxZ1PHaATD16zvAwgjQqdNaPuPMk5WzN654weXxjf/4XvDhDpgZhnM5Tp+jCis14cZ662c/9zFZhI/aKmcaqij94mn8PkU1iKmxuvj797493vqW18T1L79aZfSqng2xZds2d34EC/kQ9MXTEYGbynSwT9jBM7Jn9MHJRijbonzxbHTgSz956pGEDnGk0cgD5czGPu7tVRcr0ArPciY5+bGEwQc4CFW+3PTGN74q7rrznnjqyYWiiOoIbtRbRkYxEvJ1KOBBj8oSVziCFzoxVUi78UWwQXXQtiad0gCD5QrS0x3KKDx5o9+DNwLHQt3GY3ZMcLGQh/uUjo4DLuTpg697HO1LGPxIfuJwJYzFwM7hQ2Vl75IwktIRbDYvYbiuXr0hpqv/vOz66+P+Bx8SXVlvRxEJjvJztCRn2pP2ORkzLNF4l7RgQrcsO+mCsLfxiFJTeJ+Sgu+EPzRCoF71wkvi37/+He/74EtJ0M31BC7wnAX4qRzd6YCgcnqkiJlqXb16dZx//nkarX7HbUy9KSrrXOGFIakn/uVz9l+utAf4IRhXSzhxaMgTjz/iGbl5Gt2wYxe8KdN5DDevxSNPWA778+13+n1mlKP7pWWE0qgd+ErTcccdG2ecflKMkmHSq1Eg82uD6gfK+G4WD871undRRBj3zArt7NqZCk5lMkXJq5G7d/fEcwuXxLYdvC7ZG60trUo7OIa1sSm20XRobWv14URrhdfOXTLQBx6JdoXxKieGMDtzWyQbTpgz0ziCLvggYzw7VfFvCvEclR4RHgxoiGfUS1iuhbPTPJfEUK7UHU5FedLuhGPAsJlqSHXyVQ6wWGdH2VYjYSvcfoXcRwtdKQdY3HNlRM5aO2m9zi1POcQlr7m5jYvYqsblA+9e07YcswpuwGmEdnUMFOp9AEprNcPA6WrDRoyMJ2R0rdvSFeueWxTrly+OA7s2xfDmQTFOgxPWoTHs2dHdMHiI1/0HNYmWg/N4zyGNjWoTBjFdsVnGwCc//a/qOhVfykFrcKC+YJ51qOpR1Uct4HvScq4Dx0YzK0OMdZrkKDu0e2w4G0ofTbiaVytYXH3PVc+UXUu/LAv+HvB/v+fMvH9jY7NGOa1eJ7GXtTlUFhg7LIeK4ZgXd7gav31ou/wwX3lnDCIhYNRE/hZzaUSmic4682wrp3/8wEfiskuvigXPLrQgYvoGB9IF2aySnPIms+b0C17RVgCnnHpK/OKXv/S0lAPlEVxYpKqnv+azfUeXT57iK06MNCGA0wpsIQ5EhKlY45k6dWr89re/905sGHTiuDHxqU9+IK647AIJKNb96ER5nvURCVAOYr/yyqviRz/8qYQ4u9fV4Sy0ENQprKAHgpad6LwmREfbvHmDyhvpjsc0VKk3cFE0eJwZo2dPXH/9tTF33vx49WveHF//6nfi0ksuiptuuk5KUspUNKdRyYMCxaNYi5K0AlXHJB4jA8WM0uWbpuCPQm6WhckogCnm4uk0CBQ2VDSpIzXL814nYb5XHqaQOPOWk3mYceB1BHcOGTqNjawND4zLLj83rn3J1d7t/9yzi6zsUXhDRK96GR4YBShJ1mdydI6nXhwek+wJ3zDqZLQzdlynqMxMiR9dt0I/rHkEiR6sBLjiSlsjJKEpfOTzquFUtSkCXtQXXESmgJJPStsHlKgQr50JBsIKByzaGuGZ1/4pPtJgkJCE3cOssSMQUW7slH39G14Xw2T1v/jaK+OZ+fMtpDAuUxCq41Ke6vvMM8/F+PET49Zbfhqf+vSH1XaUxFRj1scjGdUDCh2h3hI0A8BBZfMMDuRgNohdqSgQRiYoZYKhgacoAeg66CKHAKfO0Mk0E8zi3v++f4hPfeozCstp4NwkJRiVIkHg8/4s+NmDi+ASZxpQpsIQavfdf1/84le/iAsvuije9MbXxQc1Ev7yVz4fN954rZUfNEE2GH7lC22ZQl6+dHUf7sz2OV48Ai7w90KNlPZocCACaGCQX1zCM5XJ7nc+RQq9iwwivw0eBWZ7HvGJWpMmjY8Zs6Z6E+y4cWOtEJAVwIL2adhhnGE48OGF/X6/tUFydDCKWW1h4xNZADbiK36UXRzl/VWnYPrxnOOO86Y24GKIF/qC8/59jPATHnigiNkkh7FBHPynxGJn2rK/nJIfmpZr8cSVaW2eaWvqYXnOT+HF4+AV6m9aVLChY/qsN5XBOBsmPTFGbYDcaZUM6RwmfdLWLHwlb1qaY+TosfHsMwvjmceejP3bt8TYoY0xTbJyypixMby9w8aOZRltRf8VbTnohf003DNVz4zBLhkB7Gu67c67o1vGqIlZuVrc8z6v5bk47qGN7qxT+tLCb7JWqB+ygaYkXUmf6fp9gaV/ybMAq+gCTft5rr+v4Y4aOS9bvDBWrVrjz9EtEnMvWLDI/jlfF+u6MO8Xyj+3WH5JPCMl67jnFniTWGNDc5x08px44P4HVWAyLsd9Xnnl5bKa9sW99zxsS4o1gYNCxq8YyPU3ZnItzI/LEZuEuBWjOpqs+Le89fUSXs/I2mYRPr9DioNJRA4zAfl79u7ViH6iDYklS8pnJiE0ozaUNYSlYw2IN7zh1fGTn/xMnUvMqTCIf9EFZ8cHP/huW+rstkNo+sQxCXBGaM2yohctWh733PWABEIeRgAO4Jmj0jpP2V177VUyInbHosUr1Gkb3RDTZ0yJFcvXWWGa0ZQXnMkDDDqhd3OqHU86cXasXLEuNm3eFUsWrZSVOdgW8RIJKO9cVAfGsPLHElhfw6oU4xNOGN/GzpGz4tVpOVuXURyKFUGFEicNI106jePkrbCVnnuUMXBbdG1QupYmNonVGUajrry3nkJBill+WHtLvOSlV0dnZ3v85rd/FG90WSHmaByFmFPltC14UqYVB+1I+8mTBv0oilqJNzXWxQc//F5/qYk2p+OX6VQrE93TrjkiT6MLmlqQ6hn40BchRRyGDT3ERoDaZBhrXmrTPT1snFGY+sqIEe1xyaUXuqOXzpM8SqdKgeiywUUB4MWrfFdddblGbzPioYce854N2oGOvH0rU8MviZkzZ8YXv/g1GUgtykdHB3K/xc2RhH/6059tON133wOxQu2vTuO08A/lWiEoD1fTTuH6c/6CE3hS1ylTJnjadt3aDRbm0JN44EB7FBTCDeMJmuCyntmvMOTe+c43y1j9Ygwaor6oH/FZVqYTMvxVZSNwEgZggE1fI+6EE2bHe97zzhg5aqRkzfJ48MFHZYB8Iv74hzu8GxbFsHq16gs8tR0zWAYMLJVF/5VosUuOyTKhPeuYGFw9UuAvVhtwyiHrkXsx4lVvDEem1VesWC5+YkNXbpBixO1vISNclQ4ZwPe5OTN/vmTbvfc+4D7AhyImS2FjPDQovw/3UH9i1/HylWtj1dr1fpuE44Y9gyYEkRV8UerEObPcdtQB+BjIZVob/ItzGl0t6NV+CHArTilIlCzY4eDfu+++NzZv3BKjRUuMJWjHVH7S/7AHLwyaGCBRz1olXLshDAVcwjMsN5Ex4gUWgx4cuBk/hZW+xT08AM5mhaovKJlh4TCaWBYlHCOVvo1ibq7kCOv3I0eMiLVrt8Qy8URrU1O0qr+3tnDyWTUzBw+JlrQz/Rg5Qnsi27gKc8mb4VEnmcXni8eMHBMf+uinNVDck7wDarriqAMucRc/1TzjSh1xXJ/vcc9P89dcbfrafMXV5qN+/+fIWUmVmA6bBOc+15cRkjnt6Ht5CDPIoyCFS4PUaaRDmRaQihsxIg9Zt1cX4jxdpgV279nlzmWuzSJNnOd78sEwc46bHTfdeINfS6FSKOMLLzjPC+q7uve4oUjrq0tCMDO9Wh/r1m+WYOyJWcfOEAMAt2KoUgbPrt+AOP6EObLYFiuML7YMjGn+VOYw77h94qlnxOT7JUyGxXnnnhxt6uxMrfJx93vufkhKlGnJbGRow8h7+ozJSj9cCqsuRo0cLqZlbVGdVEJuxcpVMXHS2BpFKYXHvToR9ObAANNV8JplTTKNzKEUfDua3bLnnXu+t+s3NUsxSjkyJYTvELOjYIbpytTPsPZWCadWr40PHz40Rgxvi86hzdHZ3iQLtjHa2xpiqJh/3OiOGDt6eIweOUwdZKiYWleVN3xYi65t8kN9HaWyOwVvlOjQ2dEeo8VIo0d0qpPJGubVtc6hgtUZp51yvM9X37WzK+66466ok7AcISGJwiZ/5zA6IrBaJEiwmJniSiOCI/sYOZ1w4rExafI4d2Jowyjx1a+6MX72P79SnZtNZzokHdsdVe0PLcv0fYP4kXwYU2yK8SsvdU26El4fc044Ng6KnwZjbCEoRgyPK6642O/RqikNU1I6LrjgHI/IskMln6VwwILHs3yQsxPFCEDoc2AC/IXydR9CkQrwvfc+GKefeno8opEBH2hIeDlbgJdMlMdwaJDQ3SkeHCNhtco4eoSgtEzx95UrHOzpm4qj7yHwOU4SXNiE2dzQEg/e/6jPK8BhQNP/Dh08EjOOmRYXX3SheemU006MMWPGKCoVN/WBJ/G8lvjww/B6s8OZQkw8qJuUtWjvzU0yKFNWpIywMqUsCWfwOfW0k6zk/+u/fhRf+/K3YueOXZ7mrxvcrnz18T8/+3WskGKuV9sVpZXGB/CQNdRLskdl4ktZ0BZVhiFCWI+MG07a2s3SGm2HwpVHeWGQzpw1M1apH6K8COPIRwSYlZOubNphN/Zh9dmVUrqTJk+WwdvsaVlGp7SxqubpZ/1X29VbObL0064RHkYHewXADV1qpS9+AhXkVK3juTaMuhSHbkOqYY1w9eyQYamugs0Gqi1btsSO7duMW8qQXMfdLaOQmRmUbKXPHd6nnCtP/WufgU97gSv4kz8VdnocOBZPG9U+Z19JxzN5DkoxA4e1Zu8o55hN9V0MdPYQtLd3xvZtu2LhogXKlQbAIPEDH5GBH4+I2EAtAy/4qshzZuu4p18zlc8pkswUPfrYEz4GmlkwqFeLIzjjceBXG4cHbqlXrSvPyZc5gCxhXAtc7ouvdSXfX4ujn9S6o5/MIFgRVLRBQniEgJWCKTC904l4kOv8885JC1H3pKQj8NoSTKLizZQcFsB07qaNfMReMIQgljoC1g2p8niXEmutTL3QkChZtrG3S8ls8KfAaLaDaW2qg8p0cH48BLZFKXzNZOoINNqD9z8SgwSfaWXeV8wqU0eSCobSY2muWi0BSKdXXWDWDlnMr3r1TbF+w9a4+54HzOTHz57jEfUhW5Mo4VYrReo0ftwYKTvOda2TcuSTZhr5Cta117xAAnaoFS7WNHXevXOP7odJWVRruF5OYKq4SXRnh6UUtpRuQyNf8jkgpdYRf/OuN8Q1L7o4rr/hauO7cePGaNIIpk2j2/aWJinZxhja1hwdYsoOWaHD5EdJwY4Z0SHfGWNHdsb40aNiLKewSRENV+cY5uUK+dbmGCllO2ZkhxRuR4yQch8lhTxcyhMYKOfhCutUnk4pffKOkjIeJeOFs4JH6zp+9IiYPHGcD5Y59bST49n582PF0iWCJ6UvmKM0gp4wZqTx6ZRw5DziRtWzRcZKsxQyStnT46IDPHDc8TNj1qwZNurGjRsdU6dPinETxsTKFettRdcaNB6tS1iyHshIqV30H6xwXmnKURbcKf5UX0KANjXVx8c+9j5vkkFgwhcTJ461QfPQQ4+Yv5Q59uzbG7NnHxvLly7TqJMvsKnDsnYlD46F91LoJg/CewiOpctWSWDuMu/SL9gIomgr4NUrV9qQ4pvHjCgPygjFGEOw8xF+pvmYmsaYRfiyW5ip4EP7USSMgPbHwcMH/X7kgUP7Y//BXgk9PkbDVDNfGuI7wkrvNIKjgjEGxo0b5/dvexWPAUB+RiucQX3BRRwMdI5fmaQOORXN60FK39srmtCvGGHt96lX7JfIzVSchKZRlzxTuuyp2C+4+FxmEJwjuRwwQkbfpz714fivb38vnp73XBw3Z05MmjjJn9eUiBRtB8TCBYtjxbKVeYoVU+eCeUg44JEZPvNa9+yaNr0rnyNe0Vg4MrXeq/LXqY/w3uzu3bs9Rc1GLfBjBoF3aDFEVq5YaR5CDlAe7YijH2/ZusX7Yljm4z1lXmnDIKAMhKxHnnCWGtjT42pjPmWohlX/3BTz5s0XjfZbcdfViX7AlqLAwY8uCz4Cb9EJB++IwXJmwHxbKQ+FE1WrFHp79wn3QTF23CjjRRx9AkZj1pCZGtqvTNv3KV/7VLSmceXLM2lwXA+IlmBLHB5HOTaKwEU4qgLmceqTMxeEGXPzICCYcfDnMmUM09/rBvNFr8Hus8PUFuxrePypeWoj3inPMoBxUDQVIfSMwsyZLw9cVH7Za4OeoX81Namvqc8vXLgwJk+YEP/9gx8Ll1yyKoqwXEs7P19JEo6HPl46cvtU+qWKc3xFj3Jf6wgrcGvja/MVRxgu0x4N53/t1iYxQoiR6rnqrMuXr1IYyDNqYIRQFNsAEaMxXvvaV8djslB41QDGY2TChypWrFjjaSJ2ZM86dqYUTUM88cRTaqADnqIGGQu7itmywTOM0RJcySk/p512ik8mY+qc6SiEwSwJTHaDs5OuWIrgQyfAsmLUkKObOh/kwHpRvZQrXxNBIWY9WOPE+q+zQOSA9aVL1/RNiU6aNMFK8ue/vFWMo1HzyJEqb7es6JWIEecbIaU3WjiC7BWXXyiFkFNjEyaMl6Dq9RmsL3rhFRoprxb+y5SPqSyNjMWgE6TIGDGwux2aMWWMNd4s5YQib9HoG5zys4kDoqNzWBw/58SY++RT0S3LcNuWTZ5uZmqI0XKbFHSbRtntbVLUEu7sFB2qsHbCZEDw7iNKmDDihkkpM23Np+2Ymmb6lBFsm+KaZBSgNDEYMD6Mi+G3GCc+Rs76OQKMPK1KCw2PmTndymbxgueiTnw2XIqSd5jBrVX5mqVEWctmah/l3Cq4rcIPD2yUM/Vn6rxuMHx2OE46YXacfNJx/orRE088Lj6DxzQyVn4sb6bzOQyAth4mA2P2ccfEMI3g2dBDO3v0jMEjuFwZyXZ2dKheTbFo8TKNGJu8fDB+/DgbPfOeWRR8LxbrHsV+wonHewmnR0I219OFm8onHo8RxoiR0XpeG8x/yBY2SW7dslXKQUJUbc5IslVG04yp06woVmmEOFLGEoqfc6JHicfIA0237diOSJRRMjXmSnkhKNmFyvu88DZTtwjIIYymK35nSh++ZpnCRrDivdyiPnVQguZ40ZJjcMGVTUs5mhf3SolOnjxFfXZVPPnkPPEkrxohDIFXjYCVcPr06fHE4/O8bMH0Im3tvqv7IjDpu4kHo2vhhcGrvOA3edK4uOii82Pz1i7V6ZmYNn1i8PnE2++4S+3CbIhgVnUhvxUO5XBvWSGY8lYKfhby8gwYoAV9X12MINFugAcXp596knmEQNqZd05RXCh5iVnxp/qBymaqlZEnZdkIkIbYsXOH0h3yxrDt27tcLp9OTWNS+FJv0ZfZKxUQi5eulMFz0LuAV69iTTyiRfXjtaBhMmLZWEsdLIj1o92QQchcFAHGDGvEhzF+UJZ41cU7t1GYSoco71MK8qNGjjA/Uydm2eD3ckQndCzKljxFATO4KOFca9MUn4oJ0wP7gf+pQGijck3yoxozLr1wBYay0AYYgxzQgpHUItnCshmzWBjIGNQcssOegKeenifZ2eu8wKNtGfTBV5TFlT5uvjLdyv4UhSkdaXgNCQpBG4yjj33i8wrHkAEvyJf1wJU6lPu/5jOfvHDpDysuYZkHq3TFPf8eX+iWUSU+l6TKM2lqp7UHzDn13BWK4qDQWPrcs24kRhxs0GlqavGONzoJFkQC6q8knbw0pmqgEDaoiHiysnv3s57MgfEawUqAobgZodChIRggjKjg0tGBAeHtHKdOKOuKzUN55Jwaa5BGNMp08BDH2rHGy2adXG/GUTngFkIosWFyipcPfx80xIz4fEJhzHLe8+EjdBzqpo4jnLCMGW7V1XPiF8ySnR8DB3q0SvFAE9Zz6BSEY+nBOGygoO7QhDRMx/nVIZUNpbwGKbqqW+peQl6wwZU1ZISA105ZNhCNecGZwyvqmb4UM2BgQCoOP6EzYEGmwFZ6wcHjBiBgK2GQAo24NGS4HtIVgeY1T5UHE4ID8d5YpzjaECUFqUxft3VuHELgQydokfWV11VQY5DIyDoc01iMfryZROksCHSljeEjRm+8YoGlCjysbQQir7IcEC0pl0MCWGrYT3vwLVvl8XF/whf4FqbGRXVwu/EREpUtweDOClSVmeff5oHzoVEr62m0GXiDM6NBKuf6KwKL/8DBPQ6TiDQd4VPz/xGmanOEwTPfKKYcsan/MRM0YJBGtlUZKTTU1mrP3l5ocEB81SR6q76qv1sMALrZj5A+SHqVbLhpgaMMGPmbd6vkAwQc4YkQJ4D2hNbgOdDIJN0h+UDxMPxJbvjOHyJwcx5MujmtwgSv9B9vLtOVkTGbK3v3YbyDv2KTzVwe3QZ8lZF/Ll8X/THdrDS0j9LXiWcxortlsKB06B+8ZgN94E/TEjhyOZIAB2GgdnOt9QdsngnHFQFJm9mBiy6jhnfE97/5pRivwUKdDFFOxoPvScurRvAzH+FHma1avZqK2CBlIxlT14xM2Xy2aePW2Ce65abJOi/jdLQPsyHBiByls09tetc9D8W6DRu9x4BPWk6YNCnGyeg7sn9fHC+j8YzTTrYxh2Ek1vI70GwwyzV10Un45wZC9XcF0Za0PuvVjEDBryhNnK8iVtfOnaY/x3gCZ3fXTtE6D78ocsgzHOo/9Bvqy3OGpXLGA899WN4jVtpCiBBnuSWPSxpCRTgDxZPtnTxDWwt/0YYTJPfszU8wQlfkFLqgWXVuamnw0iebdufOnW8DG7nJ+9mcRe8DXERb791RecjCIudskEuWludU1kNi5MSxMrB2aaAwPD70oU/Gl7/+DRvL5iOjJoxVp1IPHDgTVnAvjsfkQ/71xxFW9n3gSj8prsCqjT8aPuH9MElW8GEGcMK0Kb5X8MqjlPPyhc+5UZjrJ0MSHAspM9OBKMQFAZSCFe5HdfSBEjRxGCHPFFU1ZW0klAcQFRyPkMlLvP4ogwaE0FkJGlz5xZAwh78wpHTe8Ui84CMsbQyoHNKjVIDnUTchSofHoiac+qCo6ACUjYMmGCKoS0YpKFBVQGHkox5SSiqX+rOu7ivwyS5YwDFcCTZ2/BLHwQ0IGTOtwgnTRXVLRednFL2MiyH+ULrAqdwhKGLFmRkFy5u55A1bBk2updIppPzFcOBIWsr3SEW0syIu6WWdJj0FX/Gkg+4wsvNQV8Egr6eokJzgrTqCN855oKPS0VRU203KtRIQfdOJikCh0g88AvBUJBa5vC31qtMrjM7HzmkLDQlJlDjQ85URypAQEgwUm3ebqnwMO0/RKj9lpTCRIrMSF0zdE4+8ZmoXxUoZKDNPfQILRUc8z2gXJSY9ShsaoZzBF76hTgKreMSorodpdwkhwYMvSJf8TRzX0mG5IqxUn8P5mTg0mdtBcZ7qNb+hHOFNwVd6EKO/FUUFrxlOlRfiQz9xldPhgOd70ccJBANl6hgxLkswqQbkZExk+YKttod+9B8+bKOhmhVoaXcXqLJdG8GnXq7aAIxveEqpjZfSKDzjazx0UoOQhQS0F/ROLKFNvuPPlCN4oKwoE3jkSyfYlM2tcHFZ+eQylF1wXLjDcCmEKSXTMIv14fe+PW562ZUxuL7Bh5HA46SBr6Ed7clXjlDWKAH4i81kbMij7Xl/mZmq7p597n8IUJanmCmCXuxpaO/IV+YeefTJ2LiZjwM1SZnQ54Sz4JN2rAwEDl/h5KqkSURrO98sz+8Uc3CGjSzopkjaEVphYO5nFKy+nt+ozrrZKx2GBEZEa3OLFRrr3Hx1Clqkkk2li0HKvRUzfalGOZOO/pV5sr29VEAZxhCSZRtQJ8sIZINiITeyuvAkTqEyUHZ7Sh84LF/RZziZC2OkWUZe54gOGUxt8f2b/xgLFy+PdinmEW3NMWnMqGjVCLhezWQZKDnG1W94YNhIVnkmTB4ZxzNHoAK7RTAP7tsrOTAgLnvBdbFi5RoPsCzzSx/hP0jXOOpJfco9riQp9c4+Tl0z3VH1VZ5amKZbH5wMf34ZGQ/sTIOhwbvww0aNyDTPV87LFjznxkE5J9BEjJQpoLMAF6IwF5BlWzGk+ew//UvFRbQVapW3NLcZl1tFWWzoviCPSwagQ1K2GD2DjY+FiCIAW44h9IMcU2i1cHAwDyNOujrKnjVo0tQymu4Eg3oobynDAiTrgAKDwWAG4vjmKfVn5EhGYLDrmzho5Wk2hUOXeilL8GbWAIVJEUz3cTgB6y4IV0/RKI7Th4BpxayEPvbSihtGJQyFms8obspNJY7iT2amjBzxgjeKWBYm6cXxKG5GTOBHmZDNih0YYn4rdNXIn2QDVyXIFsNVDWYnQSLGP8CrHBqpsjZlpahO7g5fdfpU0Nn5yzpXCfN97VXxHrHqGdpasUqAwJP7pVytfCulncpbQoeyVRb8g9K1Qlc+Nt+VNVie8zuxGBFG3engA/DGOIA3GEWVUTnJGLnTVjjygSMOIUZnNS9X4aQvzuWgGIVUEba0v/uL81BPRFi6I0pLvYglb/YrxcpnObCi7lUOfFoEhdPqCg9giIBk1QXtimIFFHm4UmriAo6qp8omk+GIR7hSH/oFGcARdDhrHxzKbuHyOT2B0RN1rGgCAAU6zmWDdxoYrpf+Dh3ar0RySkM5depLbnOyAtf4OkMaDdRd8e6r6N+qUcCDEWXWDUyNjAytTA8PdLQ1xr99+RMxc9o0C3H6CeWQmnZm3Ry86CdWzD17o7en1/sRcCiZ3V0aAfb0hPuo+uCYMaO9FEMdedUU3uS44WcXLo59+zXqk/EN3v7IR2tTjB090stXvFrnE/GQWUIC5cz70QjmNo16XR94UfgcMU+rD1R9hTgzIWFuH/GuFHHXjh1esuEVV6aHsz7QGGWcfQfeRykDx8ZwpZwxSKAT4fRZqMK9FXSWaBwoizZAHtE2CjD+abinfCQMWDzwrjfLlyxrMFhBzjGzyL4dlgDGjR0Zm7Zui5/+9vZYtnG7v0fdOKRJOIp2+7tj2tjRccy0iTFj2mT3f/aPsGQIPDZ9cmYFm0ct8ySjWGpqaW2JA2KLjrZh8d0f/E984EOfkAzKutW6wpflHlee7YQ//EpdCTbPq24lTfJZvyvhhU5406HGHQW/xhW4XKkLy4WjJoxznHKsHHDcqef0KeeVixaqkZi+zoqb1hUyXAogW/WEOUZON+7MtU4JSEs+4vCJIzCcos8RjlKw5SuXSIMwCWGMSgHLuXwY4nlAsqyjK+tnklW4wFkw00Axg2FUcKykq8bAeURsL4WrzsjaXWaHOVHCqqvSuqOLSJ6eK+ll4dmQEe6oZ8pht7JxqkbPGAipYFNZcjY47x/7JCMJJxiDdRmsRRQ74Sje+iGpkCmXQ0ByVJ1lAD936uasB/QkXa735RoNwinXRhEyuve0kNpa92UnMALINBBsFPj/6UQPdqoysqXDs8bre4SAvJXcfgkWCRdGgwgHj551jzVbXuPwM3l8T2dixIpyRaEjYNiUdCj2OU8qFOLZ9MQ0dwoTFDKKkE0yCBxG8cCXsPMIPe9RlDYQlI6yUWQILpQz7et3QZUm8SQdeZxYkcJNaaEt8I5IoeRIRmmqtOZt/XKEngKU+sBY0JN7ymF2yqMjfopjEyXZuYeuFAffkhZcgYmaIhq+Kzzu/mLl6iIMJ8NTsKIk3aVQviWz/5OYApg12J/5VC/9czpnkbeAygyim+ojvoWO9Bec88hhWJDDZVC2YGd/T4Wa/TpxoC7+ZjMhCrfhrMrCI9kfAZVT81wpAVrQz8znUtqljtTLU9kFSRdP+YkvI/N9UrZf+ZePxgVnnW4l5v6GASrYSux0tDVTwHy0n93bjJxRdJTDRxc4ka8XflJa9l6wP6GBzZhSiOxF4HXK/TIU5y9Y7OM7j5k+0X2avRsTxo6JoUP5rm++asjhIPALiqZFyhmDEqO8VeFU3jwKA7gfpGKmT1Ev6k9c0lFKkC8pqR+wPwjHDnXiUjGjcItyRikDS4qZfqh+imJ2v1EZeGWzNy/LQxPKgxs8O6kCGRjAEzQKaVOuK8J8LdyVeuv2bcqPYTLEzMtyIdPQ3h/SwNGro6Nn3+H4z+/9NO66+4GoU9jQYR3R0jEiDqu9Dgj+Pinu4c31cebxs+K8c07xxtoByE7JNgwZZi+QU7QjswWN7I9pbo7But+/71Bcc+2N8fDjT1tG1jrqgzPvyHl2F6axzzrB29k3k2epuHmlcoX3+niwcjybBqo811pXm+75eWodZU/jiFc5pTpaOa9eslgNxmsBTB+w1ll1BP2KxVyQMIIGo//8VR22OKXKq9K6kZlWc1A/jOKoPGlMGGFlpaebEga0UqmStxCachymdIaofyQl3krS4Vm2w3RDx0GRYpzbGlR5jiOAeCs2KUHlzRGzYAhmKduKH8VIPnDHewAMvom/NymoZOB7fVmj31SshDFNLSUqWiSTVSNkeaaeU0lq9KtyKQPl71Gz7qkf1zL1DX14Ns6UCV6+Vz6VY4NBHcSMXEbGKHExMutSbGhBMZsdkoIVDf83A9Y6p1S8nZKgBBmFebQmjyCzAJDwQIlZeSMYmDqWAYjgYARAXBFClFWm2jJMecU3VrKKt6BSPlBixME6MyMM4B1ASOsPQVQEEgIKpYkB4LKEl0fFyg8vW6ErzIpYZfCJPrRZUcpwDsISPPwFNOpGdRVW8maarLcVSpWHZ/A1eYg3nFRGwDPNnJ9R/AHDoAKAIA08l4dLZIcv7QAMcPeMBnCVjiuwcCXciKreVqpVO5Ev/8CHgDwgCD51vNLBH9m6Tq07/tMGqgu3hKlMFZT8YUGWzvUWTHpmKvFKmTgyaWOFLB6lfR2mSNLk7noZMNUIHePcwh9EE73+svRMOQ4uNDLNM56y9T8GVobZt7/9L3HmSbNjlxQtU6MYAd7LYVolT2BQHdBob5+Uc2/PPk+J0zfZrc1pg3wSUomlnBu9wRTjuat7byxftUZ9TUaAeJ1PBD63aFkcO3NqnHfWqX5DgdOvfFiPlPpepec8ZgyBeuVpHtomLFF+GoFLOTNT5WUP6KJ25oqx4Fe3mpqMN/VBHuwTfl3bd2i01eyNjBgTnp2C16s+Ve6Z0k6fu+sxQoCTfYzy8EfzGXGWN3qGVrSims20ZpCBfrARCz7i19xQl9+xRt5xNjkHhqCQvYFTCnXEyOEyRiJ+9PPfxcOPzVMTqVzBg977Vc9BjYOjc8S4ONzSGt2bt8aQwwfirNNmx0teeJlgSbYJj/JeM4MLlD4DDN5jRzFj8Dxw/+Nx/U2vjb09ecpZ8cXls26sj+DurC9tQP1LWmaiarLJ5UOJL3Qqznyv9uH6/Dicy1J4lp+0zgh5JSeOAdTkmdMcrKCVg0aOndC3W3vntm0KRcFIOLiLpXNhtr4rbCm7usW5UAIIL16uVITEBSk6HOCKr41DCDhcV4RNToeTLgVdqRCdD1wIJ72FKcycmfVHvG+djg6M59lCV3VUgZ5a5EddHau0LlLlEMeUJ+UyymPKBcYrgpw03qGubDmVpDzVNAoei9jKgauY0NOv6hgoFe/GlLdiogwBQdGAJlc6GYoNz6jRlm+VH1w8Rat0rPGW6WLjpjQcVQhMplXB4QgjPl0Rpp6GUodDoSMgUeD0OK4VqWkCO+6hiwUxbeQfEdBIzMUTf2pPYNNBMT7IZ0UlnBCWKGXOYUYJcGobr7EwrQbNDqoe7ITNabb93gzCyBe6eq1NNCqeY/II44AP1tU4l5apM+D07GPEs887oBFS3JMWgekyHc6z4lyGYCGEaQ+lsaGgMjlRyV55MSrYcb+/R3j2Cj+l2c9rQrSL4g+oDKbwDwgW97xixDQjm99Ijz8kmOy4BfZB4XqYthT8w4KF8CUta4u0O+0qoopu8AyCE55TWtpXeGKEePeuwtTADvOpYNwL/kC1Ofcc9E+8MstYUhoJGQEUf4rLMD5Lx1Ch8CYChVkZlmnqWT6iPeFv9xMak/aUgFb7EucwNbyVr67EwWvkGcAVTxrBhqd4HihYeM8QqH7U0179BXg2ghFsLkxRCmd2y3jAS/KuAx76yPMFJfoc69c857voJU1R/CikQ/GmN70mJk+ZqPDDsae72zNRIGdSAE83lOmpX2isdIU2tLd5VfxAn0EBUP9VazfEU/MXWDFzWMluKct1GzfF9q5uf/Bn1IiOOEEjP94q4O0MNgGyY5lNW+BIH8RANh6C6Bkv+g80MmJ5hXfhxSYpYNMP0qmuu9moKyXZ0qbRt+rLK5eMFMHb3vXiWmQD7Z9X6okjXSmvT7bL0b+pO4YagxMb9MgBFc6FdfhtO3Z5wMHMHiN2DnkhHZvkaDe/lcHO7CHMGLRE5/B2waiPX956Wzw5b6HXjb2erDrzCiFr7gxKerp3xmDVd+SYMdHVszc2bNoqXI7ECcfN9oCIETgzhJ4lZIq7oSGGNDbJuBM84fqVr/5HPPoYn2bN+hTdUp7NYtSVP+oJT3NVfWvpkdIu26N2YMrz0XSjRYCZ15KmuPJcG1abB9jQFlkLDu3D+z98cdTIedXiRSqYzlJnxchO6KpKlAI06O5bd+LKuRAFAhxXEOq/psLHkYZwKohlVhDNXdKlNIhZrqTvL8PhSmp4ylOrJFA+XgvWs56SoJSnLMQpk2H0lQs8SoHjdGflVeNxjHwzja7yBQ8zrK6uD+kqmFzpZIRnXXX1aDlhEsZoOEe9laIET8IE09NupBcMGB8LPUfVrCNLOJBP8UPEyFiOCAs2uoAuafAuQ1cQAz6MTFrW58nPWhgKmROKPLJXh4LxWWfGEsUTVjbbWYIiTKmo6SZGxgCwMGQULCEohYVA4D4VswSB34XdH3t277FljVBAWdNACBR4COVJnNfFzFyMDhjRYd0Lju7hFQwcBMs+5bMhcwjeknyXoCIbU9NpGNFxFC7L/YBGYUx7ouhoaUYlbnf9ARMFw05wdzaeDyatsMoPSLBjNGXaXI+2UhAJIDb0AhT0Jb4IL3CwkjCphLueiSc82wS8paCED7Ri885hCW4c/ArdfQCH+wv9TfRVergMqHRm85bKLzwKIggcQTYfUBecdSX3igdPjDXzIPgrHmHPdCcbiiCi+4/4kE1OmQBgYAVfsx4NfOqdfdflgx/0U3LDFRxsABQC0anoFKuHMvpWFtWFnjtA5cuw2rPX9DNNVVPK9+ZP0lCE8vPDAY9yoS004n1th1M3iqnuc4bhgJXxL3/873HcsZNkRB3w6I4yMY4SQUphrwLGGAYYxmJOb1NHFNGWrVttYKIIaMM1a9fFhi3bo66xOSaMHS1FhFAdHvc//Hg89eSzwedsGSm++11vjNOPm6oa1cW8BQtj8sSxMWrcGBtt9LtmKXX6Pfi26J5+R/3gFfAjvHv37uhV2UP5IAKKVTTs7toVuzWaHz5iuHkUnCHssqUrfUASryTSN21gyufykPqD35PnvoyYRdWqf0Av6Aq/IudwPBfPUkQOFhJeV/ceT/EPEG9CpzIrB2zP9qk9mYJmpMvnGTFifnbz7+LpZ5cIcsInrfue2pIrHvmAkTdYRs2I0WNi/eYdMaqlPl52zaVx7tmnCc8DuQSnfsoyhc+G8Ga4IbFp/Ya45PKXxtr1W0WqPJcAV+pgRz8Rb9EfiqM/gUNJAx7cw89uD9WxwDAXVv8sS+Tg3ZIHV8JxwCau1pV0xPE6GbxGeyC7J82s2a1dq5yXL1hQNRIdjwpk5QriBWi51roU5FkxCsWRj3sar+BLXjoaXQfh7DRV2uKgm8ugTCpHINEUq3ROSjT/SCyCo9RIxMEiwE8cE2crQNXF74aqTLKZYMBXKgQgnaU4cC51NL6KTzgVvroyNU69cE5fh/hkY1dOC9KwiQ/lZVqvM4tJmWbGARNfxxWYahx7bwDrV+KsubB243VmpqgVPgQlgmL2NHhOYzsPIyAJeDaAiRSuV6mPdzeSTuldrnENMTbve6f3Kwuszckq5XUF0rlNdcWV6VMEBSMKBJnXdxl5SHAwwqDeKAgYjg7I++gejUqxwl9CSJ08p51gzIP7My8j3Tw8owgMwUVR60o2FLqnx1VWHupxOHrdwVFgVZjS4lL46LmEi2dou1TQ2WY50goLHYwJwmEtqxpnQHCo/XUvrFwv2pg0gzzdjtKHtpRYFBL8oj7ET+EYGpTrtI4DtASa2iDpyitiGvUpv/uB8CIjec1rLp9yFKC/IlBTSQoftTnOChB4undeJbZwURrwJ8QtB8xMEEfq+RhC0pkg+glwjYyLA9+qL8m7X0E3weMJB2iUvLEgHWEV3c07bm+VrTSUbajiWddDP/iGGSQcfA1vIHzBi7ake7tulC3cgF3qb8csGHAUDkqG6TSM9vnYwr74/S0/jFNPna1yjviLXI898ljMmjUrWltkhNjIVPsyq8FMiHjBCroaXfLBg+3bt/vK4S0bNm/27A2zOfVSziM6O4KT9lqGtsfNv/lzfiVLfe/AkUExccLo+NKnPhjf+u8fxF/uvT/+9TMfi9lzZnn6nL7XMrTNr3eBL7u4UTCFb4ty3i3jYu/OXdE5ZlQcUZnde7pj6+YtVsKcgsXIGuOW+v75jnu9xn7aSXN8BgKtRH/LmThmh/ZZuVIGfYxlk7Jx021FucrDwCDbKo2yQk/6JFcGC/DBlh07lXxQtGrUS3+nH1EHlukwTlhC4DOQjJB//svb4on5C9VcahfwonyVi0NGUF7ixbMUsMoeMWJE9AxsiAO7d8UFZx0fr335NTFQPGt5Jc/xqQ0yRDjDorGhKb7/vZ/Eu//+g9G7j3qoL8BPz3NUiz6HQk1u5J/+60G15Mky04aewpET1N99QM5GvNKZn/ucuE6P9KvsL5RDGPcZVlztc8rllEM4dMSUWf3T2kcp52XPsVsbguUUZa1yphppbeBpduISYQosheIpNIVfjiRxpYFr03KFgEzflZGAw/lxb9gwCumyMxJOBBUCNmIrhQphJGA0mmltwRkuBCZSrirXeJEB7+dc78ER53IqV1sfwrnnaqVYpUWgkMVxxl95VLbLF6ulQqQBVe5gYCdtSFevR+6tUJWefN5drXrlTu2sB5YVG5Po/F5vseJWPFd5YMBYeOrLO9PkzZmBfC+dNk3clZa1I9ILno0Ceda2SeN75bcyxSWIqh19Y5y49zoW0/50MtWL0R/kZqqRqWROBuJVJu/EFn8RxzQxOJKX13n2ITwQFILrKWTDRHAy4qPDMkYAZo7MDQdcqrZ1vgMItFSidHDWoY2rvE+gcyfIUTmwaSvg0K6evpOvamtr2a+GKS+8LvPSdCOPy1XdKZc2RVl5FkGJrQgVSDg4kxb+TQcyco7LkQijG08agYNgYxglv7I2rvJUDnSDp+Bz87HyF1wok+fCm4lH1sJ7AHSFJrQjhiHCBeFEvWELDAoEN9PmVQ8DnBRPY0Uf4Se4jGRdF8rWj9bwCEvP6nEVLmoXhSO4XCfdGy/RIfsWkIWP65MOw0uZPb3MwRlMPWO4AAs8Bw1RnGuBSwWSRodgkE9h4KcM6eVIQ18wX4jvvv6Fj8SFF53lw3ZWrtwQX/jCl2PYsM646eUvjlGdbbnUonQYft7kqDZhzRkYnM7G8Zi7ZWAyEzHvucXefIRyJZ613zlzjo35C5fGr39/Z4gFY+y4cbFfI15p+rjwsovjV7f8TsqqMT79oXfGhWefIoXK1+jqorG1xZs0MQqapWh5Z7rwo183VD169/daOdc1N0XLkAYflMLRohx5ST+AZuSBFkuWLnd/RjHCy8xUYdwCgzIPiZ/hOzxsRHPaCIF0ajD4hHbE8/68r9DWNIU/4bmUr1t3bFebHpER0GyDBhygB3KDA5U4uYxzyRtldPzgf34XT857Rvk0OBA477kwzDRAigeGcYOthFu9ypo845hYvWVbzJGhc+MNL4jZM6e5rv4qlWgCXXh3nEOPbnjFW+KPt90p+gkAlauYjDqUevjey5p+8AV6U6eSPg1K6p7PTioep18Sph6WPK578oJ7cdyzV4jwv+ZKOHhkPuiMjpTRItpNOub/WHPeUX3POQV4Cp90WTk8sLOAFA640oi1viDMtYwaqKSeANCHJNdU+jzklQ6X0UkQpAioFNg4X42jhAMjYk/Bo8A4rk3KR4wCkP5XaCg3BTf+wCGN3HTncN0gDLjP9S8MA/0qpvfuUwqVgwGNh7jMBgW4648LQoN0rLsMkvJkmhg+8NSqOgmCkIZld7LJoDDTSfHForVAQUAI7zKqgZm9blTFUyDP+FyPZhR7wOs+KDmECPUmvQcWqgPKy0rJimm/65rrvvm1JFvgwotRLgKJEe0OWcZcCeMIRNaWdu/eo1HE3tgtzydBecUEweXjFlUe6757gCGhxbov082UIWIZT6aR+bCEX42yP+xvO3PcYo9wZ/TsZ+5FEzbieOpVHnik2yf8GTH7XvXmykjmgOh2QPUknp3cpqF4gGlw8DBN9Iyg3Cs8JLocrgZVu+ZBO9CFelQM6DaCR+EBj+IrGG47j/rSI9R9Vfm5iz2NCHYi055uO9LIo7gYDTMqRjBDG5SaZYaMN+MBH6gOCnXbwZ/QT4kreErDVWWigMDNuJBWLJXP6h8H4DfBFXDoQbxHpYLvDXXwinBg5uGgJKKVpQw3+oB5S33G+yAU3isPvXrNj9AJHtW96oJi65XPvRE5nerlCl17CFd5tA1eqPmgFdpLwaJXwVf0VTzT5LzG1tzWrjKgH3VG+XPSGRShrQhXPmglOiI7MIyoj7L7HnKxoXD82JFxwsxJNk72iLfvv++R2LR5W2zctD6OmznTxi486lkf5S90ggbwAkszVt7CaduOHQ4b3tEpIRz+NOGyFSti7rwF6g978/Wmrp2xr3u3nnfHcwsXi/4cf1of551xUkyZNNZ9EGOQ5RNeMRK6vvdsCryF50dF5NjPAf8ge4ReNDQ1ie7ie/Ujt6fiwJkT91DMSCHaGMULr+RUPfe5BKRWT95R3qokl4tD3lKO5RmyT+GWefpBP1ElduzaJTod8clq+3tzI5o3aQl/TjdkDbmlZYiUZ2t894e/irnzF3nGTtJS+Ir3xGue4VL5LrcqO3UC0j+NR2QvO9wHt6q+u3tiytRxMWvGdKsJ1vLrZKywbs/AZNmC5fEvX/l3v/qGUVdGx8jqop+Qm4RTX1wZ6drBQuAlApGSYOsBCEaBdkk3aA49+AGPDJTh9lFG7/PI4lI/AEOdHhRKccWlnk39CIz2o7/nXKuctxo5BACZfH61hIUVJDgSIwC2ngircSBcnJlLngITWeLkQRjXV9mSj0Y7Oo+JSxl6ppFwlE/qIxgPCvPuUnUscML1lUejyxvOwISrf96UUn7ZCcjV/+x7h+Gqe+FgdqkaGlgEQ5dsyBTs4DRwEK8kYfWrc2C1SijRiST55AXRDAlccEwLmRFFsSQ9siRcPyto3SMIKAeBtV/pUDAITSsxdTpPsSmMDoIlayUkxWDMhDMd1JunlL60EXHApM5WePJW0ljhEkAIKXaIkn6fFTWjX5UjZc4ow+fkqjzKZAcqG7QoBwPBV4X3SpiVDVy9+yXYFAe+CGl2cnotWnGO1z2bwTAsyEsdgY3C5Zvd4M7UL8qAV/0IQ3gfkuCGFlQLQe+NXRodlKk6jz6hoZ5pTNLRuZgWp44oSXGz9ylQ/wNKYyNJOFrYu7mUTwqBOK/Zqk9wtVIUJaEoa+U0sekqeCgLr7tSnsJy4yFxbn6BHih8FSZ+cjf3UoycwlmbO0TZgoPSFpa6SmgDRwC8O7vAgjfF+0KzgoWTEhZszhgWBWLAYOXjTrzFnoNSvpKYb3mmvlxLX/dxn6qjywEX0ihDHhqiB3DTxfTUlXTgJlLn1fnScCata6860Jc9lUp5VZmEQUXPDrBEQ/18L+MaGkqxId8AxqFEhpbaPPuTkPOmGqXBMM/T85hBklddGI2wyei8M0+3AkFJLV6ywoqW426ZkuVDMdQCGsG/4GvZIePb+yQwDMXjofpv41Uh8coozqsfPSbuf+iRWLdmnXj0cGzYtMn4qIbmCb8pIoNn0EDhJGY795QT45gZkwRvv5WKdxxL+cCvLCMx4wRJUna5+qo7tEx8qEufzHDfYPaJfgCvw9dpwFt2KI46eZoeQ1F5qF8a+qmEgAXdyIscy6VBbDPxgO/6nWWs+GP7zh20vo/19TGowh1as8EL+vJKKIq5tXVYfP1b34v7H3nSsMGrKC8qmVf4IPH3sxwX6lzuBwyuj+EjR8ZuGUWzjpkSxx07Q7zEDBMbyhos/4cMaYwffO+n8QeNmpGXlMdfgdnnzCepBP+XU1qS03rFGY5hJK1wSSuCCBMdVR7xNrr1M+70Y+FFWZRpD+fSHxRW9AiOe+s58oqOR28IO6V/WnvFItacyZQKmOk8XCrkrFAfEemCFWB3Jn4gAx7ECxE/c0+eKgqGN5J6AmZffl1JTpg7KoICNhBT88u0TPMOUSJVTkQyWLzCIVpJ01eufj6asnrmnV89uXGNj8uUJ9LPqnGFk/45HCGBoEQ5Q3jKQAGrOHemssYMZOpJB8JhPZGW9Zd02SAOA74c+Y27cCyzFRYsopHrojLLLug0DqAlx1RiCDDtzdqz7pWWnYq88sChJkoq+gDziM+yZS3ZDC3cyvQ3eVIo0OGFjOB6PUdpDzM9rECER+k41A/FYUsSylTVojPQFvkud7Y1ZTFyJdxCQTzl0YfSQi/TXwBoZwwJBCLKgM6feeQNXaUKKAqWZ/AkDw4BpEocJaDADZ41juCiH8KDDsxu7V5/HCKnCml1phF5VxWl7nIMmbxwXvJR4koQijPxY9RDPW2cVXU2hQgTHjnSTVDmS7d3QsfxuGHDRuHClLEeKFLlsJO3uaXFcA1TXtxhGBacKixfl8tZIXimwHXZLpSRFgoaBYaRl0I5R9kYK9muVkLUU36PhOw2GebU2XJEYAZrBNbePsx8hTLyCWrKD9/Ag0Kmjze5h+mcVbi6vAw1DaGJFYPgEEObkY4EXHzUqQp1epW3UUqOmRwv84iHoRHnzjOK8kZEMlXO9FXZ1B/c+hUAbSGI+ht8aF9ce+VFcd5ps53m8aefjdvvfCA4V37a1AlxPAJffTA/tZgw2YSFsQDf7tyx29+n39N7MDZu3hIHNVo8+8wzYsnypfHLW34Xp597XqzdsjuWrVmvOqKaeXdZ/UgygKY6uH9ADB86JN543RVxwbknK/9BKbPGaJKC4zUgKxTRkQ1n0AseZcc5bQa+0L3QHloyOt+4fr37KjTJGTDSpCHKe8zeD8LbHDaYcyYDwxXeoq9RR9NJrlzhMVrTyztVGPhAFHDasXOny2QTFl+8cj61DZtWWUJDYXLmeEtbU3z1374fzyxcHgMkU7BSwR1c4Tfy0UfAoeBRPK722jZsWEycNi1WLV0Rr73hyrjxhhfasByivtvQ0Gz5hXy57rpXxZ133+9+lHum4CZEBFwNmqqT7rhPWQofO0mVFlzAIftu7WDM8YrDFdyAiyOu1MPtoytyzHzIj/rpx0BXF5WCQZn8a1iCi5ynXZGNE2fUbgirUc6cEAaCvMOWyIMgMfoH0txSQQcmMblHAKRSIkVVIVnOHtLLlYoYcTkQV2gfbNIXQUOcxKzDvVtcMMhOGuoCcyDUwJNya8/Whgh06D4H2uogxleenaQ4FJs1mOtCVOJH2aTl5wg5GhWP48MDlM8uRARWNjxTXzkycxrlQ3nTsenwGDEMo0yPCiyCinJIa9wq+gDNwhfGEC5YsIxmoI3XiJlKr3ClbL9+oZERQgWB7BEFnCtccoc3a9eCIVj4BnUgUwmGIAyjQD8YiDrVNYjRpZjpOPnKSFUnYAtNwhyif6TBgT/1cf2FG53F9BKafuWpu9uWOzRONk1+8YhUeAAvZwOykxJnhQ9dYWynE/MLAcI4UpEr8KCFp+pUZ884gMIROmF2Q3Dm602DBkqISfDtZqcuikH4Uic+f2hl7zoIJ8Fw+/uZaiZvEk870JaeMQF/mkFxaUQqvUZIJMV56os48tP+utY6IDHiZ68FZfkcY115JcR9Q/epAMEh1/1pX/iC89D9g0cUTzMoyCkp382idsW5v3FLGao3LYCjTNfLOEL/Q9Hbs9f8gIM/eO+Yw2loD0oqbQVh3EehN2lpK92Uvk5efq4/iBGn+2xv0UgefQ5cxRgPpyMf99RHmZil4etTLA2BJEdmdu3eZTgooGwXpecqBw/SfxIZ0UnlDFQYdaOphg9tiY/87atj9rSJsWN3d9zy29tiT/fe4MP8fDVt/LjRnobmFKtRo0aJ1uoD6i/7xcPbtnXFjq6d0dW9T/3+cLSqv+3o2hFjx4yKvTL02Ch2132PRx3fIti2IzZv3xFbt+1yvVCIfAjoRZeeHycfMzFOP+NEv9lg5dzWEk0tre7H7LFgycd9A5qqzXE5WMidz9Cd0erGdeucptWGJXwreig9hq5nmIQPM137BI8ZKNoOAxQ+gi7MXLidIHaSL2WfaAePWcJU5UJ8+mPXrl0eTIAHX5BC2ZPH8pAZAEbMrc3eBPb1b/84lqxYZTnLyJ0yaDOUupcb5eAFG+TytGXRDbQd91k23y9oi8kzZsXylavjdS+9NF5x09WepRrSqLKgoQysRzU6v/GVb4q1a9ebD60IK+f+JPgMLAZwdoecedl8A6eavex5ynCylGvigu5wiMITt0xT7nHF8FCocLCA8PNBFLJ0AHII8Y0MM17kpa0FGzi8hTPp/1LOKxdzQhhEArAQEqTawmtdLWLcoziodCpZObCoXFF+2YEFt8pbGuqgJF0qNSkgC/YUPKRJAZONJ/CCr7x6zsor3iQD14owSp5xutqqpyyDcBl9QkQBfiePvDYCpFiURqkdXxQ4V6ZP6mQBAo7GAiXeVU5QSkMBEhQQHOEBStSDsty4IFXhZzwJ18+jZRTukRRAjEKAwdoOcRbIIgewqFOflwL3y/iyRAe4w2EVs7AophUDspPcO7exhPGUKUwHqTPyvip4pAIjjCNE80sxKEnTRe2VtMHpWXnIh/PMB/XQPXRI5aZUqn8dAqROcCRoctNVrutDEnjDCljl0tkxFlCqKFBwI94CXQ+iiNdAwRCljMBKS5bpVnCEnMmbwIA3krbAqmis/FYrohUjNlyZfkcAMw3HdDP0pHxnliu8Y1GvOkM5cAUHj5ydWM5tq6uMLvKCAwLIhoocdQEn8CYIxQ8c8Nu7s0uGQYNpRF4EGEYNu3ctOJTe7SBaG15VH4/iKwvc+x0UzpRu8hzIJB6l63kMp2fTlsbCSCSP4/QI/cmnsL3duzQi22dFgVOQvAwYGQzABw/yFAFUYMCvBUZxfnZQth2OexyKg7p45IzTNXfKF3rJ4NKzqhc9vEbUvccGKzty6f/wi/sTZYCF64ehQJj+lKi0f5YBXKURHrOnjIvXX3N+8J3ytZt3xN33PhR79uyPFgzT+sFWbBs3bIgmjf6OnT3Lxi0nfO3s2iUFvT12de2VApXRIB5kQ9Yx06dGo/KuWrtSvDRQxsNeSlP/GRT3Pz4/lq5aHx2tjXHZ2afEnGOn+Sz9U884zQqTUSYHkzByZg8EdcxXyWgXeEn9mb4tvP0qndqiZ9eeWL96rfj5gL/AdO+Dj8UDDzwaN7zsRTF98sTYLqMA/oYPeY+fezww0lfGb6G9HM2CnGGvDQ76c2c+UT2QCew94T1k1sfZc8J+CmQbR2o2sWt6SGN0dMpQUON89d//O5atXC9ZgCGvcvTHKB4Hzdxubh8opR/tp3rCn5TNN9ZpUxw4DB3WHhMmz4hVa1bH669/gZTzNQJ5OBqb2lR+g2haF5/+zBfji1/6hjfxJd5ZF+SI+7f6sY91Fn2tpKlj1UncN0QT8IGP0qkPqe7mIWiv9NDNfbDCPZPRDwRX8e53NXHlHl90DmVRNo8ZDzmS52l7eH7C1ElOq6ijlfPyhQvUsIweGKVhfWRFXcBfuYIwTAWBjSAFVUKTKTOQys4MdBBS6fIwg53C6dx8+IF0RQB4hMufMjoEWE7PfQ0OhFVxhFEe9HVlS7juiyBgTRh8Xb5AHVZ6GAQFDGhGm9xYQdblhgNQZucuypg44LpOgkE5NJhHu5ShcNJYyehnPFQuAqU4j3wVAF7ukIozo1MmtFALedQMXZ35SNTzrE4AXHZ1suGCTsda8GD4Xzh4ZzbvO2NMCDbT6WSHKXFJD8HX1TtvVW9PuatspjktvKGFGNnWM562UtkAqtMzTJy8kVPS4ONXwwRniJUya9USChIe5CvTWGVN04pCwGB4lWT+gfaDNEoxH4ArlQZl3aOgMZzYfIUzvRUHvEwyMHoP8RoUfKH64V1H2lJWO0JKIxvKYcTBlCPWe3t7uxUAUNxSZNBd8pRookcVZYGVfKlw3evidG6/ir4oZ8Kpe8YmrtSVcoHNOirlQSvoxjfCEcrUw7MEhw5Gs9q0ua1ZNGZdlbKoE0WpXVReaQfarhgmdomUL6Ue1YMxKdOHB0UL2pbDdJxM/winHOi6S6PIPfv2p3JWGLB69+2Ndo3OmG5DQZANWgDYB4tAJNJyxXhT30yYyT9ul8pBC3gaOuifecSGFcAE2PWVo/0EQldmwQbFurVrY2+vjAYpAL9/LxiNEvy0h19Tw+tnestn1eADIGQ4xjz1P3yoJ2aO74zTJozQqLczNm/ZFU8/syC27+y2MuS8ZkaG9K0uXl8a1hrTpkyOvVK6mzhfWzQijs+mjuocZnnhviea0WfZYwHmSxYtjGHjJ8dtf7kvZk2ZGGedfHyMHtEu5TY4Zh57rEe1vDrFa0AsY6CceaUKvKEv/cw8ZyWNwSel2nsg1q5c6dPKxo4dG6vXbojv/viXsWbtxnjn214ZJ845NrZt3hps/mJJAMOPvNAdn+vR9Nnst4XeRTFbVpkx0pnvVRd/lXAwU9mN0b0bOiVPsxub44QxTviGeveeA/Ht7/4k1mzZKkO/QYZMl9sb+rN/BcgdHR3GCX4pvIfjWvqK7Mf+GU49D+vsjAmTUM4r482vujpe8fIX+xOUyOdWKe5Dquv1N74h/ixaF3mLA1bZQ2FZ7WdFmE+pKzJW906rYPZoiD779+8TPixHyLjQCBc+sl4CPwEAhOmnH4wqyEonSgFEjllUaMoz1St1xJU0DuNeVy5IXm48rT11Yqbxbu0x/RvCtm/ZYqIJ1T6g/M/7BITjGQRVIz9TaE5lQhz9nLCqiAUnDMDoMAnGyM87/xSVkHMjhqerEXKKSKslO5turGCz3LwW/JII/fF5Lw9UiqZxSEvZyBD9M+6ULMHHM4KPUdEAdTI+Bm5LXOlpLA5oYPqRdZyi5G1pKc6H0wvfctIXysCbkZQOa9B1ApaKcqdQGHGMMinfR16qgihBK23V1rhJ4LCjmjAOZKjTKG+wrmxKQvF279qtUcUed1g2jUEkyvGanhQQHSAPl2CT1X5Z+2y44oQsdkLv825mlBYnDaEs6Dx5tnC1EYsDPPCCw5S0d06rrP3Q4wC7oRn9SNgy4mZEox61RyOKHRJo7Krm3OlDwjN36IphVTOmonqVX2C96xcrmylaVNF+PgNprzw8K/8BvCpGugPKe1B1BIbUubiFETThxIu24j2OAWQT0iHaW+VxQAFpezVaZ9qRdFj+nLSUCgtYKYB8r3/QwnGiM7zDkZ3YBWweYpOWyKtyFQ7uilA1lCb7gkf4ADJMcZ/wgecQ2kZI4RbgjJqEh40RW8tqeyl6vp+NqFAvk/ygc1NPeCONlmK86L/Csm8Vfs/+pkKqZxcnRx3Are/5EH2AUkhfeeWlDOqJ0GTqkvL9BSbeONA9Qu2I+q9H9coFX4InHcr0UyDh9Dun0QOkwPDwVf+8y11pvPPb9JRBo3A2TtGOtBVtTTztAO/0KM9ACX/am2f6AG9BNEmpMQuxV+3aq/LNZ4IN/xyEhwTHXvjt9z27wwfEXgng9dv2xrodXVGnPCPam2Pq+NFSMCxV1Uej+j+zTqybTpsyQSPjKaIZBt7+2LRtl/pJV/Adc6azOzulbIVb7vnImRWowbfTR44eG+s2bpSMUJ/ZwycMh/o76Rzl2Ta0Tf2TV6kYratfyzDOUTPykzahGZOgRd7w3LV9e2zasFEj5nbPssCbXRrRHzdrZhx7zGSfDAdXoJS93mx5KlrK+1wAXc0bqrcNJLlihFuZ4OGF6sozihmcmhpbfFAMeJO+TGU3NtZHx/ARsXV7V3znBz+LNRu3WZ71atSOYQ4uKGgMYowe8oEX8FPPZN1UVbs+XtW14NLc3BrDOjpF+11x/lknxMyZM+KhB5/wvoRpM6bFvLnz4tv//aPYum2bjDkGlOncJ5KclreQNvmWOPSU+i76Bo/sFF3oY8hp+N/7gaq+giJP+UybVDgCw57+jnJO2AC2LiKt6oHBmhF5sWwg3AHcO4Rb1VeKWIZO5Y7eELZswbNSRCpIHREBAAI4gNHwHj04BITzmcayAlaYFZ/us4GxTFLhFGFDZh/qAEKCmRtigEUESZWWco00ARVcdTioCwyPYhVuASVPurIphSyMxLBmbOU4D14iTfeuh3Bj4xR+oCxCrsBlpoA1rnwFRqMxIAIWmMovivuBugHHsICtUOqMoMVBD9dVLsuWh+q6khdPmdkhM66O3boqp+DL5hcUcoMEAWulKF2mbDgCk/I8CqmENfAYuWZZgqFOSyLSgS+POKczXUjL5g+NWAcrj35JS+EmfDCajAdUdBnQJvEGKsLIr0q08X5hva3YLo0qzLRKA1yvueseGkIPCoRGWN1WWiYuPsuFJ+ycVM/ysLzxqGhN+dQRQcJzUQKsk3pvhAHAC+Ao40/pdsvY2L13HwSTYs6jBOk47miUVfCoygANaJFl4Uu7Z3g62j3r5op4wxJ48ph4KUAxCZxsUA74KKSdu3ZFe0urBSRJmVqXFI9hrXkMozcwOl+WJ/CJK2Wo3OQvR1GcqIR6rHibchVG6STi3sagbgCDcUgaBBE/DArXQX8oyW4JVYRTvUYNrNeiMJjSHT58uPLmCMyGZRLKeLndVQaQwA9HG1vQgoC8zDXfUzZwBFh0qmSArihkkuJMOWhuQytxpi68ntfbKwVYNzCGtjV71OrXt2R4slxS6A4EG0uCC47AzVfcjgTjWp9Cp/49tO5ITOtoiikdzTFK8FjWsYELXsJxz559sV1175IRvG7jVq8HT5k41qd8gRN9AjypDwYo/aWjrcWnid3ypzv9JsIxx8yM4cM6oq15SIwd1RFjZQjMlDLF2EcxNzTlxxqapLi9u7ePt2XIHBCtMbYN/5Cnqbu27jDv+hvesKXS80bI3r0y1vew9s00dv+IuZw9wD2yNvkACicfePlK9bD8pKlMP8g2MLbv2C581NcbmlT3XGsnEdP/GLkczzl8xLBYs35b/ORnt3qd3TvQJVOZdkdeUR59ifQMANjNDT40NYMYHG1VnI0RcKGN5FDmI0eOjNHjJsXmjWvjA+99fZxw/Oz4yte+HcfOmRWvfd3r40uf/0J86gtf9wY1BljFUT/4gX4LuLJMyBsOOPAirvClQqr7ZKOczaX/K8ZtDZ9DOWivtoFP5J1Vz8gq9w/q48ZRVt0mxZWIKhGgASG3WWblgK0L+E+pec/5f20Iw8LCPk8BRkXoxLr0CQX+ISTynkKMEE+652skVBzrt1j7xBtxVyYRdbh+Rlx2c6kIBDQOdH7FIaaZQqNALt6AqbyU4UopDIWAQxGxaYk8jKQsLMzETC0OiiPCp66R77ry2gLTd8AQA8sC5wV9jo2z5QSOOMrSBVkBUbmnXOpBEPUrdbD1SVquVXYrN+JQWCo/N3WpwTF+Sl6lRwBTJ6xo1ljcaaVgWAPDYmU2AWHjelfTqYaj+qmmLkMlu76UzTNfxYLCiQrWPZ0wp6SBA50YdRPGgQgWNqoj0zm0vWlAHnAXlEG0pzrZ6GGtMh6aY4+s8527d3lETSl0Vs+GGA+VTb3kYWRev0Ge01aUl51C1rwYC/xQOOYhypTrb1/qIoHMve5MI+XPTgB9VXvBMDylwHLmKEVo3bPvQHTt7fEognWxoS3NxrO0L/ms6FUkuSkfdqEs8oOJsVFDU7xSgliFk7zKTmGWPIPOKoYD6biWe+hHfcGJ2QMOkxgwCKWEwUK7pnIuI5oiYgBfFF4aTIKlQOMlR7kUTHu5PAJJT7l+QE7k6NW4EKV78jmJYBYlSbtzLjTvj7eqj/h8aoVt0Yhk1Kjhan+MC+qEcKKNKywV5vrzK/XWj/anXJQL/TKxq+jPCFd40f4ow1SKCD5QBEnwzApwYbOdukB07doTe/bvjRb1j7aWxqhTx5EeU1iuq6po8x/63CKwwtNlK9IzW8QonCWTgVJ+zYIxsmFgDBsSoVbxOek9B3pi1669sX3nrtghBT1u4oQ4/fhjYlhbaxxQ+Yz++LwqCo/24/UhDJiFC5fGD376i2hr64jLLz3fX7RasXpTzJw6PmbOGB8NGpHPPmZG1Iu+KFFxbHSM7LQsou9DMypv/lR99ol/9wsf6oay43yBlua2ONCLoZKvRqLoWVLhnPmuXV3eeU9+93n1aeI9MhSu0FJ/5iv4nL4Ez2Z/EF3EO/T3LVsZhQ6MFhmRfNea1yeRsShmFGaLBg/IqUVLl8XPf/1HGTA9PhSEcnBWwKI3/MDomSv90LMyVR9JIy3L9b0c6QjzVY7R9ujRY2Lo6NFxYMeW+PCH/ybGjR4Vj819NiZPGR8nzp4Zr7jprfHzW/5oQ1IomwfIb1lonjRg3elZabinfPAgXZGr/ik/+eBxYU9Gt4nvJBP8qiyFKMAzp0oHL4jIioe3U8+xTOBeQD0Fn/MMHKIGQHOAE3E4yzazJ0uEg2LSMVMdriCU89k1yjmP76RhvVMabHEqrHTMVNoqTD43PSH4sRpyVyDvGRKXU1p0WpInEdLqT0FFDbnS6MSBnInktNyncAdNj570bAILoMN1A2PZ+ieQcMFC+pgUSj9IhoJfVBfjHxIz9x7cF23DhqosMYuYZiDWqdJDSN0YjC7Gzf/9nEQEr6K0aARwgJFpDO5RDE6rOnqmQN6vgpAHhSQ6EZ/TJQgumumIP7Q+VIKZ0fS27dtj/IQJ0b0vvymL5WyElJ5ybf3xrVjRhzILLfsYyGl0Lw/yxoNfFW6cFYaCdJiYgbQo54Sf6Wkn6ga+MFqzrOf21iGxV/gM0+hgd/c+r1Ey0mMzmWchXGSWVfjGdXQ9iUt8jQP0Jp3ubbDpRxu4fOd3dtezfJkLmju4iuMmcYbkwldpciOcBIKU3m7e7e7dJ6sdYdIA5ziryxEuVhLGCW90cn1ez8As3dNp9KNPkpd7cFQxmUlhQtPtRDhhGaxAwuU8Paawrdt2eIcto1KefZCHBFlLk0ZR8IXCqCfZAAE87vva0WH6VwGm3vwov2yyJAEQbNnrHvrjaEuwZ9TnEqQgJUocbrhqld1q0/16ZlTqTVqqO0sgrPM2Syh7lA8s8stK5pq0tMrzPUkSflVeBb8oRPcdhfS9ayvjgiuv2XGF/uQETxsRhEmBspTAZxl3coymFFEb67XedCS4SoPy4d1xZieAU5Z7yI+cyBG6yhBM0uQmNKbEVQ8J10EaTQ8irxRfc50EYjsnX0lRa8Q3edKE6Gxvi6eefEr5B8TU6dMNe+uWTTJcNLIbOSIeffLp+PVv/hjTp0+LF152cTTWa2QvGv30V7+PsWNHxpmnHh/bNBp9wWUXSsG2SKHtjq1bu+K4E461DCxH6K5ft8GjwF4pWXbYW1YIb2YJVq1aE40tbTGHzwoezj0nLDuxo5zzAngbwR990TMshnLzuqpo7Jka0aKvz9BXLL9ps1QirH1v3bZVdAzJpBYbBMwkIr/ggboh+c3htqHt8dyi5fHrW/4UW3fwZaxWkUNwK7kCLPi6eNbAKQN8RGLh1s+TpOWKM5/I24AXXswajhozNgapzp2DD8ZHP/aeGKaym9s7YkhjfTz1yKPx5re9L558ep5nItwb3F/p04ImGMAEFnyXfTvrW+vczxRGXHF9OBEmHAHHfh7oijDwDK0CmQFAQadxAm+J3+Bz8zd1y/7m/IojDKTM68Dnn25Jg0E0+ZijdmvXKOeFCwUUQBCHwjVKIQLA8igHjypUyeJMBLmDB/YlAdz1kiBUkCCScJ9EILU6hlJROaMhB8wcQXGvMjIwYZBa5eYIWemU1mvE5IdYykdlvfNZVig7O3OjUr1Hy+zw7t0jhldHs3JUB8tOr7xQ22iAK8TsxxWcyj31wdNYjJIoEzySNjkdrBvnYaczm7NML+oCfP0jW95HtEkh85k4GpWGxhLesmmTlXVORVJEKp3Ejz/9U+FYbViBBlXhBdUR4ghk/2Ag0csMpzwoOFKBEwce8H1ZpoAHYw2qLpSTsw0woqAJOMJv+NC2GNrWpucjseL/a+/N4zQ9rvre0/u+d8/0TM8mzWizZFmSd+ONzQbjAAkhISQkJjjY8TUGsyWELJcQIAkhJBDiAEkgrAmYJbbBu+VFtiVL1m5JM9pm33um972n7+/7O1VvvzOYm8/93H9Vbz9d9VSdOnXq1Klzquqpp54z50UESi2X4PydVcFBRxKj/CKRVZPmTme+KY2ygVNXMe9qZ6aynhlSrsKQnAgL3fAZVC6jtA3cUBw0cIRptwYYDBZWJb8+DEWdpkvxfb09ptntQBlGja+Q/hTleHjAueRu78IzSIOv/EyTs+ifnAemoiHVDFUAXtDAUQfK0AXZQPI9YBRofzdKBLHNAQKbToYHBgyn1tN/+Ef+5Fm05g57DyaQJ13uDy4vy/AKhOluMobGpPLLPf2D5VJ0A3HEJnUml/+e3SyvsnGM+pPnivsQzxSndo54hpYME7SCSRM32Q2NnMLkwJlooQktIkOo9imIBV8H/EkJrzz5tDY56uBZhvCz6oLYMAiGk8zs55fYR7GsQQ2v5rSq7XOT5xyGW+mU681m4g2GLVckUkegKpEN6FPtnC5KVJ6Mqejq79yIl09Nxo3XTXhj0tLSovfizGjg8vzRE3H+wmXLLZvFBtSH+Rzkffc/HM+fPBUvv+v2eM3LXiJs4p/yHjx4Y/zCf/pV1+3FNx2ModHB+NrXvswzZU4qO3NmOm5SPDNODOvx48djcvduDdQ6va/k6cN8wlftL30CLzC856ZnY4cGA7fefIPqLzyaTTO75RQ/Tuurxjk/hhF+fs6bHbQGvMZYW6wkX7SdZUwO/s2oTAzp8MiYBiW52xuZht6ebpazNdAdHIiHHj8cH/yzT6isjegd6LUhAjcO2al9nzbDOIPHsiS+ZTsiH8hj6T3kRZYVpH2Y1ADLK2s7NVNe2GyPlx6cjJ/4yXepgE4ZZo7u7Iv3/dL74l/8y1+IizOa6WOvmFCK99aHEhq/dqiLe09ihJ/6ZJFJL86DFvetDEMXvEmffmipVdnoB4u0HbpBaH3PmypgxL7YthgQMdDsmk1mwuWVBcGmilAitBBHmQJmInTgRptisl5tnJ8/fFiCDINRvsyemcanAhWwCXaZFMpIDMogTj++TkKB7mpmCnSkcsDhuyNDnZxH0L4vxOLTsMSjmMgrP5mudJjUIeaQtpUze7q4dFdIen2kHc9CN/jagxSrDb8EAcawkYHRDGWk8nITSjmwG4/Ck0ae7WYdoS0bBQai+CACXvh1L8WBB2YykECQWBZkhu6jO2UwbFQpCWtV6sUxgaNjozGk2TsbQlB0LBnNs1lLs2XzRg1FR6Fw6oBIkRfiLWCShCp8dlJONtCC9bJNO+G8SKuDGI98UWRsLiOsi7pmJxWo8qpkssttxrhGyDsLnQvq/NMz87Fog8dMO9+59GsGlKsfgyD4h5jRWUWVjUXyASfs4hHPy+prDeSj8TF0SA6G2CwHVkRxQTv4TKQcyri5fVhupbPSRksyyvMra1KqnP7EO5Cc5Ut7wmrRAs8UdrGqtze1dRQ+gF/xwKLAFIUYuQzS5TkMECic6DsAFVC7pdyXdDlmhaQjL+cvXrSi5JsnDKCYtTHbo/xeDSY94lbOLMKl+c/8JQ/4XWf4QAlKdMVQugSz3zhMOnl1wz2OdPdX58usqrVhHd1Kf+ZZ66rbDR3ggbp4dunyXIyN9jfaEvLIAs4slxvVyTwgSP1Q0Cbc5UI7OgP6wUuTOj8I9Q8j5OM8deXgVHmERyIlOsGRyh6FyWz3sozRgmZ2bOQakoHk28FsPJvXIByGwcmcnWdeBrQMDWhL9q3wSGFtfdtAwP+W1YXYIT70tK5ptrvTS6oYOx4tLS4tyIAuxvSFS3H2zDkQ+fhKlPnRY6csP4eu32vDjwxy1C0DwmUNaHaMj0WvdUNLvOimA363+amnjshotWjw2BkbGhQtLq3EjS+6Ie58+cskpy2xvDAb93z2Hm/ShDfoCQbx05fnvc9jeHQ4XvHSl8TK4qxn2jzj9mdVdfn0PuVb31h1X0fucqc78kk/pB/Q92EV/TC8kjg3t1jO9873zOF/J68rafDT19/pHeb3PfB4fOjDn44lGXFejcIoWZcI1rLf3E4yyoRZ2uZSooXHsqh0fIuOfC7bGv3QDdDN5rmpXbvi+IWZ+Jtvem28893fozZOQ4gZ/v53/lD899/6Az9WIB/yjHx5UoJ+KbrZMlbKVcG64eJeZUsmoR0DC4ZKm/sZxKl9nU/Mos9CI/HoGPo1uHlVy/j037qZeggneJET11I4MNCsMPNMngv+w33bF3CqL+9p2q39F2bONAxr611dvUAbEOFGqdJh6Dj1eYHyJeEUoEZHUNMl07lwEEoaOdyApCvRIwzFUSHlzlz8uVziUZwi3zM8VVjM4T04DBbGqUXGtbt3MDoHhhTXFpL9uLLOaTnrEvhlj9q8WUjxxmM6GEQoAiq21qmA46rS26YRGBrD7HND2CCCjHJacjDiHZcaxLS1sQMXmGwcBZRfRgpcgu/u7Y7dU3v9DiVKiLOqWXZltrIlJQMvyGclIaFyPsXVQVDymbbgxCvhds8qM14ETvS5ownO5VMoxgFSlOZ3lT1j7vTIFAXcziBHAx7aFKVFG1HH/VM748CBKSu/C5o1zS9zcIeM38Kci7VQYpgpTxdHCabCFa1WrpKPFJ3kJe0s3ysfkh13CAt0Op4dg59labeBCrFBbHQueJIw5kuic9ptt9zkY0HZjc6rQD7yVLOqDc0ihCQHLCrfM0vxA2WRj25of9FJPOWpTjZewk3ZuFoO7U8fKNGut2WmhOFBDnLKYIQ4EpUHmjc18h8aHoqJ8XEbTFYWcCjSCxfOmz4bEF0huUJu4CP0pBKDriTGn8xTWdXV/uSw2pyw74C3nENLEm5ZgFZdJOPj/GhBfY1+0d83EKOjY8GxnxRD28Gvo0ef86AlNyPRvsJhsmh39mykjLjYqy79o3z5pkx/yCWy1kijDiTJ6FJfawLFZbuIaIEA71kX4Mx4JT8d3X0ioy16ZPhYAu3p7oi5+TnvlObMdlXBfAWf8QoHBFAfDyR5FEeUMK4I9/V7dsZbX3GHBrRqG/XLQ4cOeUMSdC6vLMYcbyNgeJmhygD69TwNsESl+WS9KL5gLPjsJ8YSI41hHR2b0ICA776vx7D0Fa8cLmg2Tn+fuXQpXvnKl8fLX3VX/OIvv099tT3+9nd9exx58mnrB17h4i0K3rrgTQpovzhzOXbtnoxbbrxehnxehnVe6fl62vJaLmuvrC6ZP8gkG7X6+zv8Ghi8aNMkpsoOOu7MmQveiAqPN6Q3mWCwusaufQ766B/sj7s/+6X4yCc/58cLeTIiA9nU0VWWcG6na3yHaQsu5E1lEwdvyVvj0AGe3Ogan5iIKenMJ589Ej/57u+Nb3rrNwhOAwbR8/yzz8T3vf0H43NfuFe2qs95jQc5QnZ8JG4+RrSRJB5ixBj6PTJg+VMG8iKTBgBPkRvSFTRtQm44cOegF32gOP3qPiNsCLrPj7FA5UsDDQ1w0HFpY4jcitWlxeBo2va2fEWWVS02UB84dNV7zq9+XmEb52PPPONnGChFnh1DGorbjtaWM4FChqvE56g4mVsdZLjhRShwhlW6K4MPHjHGilBEY9hYnoPBjLi98cn4yAeDeA+sSx2wP1o0UuYj6wsXz0aXjHNX/5A6oxSEjB0dLnGqTBjP6N35t+mrtKiodAqTkv9TaaWCSKWbPM2ZHJkQHBtI5eOldnL65XZgjUJ10294ZCQmd03G+bOnvftxat91fp6zuDgPEQCKrlxqspFVXhqTGQB4UuEnkQhYwshw4yu/l+idSsYyqxddddbJPQ0OPxjotLcxasZIQiv4RLvp2Iq+no7YNdIbZy/OeNf6/v3Xxbnpy+qomzLg7H4WrizMBp4ODE+TrnZ/NIE6w0M/+zVWys22ph7UxMvLmsNUQU3+6hLHoZ0+kqNe5EMyV/IKmeDgDjPtFr8q9fhjj8XrXvtaP8vj04AoOkb+PL+VMJHVckQdoRM8lRbozFlEGipazGJDufiKJD/3uCRXYdOnOpNDYepsZ1jwUyf9c3dRWcJ/8fJ0DGgW0CuFTRmUT/uhnECLUjcW5VOy8fjW9Ya4pBV8jtcvS4XDBYR4kBfnPlraxMC+p70xUkkDiqT2YYCkIkSfaqbyOUzG1JBdME8dedrPXqEZ3jRygZd7fDBInuust6bT36uyM2wjb6ZDJTWgvxLHJiuOtM2yxB9d9G/yoVgZRLBkrSbWAHIlNjQr44MLPMI4dfqkX+NhxY3nw8AzyEGPyW4Zv2cwwuaBPsoaWlVmz8ZK7B/qkeHaijnNlslz1113Wr7V5U0jCNCRPEKBPownYQYsvEeP8V7RLJuZqGeVooPlfAbGPDfulM+z5NPMvsXnL97/UOzdPxXvesffjc/c/bk4Pz0bTzz2ePzYj/5AfP5z94U/ZiOcPKrhrHl/XpQ2VD1YqZsYH43r1S5LGuwDW4/JzXbAh585gGDcyDeYJ8ZGpCdFr9LAce78edWvU22fn3KlTTo1mehW3+EZM68z/fknPhOf/OSXPLDk2TN8xAHr/klYF3rH7SzXML5uK8kEcfJretXJ3Fc86DhWQAmzyW5k11ScPfFc/OLP/UQcvOmQdA+fieyN9//P34sf+fGf8nveLLtjZyCDmXVrW1f0DwxL3DvE67UcNKl92I8Cz5Ej2gw+oglgJlLIwIZapOwm7ZBaZRmXAzzisu6ZlvmQD+7hOQBV5xBhOPLQtyRPbECG1+1dveJnt2VSEqnByLgy2/1F48yrVGlwksmVaTjCHkXINcdRsLxCaMZVpZw4Mo3LHc6juWoggMllDMhLuDQ+aLL2dhnknj7vsmanNsaCWvKO8drCTCpyqUrwsAPSFS9lULB3nZKj0IKDdofFKChmKRo/q0b5JMlvpRmTbo5+A87LQzJOwqZL+VWOfU3bEQKeD+3UaNuH6SuNrfsXzp3VqHvWz8I9My4/G1IMLVZZ91aWGAwLGDMGytUIUPR65g48Chf6lE5eeGQY4WXQ4ENMRDfPYXOTCUvQUi4ysKqBZ80pyKqBeKZxW+zZMRrjw/2aSW/F6fMzcXlu0R9/ZxZqAYYO8lC+8l0R781VsRDlBm1dSoe78M5tUpZboRH+2WCpjhhu1ZSg/sQDz8YYQOSyNtz0cjb1Io/5JVjdux6CY5ZEG1yavmSeItgoR5bXGDSRz+W6/dxT1ELgKCsxohfihdJ8wJkn4r3ppGylU9dMS1l3vZRObLMBwjlU6AVXGmqVqzwXNOAZHhpR+QKBX6oHDn7xekmGcNSb3Z7Qqrwq1wMg05xlXeuTZzt/jYMM1V18VSs4zAWPwaeg8uexnXnDn/AAL43t5WDaiB5JuhxLusyW2NRDXlbYyEdfo3jqC+6qHzDgAFrpiK+OJU4XJwLCv8RNv0lDzH0aFfnC7bpL2NnI5ZOjCjwbyzAurC7wrgAHq5CP1SFmIMhBvwz1JT9DzeemKO01DeiTDJWBkhXpHiTpamuRgZ0+GwO9qZdWl3m3n5nulgaq+2OgL/tR7uPYbhvSCVseQKk4vhaV5wusCK/6XYeMnpQx3x8+depcHDuuwfrsTHzgQ38efQP98a9++p/GxvJizFzm629zcfHixXjzm98Y99/7sFeFWPJmpr64wjNlTgBbi3EZ2MHePvHtSszOL8S+Pbuip7MYV9GfJz3yzJ6zGtbMIz6cMy8cg729cZsMXYf6P48sWOJHf7L07Jmm6tMtPrCRcnBoNH7vjz4U99z3kPqeNAh9QhVtlsNst+wPlS+4yh8ga5hLgCk317icUPD4jY1n/TE2Nh7rHT0x3LoS//E//lT0Dgz5TZse1ftnf/rn4qd/5t+L3039zf1KpcnHOHew90iGm5krxS4vL8W62rRFugKhrX0YWfUKJXJvnSfgIiu1XjjXpYRrvCAt40TXdOQAFNmHMdboUHSceOPc23yTUZGOQB9L9wl2x+RggSiHkCiQX6WSUABPJ/VshgJVecIQQCK+FZjhYHwqq/wPQSmozcwnzc+KlQ/mp2GRQRYTEXixVx1KnYLOJQXaoql+d/+APxnX0zuAdlRZqqQGDrzKsLGyGJsSMohg+YKSYSpyg+FAwbiz60I5wxTSqJCZprCVPwMD/6iKqLDyJY0LHmRn5DQahMKnhjFK0+ABDcq51n6uKFzsdNyzb1/s3rNHQtHt51lzCwsxfXE6lpfWiuBgXNPIUBAC5Rm/N+rIL8usfCvYO1tNI1EYbQm3flI1PHgVTH4dqVWzIVpBIdEh46tfpwY0GOVOjYaZQXRRD7QdJCgPHzxndjw50hWH9u6MEc2aea52dHouphcXY1Wg8EOtYRrhBQYYZeYDWaTU81AW8ZyRgijYFB9QwdwSz2aalBPJDWEl2MhbZuC4uEG6komzwlNKwtBJ3CrKrvZUmHoge5zi5Nmuwiwp8jw8D2zRLEB8AaGLhWdQJNw40MFj0pFP/NbCU+ilctmpCn3yc7ZHbiOEHMtVLollvKvHJQXHsjI/2pl0BgjMZpj1dkhxSpSorPgqw7jGqyXgRW6pN9gY6JCfeHmQCd/lUw4zxkJ6w4d0n5LFpeqhYOAXSovNZuAHmDobtuDlq1rCLCecyusE84yvk0EzYgbPyRB+D3j28qz4zzNJ2ofcSZsVL22uGJVq2iAP38WZQdwnT7lnIOt88jfos5StNNoVGvLDD+s2nPRtP5LQrBFHXdxmSkPmIZ1nw2yIoq/nkusVv5Pvg3TUx5Bjf7Ma4IJTkix55fjatrhw9NlokYEc5DAY6R/DoENEz/T0RX8Y5Oy58/5gCRfHfF48fzHOK+706TMaKF72xiwq3CscnPzFhiYuDB/x589f8KayI7p+9/f/KM5JN7zrnd8bNx08ICM5H88+f0x2pTWGONJT/F4SPbyrDJt5bJP0iA+SAw4IYdDCyVYY76efOxqHrj9oWaIhkD0PYkQ//ZVHaZfnl3xQ0OnT5+Oi6jM8nF/jgree9Ih3PMPnkJz6Zanf/v0/jXu//IjwaVAmvZHwtL36GfrJja54+Z4dK6IaHvclheus2XJg8EyrYVwdxNvnGbdmk4Ma0J7WAPyVtx+Kb3zTGwWltlX/55HVb//O++OBBx/w5I3Ca7l+A0U/l0EOKVBm0hyYxCcsB4SzQ4MTnhOzkuF6SJ+0tXIaJJOdNvVVGXMEFr3pXlLqSUgBr7aYD4pUGM2Vg3vBqm1UuAca7juuXtbX9SddOUDIJDRlmXjwXfH5EcVxCMn2zPnZJ9mtDYNRH8VQKZQGlwJgbjJBt3L8gxX5H6JpMDpgZRbOjakLo8TszsTItcogI2DCZqHq7pcxZjlCTGF0yBF/ftYtnxEhsCLQhsLlCA+GGB8Bw+coSCtk05BMSyZCISNEmE0yKoC8uTxMvenY1BVaTKuXSzDCOYiwYaEeohsVKzLV4P2xd8910dbXLaXGZxXXYkUjtMW5WZ+Ug9JFAXB5ZquyUfCcEQ2NPnWnJc8zRjDNUi5ra800GQSoDtCJ8GSHoCYJw4pD5TMzz67u8mxZVx5OongPJsCt2aVwtHe1x50vuklGuTcWpIgvzM7HJRln3qf2F4OkGP1cuuClLH8iUfEs0RGNIYWH5o8uESjeqwy1A/WqbcQ9nK8zVATWM1TlAS91btcAi3RlEc3goI6IjHAIF4CEDxzY4wNG/FlJGRQ2xvCcEh6urcqgCJ+XyV0U+RD8bDPLLrQp3p0mgQ1WR7ekUmeSEj7ryL2fYQmGUa7TJT1WJK4/9ZOvlKw++LON+CD8Ht5lRWaIF8yGgOY12zkjpV7pzSwZ8Che5VeaUhmQkzChr+6yegVSf1TTmeSI5ghW2oSzn1OOlAzTFXb5+qFIBwcHY9f4uAc7unXdsMW8Cnbh4gUhS55V3qCeMKK8VmKa1dc8SKB8gKV0Gk6R0AUcvARH8iVdc/0ItfDKluIMqzzoBhwDaQ/EwcW9ZK9VCp1K8R55t/pBJ89hFH9CfMZwepwi6DQWolkyjY7ZPTESy9MXYnx40CeDcZgG+yjqEq/LEw/gEH7qkKQ7r1zRQw49qKRY+EoOywdxbfHMM0fj+RMn43f/4E9sUN/y5q+LH3/vu+LMqRNx8tTp+NL9D8ZP/POfiCcefczGieMyWbZn1WJpRTNnDUCW2Im9dkXGOj9sweOqDfFhZHhE8rcZL73jNrXvFfcH+giD6XnVfWZhJaY1S2ay8PzzR70z/K47bo+3vuUbNZPO99p5pZJHbENDg9Zrv/7ffzeeOHJUWFO3pKt9Gb5k23BZJxVftVc45ReXdiPbHNc8cat54Cu6jGOAQ/ppqLc/9h08FA8+9FD8k/e8Lb79O94iGHZqd8XRZ5+Pd/3AP4qPfvwT0t29zl9x0N5elUVOLNs5werqZjm8X82gdOmQznYZY/XpteWFmL14SrKUr63Rh007F4MftVt+zQtZQKbpn8i96i+fMnP2jkRRIdVP/2CD62bI7AvYFdsC1zn1JhDVMajce93ucsey9p3bxvm5w0/liJoKIexGhOHD4FIuDVKdkCq+os4ZFDDyLZekO8pE2KiJadVwBjNemKQZ5/ryvGdiXRrZtHX1ZQVhyGZ+D9k7wcEISuGhkVMIhFuE+QdKftBEeYbnf2GcwgoR67BH44xouVddYRjG0zuHhT+XiDFQ0J3pbnzlZQfjzsnxeP6556Knfyj2Xn/Imy98ipEMspWIUPv5HdXVD4fwEcbIuQ4IufjWWRQ35Zg/GiyYdP2jDfwqjW+zfC+DoJyIk+9nvDQ2hrxD5UiIqYc3Q6mO3kynsvpVzkBnTzx7/Nl4y5u+LqbV+S9Mz6oTKw/L3yKWTko3NM+kVMxXlUlZkMsuRciw8VU8ZJKAvFBNBknEW8yBU/nUAdqJx7VoYGJekhtY8Qk453OU/im5jkTZzfz004fjzpfdHt1qk+XVzVhY1rxH5XW15xe0UEZekRChZIeXzELdwRR2h7B+gYbsEkgJsI4jXcU17kubpct7819+8kT54RH1ov6KsJzr57L0Q4EiRzvGRrwcnDNAlmXZDbsWly/NmE5GzJRGmg2b6pCKIAeP+SvO9H11h6xZ3goMfgUnPzYCnmZ/JDEBoDXrleWxaYgdvlbCZMQTMp61Hjt+TMp7mAjQ2iGzKDOMngc+ciRnHeDRNqzjkbPSTkZD8TjFWf5LsYbVDc9yCfG/DlThsa2tMmkcQIpXk9g4hZHs7WbjY6tmIkPxqU99Kl58223ehAWcX/VTVowES85PPHRfDCjvnS9+UfT0dGjGNuBlYJxlUvzK/pmDyDTO2c7047qaku0r2FJfwuRloHvi1Nl45CtPxm//3v+K+cU1H2jyo+95e9x2yyGfQ/2KV748VjfXZTi648lHvyLsLZo5r2kAuhAz9NOLs/HkkWcka60yxMOmgaNyOTUQGtg53qeBIG993HrjIb+yh4wxO5yXQWf/yGUZZ5bM2SnOK3J79++Lfbt2xE03HozdO0eiXzNWdmC3Sr+97zd+L5568mnpE+kFywv1yTZp9GWF4Qd8oMbWXwws0RFKNxfKP5bMMx0+5eUU5a3yyCSJ/SxsqBvUJG14ak8ce+yh+PX//POx/9De6JHB7paNuFtG+d3v+fF44qlnpFOZQKUAgZ8VWn9WGN2rdsCWuY+pH4oqQbFhL1dANzUpYk/O4rljsSp6RnZMiX8a/IjnPOagDdDVOAxsM922jaor+lISYvqTCo6RVbzqVfUFjntcxuV98qj4um/vaIv91+WGMLmrjfPRp4+ocBjOswVmuSg1UkAqBKoshDTulYbvZUbJMkpQGZNJ/JwueMGgKdgFjnC1S3B4bkBlOHpvnXeQlxdVbjKRXWw4P4+UD0OoupljZqQhzZlM0sFSvJUla/j4ivLsgKRKh8rWnemBuRzmT4dDudNolJ31kWIXLAyjxhhvaOEYurEdO/yOHQbliUcfUuN2RFf/gAYYMsrCgoDljj2VJJ7AL+hk2S7PF096bLhFnwVLbKNchBTaMKoYXcJZOeIYOIhG6FI0sD4uT3hy81wKCEty8IT6USeeNXfKgO3ZMRG7NaCYn1mM+x5/PK7buz+WWTJW4TzjwfyzgYIyqkHNZ84ScKV3qhwVUxS86gk9goNG+JXLSUmy+Sd6vHFK9fBRkFAj/oKfCU3KSLqkFSHVf5Xp712TV3xn4IHCOKbR/o6dms2JRr5RCz+Y2bDMTW4ucIPHs3NohYfwTjcOCS8tyuyAeNdHaci1jRYyQF2UZlTIu+KpA0vidHTT6f/QnTz3IEsOWonLjsZJSxf9bLyP93HdRtkJOZEOBcEzJowUeKusQmuzcx77eZ81aXIl3i5FJUWGoGes1DidDWXNUICgh36VUKl4MJDrMnLQgoIDVJ7d8ZOnYmrP3pDuco7sIzJQzBcwekLBcnrFC8XktyNOl2capV70DT8mEA7abZ2DsInnB2wDJo2ljaDKAafLlk85DAyQMh/K4RWgVfMdZf/EV74Sd915Z0zPzdl4q3QZcPKkcv2fv/Gbcd3kWLzuNS9zG/b283UwdixLpkWn+6XKsVzrqu3Ihbs2jHP/lKziMLj/6/1/HF+8/+F44KFHVPZmfN3rXx3veNt3x+rKQtx2+60xMTIcy+LpJ+/+TByQUaJPXp6fjdmZefnL8f7//SHvSt61a1eMjAx4DwsfA2G5m8c61J/3mdn9e+bUqRgbHYqXv/R2L+Of12x5enY+5ueXbLDP83EKyR+4mDB86Uv3xU03XR9/9Vu+OYY1a37ff/3NeProKdW1PXqEc3CwX3RipNxK4ln2Z9qE9qz19wCNuKI3aDcP3NR0tBH8YFWGfuuPYRTe4luHwLPenhiQXtsxOhkXlHG8fTV+7X2/GG3dbT6ZsLt3KH7rN38z3vsj/yRmpMugH1fxqNPLZ/KS325ofL9edbkiGK/uiXrkqL4FxHPoLU0Whyf3KI6v+l3RjHpZk625uMKRyZZrybTEGall9uv6E6cJpB83qCwmLjg2M9qn4obMfqecDsMXeAnN8Kn6HDC177p8lUrummfO0xfcQUAEozGcNPqGl6uS6TDfuylVOX8VRuWxoQky3DjkW6cywAiPKiITKsXfFZ0oqa5uwfAayYoYoJGdmOBlAxkvj0C9VJWNyiYKlATKzK9H6eI1AtMhn1ENTM7lJJXLvenOJXGEgI5KvE9jUoflzFo6ZS5NJLNpUL/eUpkLHcpHKgaF5xQ7du+KIc2A/B7j3ELMXp5Rufksq555DcOtaFAy6gQ+PYbR68aqn/+wIWVdDSpu6ic+Km6DOPhMXuUzT8VPv1aisOuni807pCfdKGgJmoQQYWNFAiG1gGL5+JOy52COHcP9ceuhfTE6MuiNIXMstbO1XyPOLg3CeE6K8GJM2mR5bTCgS2XmbleVJxYx28tL9VObKsntaDHjniM6lQ4bgeeqz0KRIXda+Eobqb4QSRwdKnmfcpc/1UP5UVADGghB38BAf+YVXxj1suRqY1zor7MZNyd8UGess0T/5HtwQxzcI6/q6gEhjyhIw0DS8UiTb3yEcfKtiIh1HJUknAqmhrnIi8yxoWhQdHdKOZO3KiHToHLhlzJkXpdL+VIaagejZOUCDrfAJwpWGozh5X4Mr6+MT6ZDJ+XkvZWVI+UgvFW9lDTdsIeBPmef3kvZ4kwqW4GZHmgls/6JTo1/3UU8YNFgo364BSppQrcg9ZGfcJIrlKd80iCBMhg0mRyVyYDB70MrnjKhLsvEKU2IPAjyHWSqrSAHGsQk7o1VYXjLqhaDbfaHUAgyOrV7ShCbfiUIHufbEC2aXXbHsWeeiyceeThuvuF6v4/cJYNn+dIsEv3B4yGMCrhrGc0+9SNcL7+qKHgGX3yWlGM5GaQ9cfj5+PBHP+48A5rhvuE1r44RzdCh/qYbr4+FpbX41V//LX/A4tCh611vHjExmDh28nw8+pWnhK/HG035Ah10oWc8YTK/VC/pG3Qzsre4tBxnz52NHZO7vKTPyiR9BP7wjvToUJ/71pOHn47LMvSnTp2Jw88+H5+/94E4cfqc2oj60Y702SuuAzp7VTPLxaVFzepXrGNXpfu4fEIkdgF4XdCTuolJTX5uEvqqMWWXu9u7tIV5yiU91CO+7dw5FU8//0x8w9e8NL7ma14hGbkSnd0Mcjvjox/+SHzwQx+RDDIRAxtyBw76MnJGGCFJvQB7kGkYlQNqBkzsHZIMiyYONkGfEL8pG8E+CDVcDAwOR/fAUOpL1YNBnQfSAkw5pT+zwqpy3J9VtuGggpZljpHyaRr186TMKVln6DLdpotPZDY2hM1cvax9ZPuEMHcyI6Zi1Cw7UyLhKgjNHYpjOVweIxYp0DwlC8FmJqdRC8KmxmSkyiYfFDVfc3IvRbFUByoMMB2fcnXBbpQDzMNgZKd2RtMADEJAnDdeKYm2EajzuQMrc1WceXqYlLdGmYycOLsXxlnDIFBK43xrNiRwihcDDHZKsmS9hoDyfqNoxKDhqDbUeJSoejKypByMDzTRCJ7NwiDogGb5uTksv7BE4/s9UsWZGkj1zFSdRD+P1pSfU3qAQ2Eg6NTRgm0hTAHnsJGBgb6YmpzwLmw664XZxTh9cd5GHoKZ2bZ3lnKhS7lRknQgHNjaIYJ2ledXa4SXMN+5VTDLpGzBdgkftDCbJp6ZNbn5V6TIdJtWReasxKVagKk38CljW5oRq3OoDp3ChYJa0aCKZ248g4Zeno/5mEm1GTjJX52XsilHuNIggzPTiXPYSk0wqr/lhfahXXRjGgAGzHH4zNaUxn2Jp57cgI96M3Dino7KEioKnp2xfp0LGoSbfHzEoNIE/1DEJqncA5kSpbpINggnHWlU05EfP+PT1X5hSGPJcLqK2XAOVVyCpvF0Cz+BR8Hymg28Bidx9Em+8DU7uxAjahtgoMtyTnb6D3ASIfBx777qQWXyz06EU2duHaV7z3wZEOoWGsBp5Wkg0UMZzoNxlf5QPPIOD8hLgAFl8iD8ap0/JyrZ4oCSgZ7O6HQ7hE8SY8m4S4Omuz/60fjKw1+O7/gr3xTjMnxjMtBVRs6dOxeTk5PuZ8hJnQmbNvGlOmDpR26/jEhZp59KB378E5+KT372/vjAB/5ciVtx8y03x7d905tiaXE23vjql2rWeij++M8+KWMw4EECJ58xsOMshIXl1fiVX/ut6OkfttHYvXtSsi8Z00wPutgVzqZSPo7BaWrQwGxRrRZz86tx/typuOPO28S7dfWnIRmfdek8zcaGh+O5o2fi3i992bNY9OCadAPtxcc4xFTXkXYDloEK9QY/jjTLRWmfEu12wTna6dv9k6VtwuCpxpmLehAPj3nXemB0MHbvORT3fObj8V/+/f8dL3/5nabJhlLwP/5jPxn/4Zd+SbyVIXN54j96uxg5Nnu5TE0+6gqNCSzlcc8AETuAyNqWqTmz+6KbctOpB/hMfNhcq8FW0r3iMzSwY1fEEzYtekKryzKq/Fe2VE/XH/uG7KcdgNSUEMWpYEhyXPE7NOjae91eqMVdvaz97GEZZ2Y1opRK1mextSGoWDI6FStdFuG3glY2ZkCdPVKouojDsQztL6wgPOssAfAMGSWXzIJTHoG74+lGxLPEatzC5xjBWWkpXeKhvPnsAkFSCZlufLpV5wUN+B3n/IygUgA8yinM5/OC6DoYxUh0VfR1iPap/ddHV0+PDRWbuzhEYGNtOVbK+8m8glDsr64U4DrChGYTIGfeqRweE5gm0atU01+VvPmqeBsE811x1Br+gV/dzIInmmkPXr3xiTyqD4aHXdI5MOGZtvKIl1O7JuOGGw4Gp/zMaZZ/kSUtvugjWqiDT6nSzwpFONgv4FUHlKOELAU7xQhIeMws1pvEuBc8hoc0eIxxtd6jHhg5qK44xA9v+HIbZP3qM3Bgwe7RpxK4GMkyw9mlOjAQoROzjL20LOUgvO2qLwMk5MmzBw7tgCR+oh8clld4R10okD/ii89l2vkJ1gjkPGtVRtL93JA0V5cVhYSjdvjtbfnOMshdTy79jEp1RnZ27d4ZA5oFmDYghQNFysEuvGbjHM6y4XKZJWOMPSNSg/rnQapkXYCWHSrWcOSBwMZtcQSyfvhORs6YxDqOK+XK/NDP9aUvkaY/2nDHxISXNak7S7G0F49iT548I0Uu+pUf5wEQuTGScqz+VGNs+aY+4C90EqcolZ91hQn1ObL+fDEQcN9S3cmGfsCp2W2w+dkBT3uRSUQ4L6C0I29TSLmilwbUn3tZHUJQVbuzZy9Y0X7pns9Gn/jyHd/2lhgbHvJ7wKZPSDAa1aePwSsMGUuzhC1ngvWgVWHLvOKB593hiR0TMTYxHu9733+PD33kU/HYY09KAbfK2LwsXnzri+L8mZPxV77h9V6ebusbUL7N2L97j2fMHDzCkZ5Hnj8Z//V//H68+PY7/QinV/LkU8UkR+gg+i2Gk4GJd+iLQfQvdmKzw/7c+Qtx8sQp08w3rHftnIiJ4cE4f3kuPnb3F+PM2XM2+uaxLg84lR/jQl1wIyMj0iM8Ekjj6joXntc2Jx5X02pe7kmDJ9W4k+erGWdm17yvPiKeRc9AnH7ikfjj9/83rzT4BEjVYVaz/B/54Z+M3/qd31ZbauBrHEWOdZmOIpc1ThSV/lPlRvFenZLeZGLECqL6Pm1MD1CieeKVI1kjDppq5YNOopN315F3sKwsL8bK7EXxnlWJfJypCguXUIgtfjtEsocM5wZJrspXUVJ4g8/FM+cDB22KcRjnV20b56cOG4mfrdFxRBiNDQIT7oIRQK40GJIEqh5rGgWS3tk7IKHo9qsipkQE1dODoMnMkRBhnNAzxBObo4vs6Da+QFJZV6TCwVRI07+sn102AAJCwwNDY9BZMp6CMGbUA4Z7Ji98G1c0eu7m84x8Mq4rLp09Fa3y9xy8IZY1Yt1YWZIh0ChJiglM/FCwqUiIo2FzxG5yVFd44/o4nHSQBwGBLhSJKBM/c3MY/BGSVHDUQ1HAuwEF7zK4UBDwmvwIlQAZnVMyNPD6Rn9fT1w4ez7Gd+zUCGx/nDpzLhaWeH4vvigf34Jm9s9siAlZ8iyFo+EUn/UqCkdRNqJtajMoUX14do78b/NZsiBKcgBEHO3IAIQw5QqJymAlwPiMOznK6oPbRvEdwsUrXjxD279vr+szt7LqpTRo8vKi4NakVHFe9VA7VOOAa9BNnNsANgq7aaHO1ENdTrSIIPPfRgp6Gm2a9XQbgFi0Uw8hdBz4LM/K4x94zUPhVdxlDYYY6fN5wW7RiJzTr2hXHi3w+herSOSlEYwHJLrJGSFlJV4/85UyI91lljQ7DJDpRkFmOjigH+dHIAUUl+ppOy8xDpr0lOmGLIgnfX390SeFSX8136S4WXm5OD0TZ2V8OOOZ1S/TLpi6AlVnysTjQ4+x6h/4qSP9wxSRXugg7BooncEA+TEbDZrk+7EP8QwmVQ7Oj0XAKR77k5DQK49Z64bayo+NNFjqw0AXw3b8+EnNXJfjyYceiEN7JuKvf/tb/f48/ETZunz9WKbGVePC8u511x3w47ZqVMjDahs6kjhWdU7L6E1O7ozB0ZH4+X/zS/GHf/rnGtSciuGh/njD61/v2e2ZUyfjm7/+9T5Y5M5X3hUTg0OSaVYet/wa1bJm//9ehn1js9WHGQ1yIEhvj8pe9gyTE8h4g8XP2Km7wiLF3Ozt7fbxuxg82uzMubPuNy996R3R3dkbH/rwJ+KBR58wj+vAx+0oh2jY6OlH/TgM5OzZs402pT0MC6sdV+AFC4/sjCphwUHfrfg31BYYeu7NN6XDOxvngf7YP7U3nhKvXrxnPH7h3/1zwbVFl4xzvwYVzxx+Nt79Az8eH/vEJ9W+kk2LQFOfNQOyP2NHKAN5y/6bugDZgC7XQ7mR7UwTvGQ8V2uoFxOQ7Ovgz/YGt9q5u8e6am1uOlYF3jc0jNjFFdWLCdKm5MP7VOCLGIrhTummHErUr/C90oI+ryeEyV1tnJ87ckQZVCkJiJcIdNkQKY2KQ6AVqRjJM0tGC4q00Zi/dM4Ng4L2udcazVVllptKsqE4ftK8KAoOnCgXd0waizKsgiFaxCvOBk6+86u7WrELnxsDripN/8wIpnCtYmp2FgxgVp7GAgoGMqjo1GiVU3AYTHSz0aCzLY4/9bg/6dc3MOTnKKzPecmVnGYCFwpFikEdPgUCRZGzUlOjOGB5jJaz5lSUiAH1YFOCG6zUCVmSWUueIlD8yKMLvvrjEsbBCFN8EQx1SGWqGYEUKGfQ7tg5qlFnbzzx+GF/lalXo0yO30TozRd4IL4YFzQLBSPu3MilMgUH17l3+br38yyFvURnWnWJp/6ajdKoHwaSvGpxG1p4Ba+9yYw6CKZT95zOs22wUxDFSI8WqXeX8A5L8XD+L1/s4T1P6r4oGsEJTJ9mDeSvCpNXD1C6fkceWpVGGZQpcOXKGS/NRp2g150A2uA79YD7pCmv2Qp9imdTGmEyU76XqAwHjPCIg+RzJl0YZTofbXbu/GUN+jQDGO4lp+HpRzh4zoqA+aBUD7SEx7gEa0MsXCLTZTfeNYY+Rxa5I6Tb7J0GpSTAEA3TQlw6ZKYaQeBFP4pB5ThGeFFgVBGZAoLLAwgQ2lF+9scVDVxPn5+O6/bvkUEkkwyklE8F5dEYpEIbq2LUlPzgIo0U+rthhdMKXmFWbvxesy/ogCZdAjUuwREGGIPj2aIjlCq03BtWN96rIRgwL66sOA04ZpNUlPf6VzQ7ve8zn469E8Px9W/8Ghs3JgngZ0AIn3tlFHDV8MIz93cBcU+deMbMIwDgWdnikd6YBi6LiwseIPzcz/5i/Pbv/7Gf7fKWx9e98Q3ebHTh3MX47u/81pibn4me/p5489d+veq1IdpWRPO8BkCX41/8zC/E3n3X+dCRneOj7mPdXQxK2ZOjQYwMs/fVSB9ZRkUXbdvb1xU7h0f8xbMeDUjgx96p3V4ZWN1sif/0vt+Ihx9/yvxw+9MGqgsXfPZEQDylTrt37fLrV7Qv9wmfPM8mp3Wy/5GW+pl2JpW2zFMFMdDEY5yte4QLviLvyDnn/g+K5oOHboiP3/3Z+Gc/+LZ461u/LtpkhHv6peeGR+P+ex+If/gP3xtffvhh4ZNxphSVCy7krFX6BD1nfSrdjUvjjN7jr1CsOPqVsklGss9V2eSvrgrRPxFfbJNXt1w/DTY0iSP/xtpKrAl+bHJK5Yg36jO8ZcSEbmNjVWGWv3NHPdhzNi58siF1MOzHOeZ5a+y/fntZu23Hrj2NDWGzly/rP8pWozf5UnUSBilEXR2dPd7M5Vdu2L4uReczdXnmwWiBisIA9QFVQf/oDPJECQ0Hg0RBXoVBtTHxiasGy8+QSnqFScXgWF8IG774lfloHJQuIzQxIBsHZUrj5/KYJMQHm/QPj0Uvnx4bHDGOJXWi5cV5CXp2SG8SEDyC4zJED53WS/QbjIyES1caaQ5GUN3139IMs0nTVUdGxBkH8aKbsFcklOQVAzGNmQD4gbXQSlhQ4B5UmA80LXhSsfKayNjYcIxPjMbExLgHC8xoliT0Pl9awgFzkoYUxFRY617OY2WD5bO8VDYdRu3Is3RGtWxyYxfjhmZ6pLOxjdmC0xRP50KB+XUNXXzo3ef/6mJ26M0jwrHmTX0bfu0DmlAi3lGLYpGSW1tXnPLyjJnP7LmJWzukQDZjkbIFTxvANw5SQDFSDstivO/Ma1U8n+MkJZ6Hrq5yiSaUVqHFHwIQHpTZmuu76Tgu6ma6FJ8X9yg70rNeGB7qwpF/wKwpvSp/6LMvupjJcb4xMx4MMPJAu3gDpdLIq+ZVWHHUx2URzvy+b9BDe1COwvLznrIFqzB8o34uGx4aBnpqOriAybwOg6PAwIeaH74ZTm3FLM44dFFH8kJ7ra83ZKoO86ojAwpkOsvYzoeMISfwEF7yWCLjs5w1FBpypJkHu43hM7SZ37Sd6AIf7crnIVd0v7ws2DW19fKKw/CZb4nb58hMxXG2Op+4XOU9YOW3oQOf2o1JB+0GfmbfbK7S1Ce+8shDPqKSo0l5bxiHXqPv++M0TY5+CE7S3IdrX1VfzIsl0I48h/rTn46pvXs8G/z8Z++Nx594Snk31V/HY0QD597u9rjuwIE4eIDduTKce/aoH08Ib256RdY+fc99cerM5cCosZp0QIMh/AnNxq0T1RDWhqLL+kI0SFMInu+ad8ZAT3sMDQ1okL4SnxEudMhrXvMq6e+OePixJ3wgCjTbcIBPF7hwNkb+hTdj8ilJ0ipsGmcGXqxcMCiwlrFvPYe+BCc/6SH4xOX0Jt4pILzJu04Z52FWDzRhevapr8R7f+DtXubmrZQ21ae7uz+efeaZ+KM/+UBMS9cxAav04mwHhAfflLhcpRcQYCnXepp83ANJnHxA8R3WD5Cqk0GS/EkemQfo+Kqn9Vtb5lvaSmcJXDYT2+lTJdEFGHnBiS3Cp/YSnX4dVeXAa0YA9KehkQGF7WauMs4cwA7TWV9nyYDRAUypyzdZGSlIdaINKSte3GZqz0V9MaAuRv/y+840guDxJfAizcTI4kCfKwleMwxHJYkr5cA4Be1numOc35VRBXn4z2DBDSyha+3KGTOOM2Y5Tae9uze6NBvmO6Ddvf0efKAM5+dnY3H2YqwtzWkkK+PMyEllMBvg+TaKE+OL0faOcsWn0RVySCqX62BCdYk+PGbOVItOTG1qYzpdP/AD7fgSS308g6UejLDgE2UApysV5lYMqPOPT4zl5hXBnj1/Ic6euxDTl2ekjHickEJVFcimT1bbVoCplPOVNJQ/FUL50qGYiaTxyMcMGEVgUkEzQGGAIWOgi3bNeBkelLf8XF7LOHjPSVLMhjByHIqAosRQLlt5SomKlv6eLo/gZTtjbnEtpueX4tLisvIIl5izonqvYsRUFhtf2BxGHD6rBCsYFxQa6ZSPL3gUKfdrJZ6d3jZOygP95in0qx68S+vd8bpn06G8rJ9ozxlZ1pVWg1cIpneiqwyH9aP/TV+ac97+/m7zFzmtDoPDDMIDVf7kWwmmIBg/kuDOT4iOJFpIhy7LmVMMzn8rIwMYScJCY8WBc3koghqH7zgDyyWkn1k6mnaDD+KTaGZwC7zzKx1odjzz/I/PJnJAg/u64vHhD7JivgqPZQF8umgT2tQDEgWQBdlStwdtiAGznCjeAz61iwdVhmUgoVkv7a0yVoRrCcOt+yXJ9YoMP7KwjK9B2rJwEo/sMAhYEOyCDPjc0qp8zdzU8x760r0xN3Mpbrj+gPp5Pn6jhvhVN2Vc1m1+YSHTCg+BYTaLAfVrldKZLMHOzc3Grt1TNs733Xt/HHn2aCxKed90043RK2MzPNTjjWA9muntFtz1h663caVfMqBbk845cfpsPPHUszE0PCwebsQOGeWR4UE/nqLPoiOs3kULbaPswffPWXHqlh7s06yZRxNnz0/HgzLGKxrIvv5rXil+rmnm+Vg88+yx1KGlfuBo+CoDHUV6X2+f5Hq6Sf70P62MYJ3DtFd+EQWvdGN44sFZVxqoY+Udrq6+oQM4+vjU7HwMdWzE937P3xD8lowbk0JOLuuNp48ciT/50z+LmdkF0+ZVL10MjtI4p49jcgmPbHUs/9AnXkGh/hTUveSWW/8r8q3LK1oOZx1cH/oHgw7XHZfx7APZ8i5v2UW1U9oL9lYJj2liMsuhUBhrfOHWL5fP4QP1gAetMTDUV3B7t/b2svbx548KWLNlzZIxYDDMxAkHnZRO6EMo9INAGoZOBhyGGkIoFGGBaIxRjQMJIwUrK5jiOIRKdaZwO1VS/30YBj/dUBY6KhmHMMDkbEwfr8lMueQl91a74ClDaR1dnAoz4Nl+vsMsoWdzF5cYyCiUAzGggZfXc+kdo5YGyx/NoPEYGbpslUFjq5FwCEUKJHXIzgIu4NgoB71EwAHHQSU8EL4qsF7CjPLyvXe2K12DC3cayjD/cFs+EnBoTLP+vj4/H0MBzM1r1r+87NO9klaVJZyJNw2JFWUxIhYIUpRO14ZvLFXDb0aZbgtoZsXBvC73xgl8OgZA0A/zqQvnntPJvIKhy8pK93RI3u6CFpa6E7fKEhkos5Hx0Rjl3GLxbnV9K5WtZlbIV4dopUiKoRPSwl6OVn0ol7qy45104NxJdUErMugnRpRHu0CzfCjJTUHgpVOj1AQjelQaGcwVRTo+Z4fJG3DhKIcNcUmR7mkzxcGP+YWVGBsZih3jI6IT2aJ8nldueHOeDT2yopwePIGQutDxVQ5pOajKepOIz72BiXN8Om8Qyz8l0+aJx3fK6JDvoT9R4CgPGbMM8qMQ/tzmyqc8zCC7u7plgAcyr+KoO/zguflzz5+QMp3Q4E+KSZnp86Bhls6Oag/K+anO9JmKl37GagTp6bhHmTNA0KBJYd8Lnlkk9LEaJMGyQU/dIqMNDmXygFH35MenBcHM4wLTBH76gFCs696fNxXs5EBvHLn/nlibvRxv/eY3qU9hXFGeyK+MgcI8doE+6o0s5/J98oy6EMdHWNjz0a1ZHu8Pd/X2OI6mYYLzvl/6L/E//+iDPp7zW9/y5hiVfOyenEDEYv+eXTLMB2N0dDRXoRg8a+AwtzAjeVmOP/zfH/YscVBtcOsth2JMhpqNSNQzVzM0AFWdWAmBx/ANme3SDH5Ys+bhoaG45wsMDk5EjwaMv/hz/zjmZhfjP/7qb8fn7vmS6qm+b97pol7wXHWk/rQDegnann2OAz+oP7ILc+m/ZdIGN5SP/kG6qu2BFRM0x4vfoOc5OTLHqhrtYeMqQ+Uz8VXeoAZ6N950U3zm/vvjW1/38vjRH/4HavI2nyvRJd3XPzAaH/rAB+L73v4DcfHSjJfC3RaSC8LQAXE2rFjGTd04XfHlsjGmqlQghTrDGrhbVsFCOrD6UZeMJywZV35yg4s+bFuni7YkGmltbKbDhoqW3C8ErdAj/QRu8Yn9MpusQrKHRoWSPLVnhxDZHW150TXGmXeTvZavAiDUnQlEajDvPpODqTjSakex2qPWVBbC9Md9VjId9GccITnglJhzmG3nioJArsKnDw4qmA2OAUYxMjIHHqPQ2ql0Kfit1o4YGJmIzp5+CQyjGQn96pJn/aBHODgA3cKkCOytV2dasp6UbuNlGlU2SSoLOqgzTMfRAUmvQkrj1UawIy9pwuMZOVC0vh1pPDrosaDbAOkCZwqbqrK2qc7eHSuLizG5d1+MTe6ywmLWsqxR/BodQHBwmaXn+jjBdNM2gnUboRwhSfRQOnJJLvNUNJgPAnDbQZd8G6NCu7PKt5AKDh8aUZrQna9jGb3vkRHwAsNHz9kLgHGEBrjQJdO5sLwQd778pR7YMdPlXU+WWEWtYKWQ5+ctezb4QgFlljO1D+WnsUxakZm8T9g0pkmLO5vrCv1qO4CVRq2A8cDDtKdBNp/kezDpplIZMuIeBZNLeDwA0j1xIkgDwI5YWFiO3oG+uOnQAb8ClrwCc2vwtSJOaGIwpYYxjU6SQ8kShnd02O2ROTCiudIAvSoXGTRhSqsDRf5TVyj0vdu5KiJctl06cAmb2ijpAxW4RbPwJRxyvuVZ29jYqM+pdh/EsKJUFH7u+Jm4fPGSv50NLHlxyAQ6Abnzmxhq2+y/pcKFFn4pmxjmTLPCoj9TN+Xx4yzKNE/o64nLafzUuC5bMFlm5lVQLg0PP+SbNF6PYcC+rH4xMdIXrZdPR+vaYhzYtzcOXLcnBnqGNIDiNSs+mytDq1mu5UM4PeCUMYN3rhvWXg6j3C/j6S+iKcx3j72zVzJB//74n38ifuf3/zi+9OX7473vemd8/FOfif1Te+LGG/fH61//6tg9NeVZux9HMNOXwua0QZbwz4u/HLZBWndPew5ECs98qX6sRmAM+WiR+aS27NLAd3iwV4Pf4fjCF3l3+ZKiN+O//ed/Gw8+/Hj87M+/L46dOGUcOGQaXNSTQzQY9FXjy0coTp7KJXBcHdjxfN16yv1zeyBLn4UmNrXVdgcP57KDk/oRTxwyyCCeV5XYeLbnxlvi4x98f/z8T/3zePWrblGdOXgkjfPA4Fj80fvfH3//+94di4srzk9bpOxaM6QRVN9zvSwT6u9KRwbSFf2otJTHjBc5pgnZJNpJOOpT0tzX5azj5Wd+3csn7Fv9My9VPm0PPv6Y7PgQKtWVOjO5gVc4vt3tSaJ05N4DU46Tk3G+o9k4P6+RGETQKJRUCaudS5UsCCEGAmCQfd1bkUKc4oDjZ6IzC3dWapkmHEXomdVVY0cHopGVwJ/TnY9Eyte9y1JHxSCwHMYMuk2z/a6+fnWg1pg7f05lbkan7ts10OD5qpeky0yGcmFMmxhCp1XhphnhTuNGPRC4nAnSJPnchHJxyQucBVq+n3U4hlQao/BKkdQtl72TXxJjCxFKmDQbaI0gocX3ys9yKzs3h0ZHJJzdcebY0egfUhjFwkxZCo+SzEtoEDlqJUUlf+k8dCKXAb9MFLSqfNOgOOVxO0ObnDeMEYRs84k8gsUwXcl8fsZS8uNUnDuXP9JR4ugcjIiNQAB+X1ph5zOOiNHBwfjKY4/Ea9/wulhgR/ZqLk1DJzT5THHhgnbTosuj+S2e+SFzal+N6jl9DAVBHPKQBpROKl9hZtaUC39bJAPsPIc24HG6TaPmfEpjQ4mSOFkJGpBpHLjBlR+WFwAKrLQVF6czPX/smGhsiztuuzX4jGGlm/6ztJy75nGKcpBy3U60jeNTmeCgGacWFKiAVSZN5bZ2SjqjchkpB+mUQ8DgIgoYZIt2wm3DyZW8OBvmEvZg3OHkX4+Up1MUx4/l02NnLsRRzQZf8uIX+9lwlpfLdcgFegFDzVI1+Rp0Cg0w4M/HJJSLzGNslAcDLFg/ey005fJ4GiMFNcATfrWnd20rf5aVed0zBLOlmROnAG5Iv7DCR108KJdk8Uy6q7slhhYuxrd946vjjV/72mjRIPHjH77bJ2h5D4Rmv/2aETO7FDk2LFzUAwcucGOwOQ9hQDNVZoc9/XwGkINMcuPi6RNn4pd/+dfizz76sfiR97wnHpZx7O5uj2/+lq+Pl7/0DteTx07sKfCzds0slxeX/drW0tKC9JIMsOOXxTeVbR6UOisvj6Kgg1O81hWm/6Rx7o6JiTF/hvJPP/jxeMXL74offPfb4s8+8qn4iX/2b2T4el2uKwfDSr00ifSGyCqDDFKmL130PXWnHehzfNqRAQsynAPotAk4/Nm5GQ82aHBgurq6DZ+rsGkrGCwRxytiU7t2STHsiCfu/Uz8wf/4zzEy3O3HkH6NSrp8YGg8/ugP/zDe9vf/r1haXM3VK+ksJMofVtIPXD7rQm3MINz6j75ueUBDSj4UR00bfUx1p+o5yMtBA53N+hO+ECelZfl1nPJXoyaXryFmX68OPNAATcol/mTfsxN6Dyi8AtyhQdhC6jHxYFfTzLltYnL7mfPlS9OFUAqRD35doLcrhZupumrlcDZmusdommxgDVdGU0SVBkynNAlavU8ffDCVwUGOMPzVEVXAJ7qoY/g0rA6+kIKSl9LoH43+kVEbrQ6eJ0vxXtEsmRLBySwYBYvAIiCKVJ0kGDQEjQXjiXP55IGhWYeM1p3zKQ5ekK44Qdqv90pxBn4Oi37j0EU8+aGZepHGc3K/K8yISh3Joyn5XlpXOqeSjU9O+jNpbChgGd4jTvUcz7RUH3hlw6KLksAvEXNHpV682iIAG0N8Pl7AbnGW3HnHm5UHLu7ZhCUClA943Ys+djNv6mJzIF8L4yQdPoG5KXh/9k9xPE/ZvKJ2aqGTssOa93+Fi3uf8d0hHIITPmks4x0dHrLy6h8clmJp83NANu7AX/hgQdblL2/pflM0X1EY348fJAPqcpaLDeEDP7SuKW1dtG1JVtaprzoutFJn3gffFLyEx/d8F9uPHoTXI1/SfNX6o4RJkxyqDJ550el9MIEUQMgIt3lmJOXS3R1LqgOv7fCOOQocnLQ/vp/B68Y4JJ+k57MnLvFJ98h2ynwJF3lAZi0rJVyXyJwmHOycZ9DCjmHLEWmC45EBj3L85gUKq8BleuIgLvGTV7AyMoQZaNZyoAdliqFhUIPq9fNj1ZX8nLbJoJiTnfiaGvyzclSaYWgHyQXyA19ZUr6ii3bn0lBLfovaTrh0bYhfVyQzG5JDngo7XfGbaos1wW0IB2tf687TGqvlWhN+4n0vIleVZ039fk3dBBnaUl2MW7StSifAFz4mMTjQFzE/o1kgX5brji/d92BMz8yKftGtRmO1h0EyrelZPLJSrjSOPCNmkJ1fpvMnQJWGQfCsUmHe23/m8BEPHHploHZMjsVrX//KeNWrXm7+YyB9IJNc7btstiTMpjhmw/WxFH2cgWbdgEa5/KyPlF/VdxxfpBudGJXSb/Gz64ce+0p8/9/7LrXfZnz28w/EfV962KsC1KHqfOsr+Rimanswdrl5L19nBJYLmcw+ob6iewYqxOMsU7qgG50lKXC8BzeKZ2MeeSiLATBxDIR27d4dzx4/FgfUh/7qW9+glmfPU8pthwxXZ1dvPPvM0/Hhj3zCr5Ghp+FJm/Qo7x+3tupSW/mgKpWFHCL7nLWdNiX7q4gzPa6L/OQfIkufV7uXgQORpHlQgr51lCPdDvCc8q914CUP7PAEVGEjE/cBT15vD2R45ROaePza39/jOLmZq2bOzz9zREKAIUsirVgr04UfwkysGEovpZCanjNLVaJBbFaQtGYf55mHUCZr5EoWOrthUIgitr4KRTqjDBz3beyEk5B3d/cqTZ1yQ91SMMyqmLFcWc1nlkJmeqE1Z/955VmpSV+DQQqrJu6M5HN6iTdzKZhLQc+yKI+oUi8blOJcBzmULQMThAh+wrdUioozr5JfLRIqZhCcJNUmIRsZGfNokUrR0WZnLsfS3FypY/II3kFje3saa/LnWa+qo5QnZdkX31wGV6kA5UKV30sFqWlVPJQ6TXUgv34ZzyhP9wVWEU5POpTX7aSOhoFQfNa74NTFLFRku0Oz/MesRJjVcXOzEZsnzEvaQjjTSGFAs55ZbKUTPmd9wE97ke7nxtSReF3MgMUhd3zdClZxguegFs+mwUWH0EVNSQOOUshPnXBQ4E0parecOWd+ZnbCnMpFBu2iBrYrK4tx2803uL7ggRb4wbN0dj0jMZ6NK5ET1KDJ7aB6E3Z5SnStxRDyM5NsHjwCl7iFR0Bqbd1nvclkX3H+Q2xpCJw8w5Is5yXeDBq/H1koAqXMkqSpAL/u6eMDPTmA9IFCxCkfM+IT5y74lKo9uyakxJnFKl0DSJrSRkVwa/pHPOWDE0fpfv1HBbCXhaNhoYHHamwIo97wBTzks4wLXyNNl1+zEm/JSz+jvMzTlB84Xa644JGZqrPA1aW++KpdA3Hy8JdlPJfi4Ue+Et/x7X9d8Gpd1Xd0eFQz0P7o6S1GWnhYJeHrbtSEgQuGlFUcjsVkaZZdxxgTlrjhGQy77wtfiseffEb83Yo3vemNceimQ+IXpw3K+IrfeUwxs+PcC7O0sKRZMweRLLgMNnGm3slWg36uDeVlVQTDv7SEEeUDEy0+V/zp549rUPBMjO3YGctry/ELP/sT8dThZ+Onf/5X4+TxU+INKw85KIBX4MaoUi8MKbip17LoWN/Mz3UCj1722fCC5Tl5PjpLnqJPmGn39w8IzxV/c53BB3wHF68Y+jOYahP6HvqwQ3wdHO2P62+7K+7++Mfi+7/7r8V3feeb1Nd6o6u3w99hYPLFyuEnPvbxeMc73xvPHT3ugQP6gJPAcrLTp4vBpWwCq6SiyXZEMNQP+ujr+WYMs2d4iLzCz5Sv0g2VkvIPT7jqa0+EkS8JSMI5LuWKcMbZs++8YANcEYYzbtLSJlBmhtti567RzPwXZs4XL3q0qO7KrZ3L8TDqasHA1QalwPSpiCEacb4r8MThIJYf93lJ8YmhEEhjeYmicglIZYcsRhY9fYM2zHQelnZ5PnRlXUK+OB/rHKvJ5hQXJxbI9+YhMVbEKryui1dDSse9iskoqXymBTtRCQyysnMzapXPTFSdORuq0gdjUaIu1AJP3UAICGGPJKmnRrzUi7wsmZPmurGzTx2qf2hQ12gKlzoZ53dfOHM61hcX3VG4qI+PQBVNLQxGVtWxmbWp82o6W1bls+64dcG4DqqPlZbUpXKJn9kpGwKltNpRU1AtsU7ncrkljh2JSDT4PAAQCtXOAwPHyVcGhTOP4cUjn7SjjsIhD5y8tqx6rS7l95hRTm4bleNlPikkL/Wp82+ofv6En+7xOYJQyO2vb3KuL8uWXMqLolfYrw8JD7M8jAhLn7zS41eQlMZuXuBWeT2H16+IF/9YWueCFRgbv0JFnCJ4zYiNN+Bmp/Cq7zc9ip+eviwD3uavOTEj8w5h0bsk+mfm5oUny1vh9TKXRd4NXTxnz9e62FFMuncpc6kMBp7saGeXPfUjzEU6cCi6Bk3AyferUdyLbxWvXxtT/mXFQRfp9fUz6kscgyV4la+ZifaVFcWz+3k15mVE2PEO/Ipo59OFiNrlmYU4f2E6etUv52RQ/Kpc4deC8PvVuhX4iOHJe/gJz3kVijoQXluXcRFO10+zLb9mJRqWNdDO16tIU5xowlD52azyLotHvLIFn4hDlqp/hUGR8tI31qFXtFmOVO6mri3l4RvQF9U+7KJemF2JY8+fjqMnjsaFSzOSV47RXJERQXaRcGZVMk5q56q76BuUl3pC5ams7r58tpp9CVV8xUb7+NGjcfHC+XjjG1+nPp4zNAwbxrnKPfqHfkgcs06n6Up9o8GdBoe1bIwCuoUBLv0wJx+bgmkzzzo6euKBR56KmfnZ+Pvf8x0+NObRp4/Gb/7en8T4QL/lxv1czjqsKezHfaIdvQUdqEnXRWngZ0DHRIjHPPQ/5IU60G8ZJC0tLfodce79CE6qH1rNM5eS9gCdywrQiHRfy+BEHD/8lXj73/1ODYoGPeulLAb9XBj20ydOxIc//Mm4eHHahs36Bzz8dM/jEjaXsRzOKpCS1eboNeBQVNK9gtc/XwI3PVzULScu6bjHUW/gSNN/YhR2UsPHVf6kX/ERjx5MPZoXvHWOxCZeEy9K/WikuGtmzkcOSxik4KVAPWstVLowjxRVsBDZytsKVMoSUKQILuMgJpNdPIEG4Y5TOAVMYU2rmH1gQmAwI2HmRxi8dp5r+L0xlgQ1w0QAJQTiuDofwoUwyJDa2GBWxcBCt5e0MWLEW/DqgAEG5WDCYRinnxutOKDzOXEVInDD9PRhTqM+wF1hCSuD5oN45JUADLMuYqmbG1h/bDbaxLgKd2/vUPRpRtmmQQfGbV2CvbwwL2PLbEOoGZmBT7gxbpTpd6zFB56jUq6d8tKZzOFCG3LgOusyv60UqCsqw8S6bolE9VQ8cH4U4apRF9oV8ReMlEPWmTR1Njoco19WWZiJU78yMgAPfGbXfGePFBZLo8q3pgEVHb4NGWHUJfx0ROdyeVm+HXSq7XJFg3bRTJUwdQGEmSwKijroj0i3F2WTXfV1vZVO3eCPoszPrEOmwwPP+hXp/3Rkl4syYsd5KkLdmhaeaUMXymlxfj7mZ2bi5hsPSiFKDsR00yhcNioyPAw6qXttC06R8rvuCiP3bhNopA52yQcGlm5TlUV9CMMbaLYrfIJm629dbneC/HOYttSN8NsvYfZrYGhUkuJgKTxJftPH6FfZPK0a2Kz4owsoGu/d4BmcwGfnluLYqTPeG8GMya8jsRSt+oAHqmXfHebZKLSoCMlu1hn5sBgIksEL8kr9gIdOyq+DRnx2a0MstDk/dcaXUUsFKDj1DYEoPgdo1Mt9pfAGPoPfy4mqz8aG2kOwt+4diH07BjUru+iDcKbPn43h/u7Yv3t3HDwwFWMyGBzowepHr2ZzzNzAx7kBDBjAy7vKnV3Moke8gxvZ6epiaXg9Hn740Thx/ETceeedsXNqMgY0u/RsWQMED0QZRDB4IE6DVs7WZn8JfQV24NjTUJ15qnrBLwaIy8vsgk7jxOuTvGL5Z3d/MW64fnf8u3/5o3H6/KX4FRnmz37uwRgK3opgEJN0V77UC/7iM7tlBi/xcnnUufY3Vus484A4HPHUl2OQGbBwz7GhnFFOGyQvuks7pQx3kqe3O2647pY4Pb8cLfNn4pf/3U9p5t0mAzvoXefdPr6zPwZGRuKBe++Lf/COH46HH31UfYhDSLKf+Pmt8POIqbW9O/hIxlZHV/RK51AWO6KXl6RTBeu6IiCqg+2U6kXdiEdm8LeurBl3ddIO+p/yRR+VBKaM6R9S7VC5hx7j0JX8TN7lqh9wBY/qz0qKZVEw9MU9zWdrNxvn5w4/aeNcv7wBAjKBJDuRJEQRGBYXDPEQSrj4EJf5ivKQIx4cTpDzEjD3hMmolqch3SlVBlE8w2wVozvEZJQM8QgiysFGC8PMTx2avNn5YDlMpqNSHLgKPaLfTClloogZBVcaSMl6ZN1QgqwLQhNxUAlM1gtYNrERm8J8ZVP59DPDjTMNM88t2YRkVoFTsNDEaJJntiNTu5SnT2EJEJ1UhvnKGjsRoVd1Fo3gwmFoqHfGs5wlGkyYqddP6JPFFKMwdUhjC80ImEBTocmx8QPhBNYwpZ44D0YQ3ERE9sSvuoCDwRT3edQrgw3qmzzA8GP8WILnOV7X4Gi00EngtwSRg014zYJGotg1KSIE0zWAABOpO3V++O8hCkmmJRVDDhLFS9HjeGhzet5n2yibvDTE4EwYkjIZehVn/mQcFzCQAC4vvWGMdeXGM7WF4nHQBt+YzXX39vhQCWYPtG8KQZsV5uL8nJUvG+NQesgWbckKCETB5zRUXFkvELgN+AJVSWMghI8zjbQPVdNPEC4yWbUNc5WjckqiDMqjtam74fSH8oBXLlfgDE5ZLiWRM+eHZZzZKFTz26SKwRc0i5m9PB19/X05uMc4YzTU3gwibURod99DAP2OvpW0UhpynvWHZtFFPVW0VCWUOF9tc/hOso2r0/Sff9DtNLDq15LGHjzMqOCTZUGOegMHDp7LbiBXHf26F11tyzHEIItVjeVFGYrBuGn/rnjJLQdjfLA3+tXWXT25YQyDw2wXA4aR3rdvn5dvoYVX0PgyFUVyoAlG9vP3fF58HI7rbjiY32VWIuesM8NnBY3VGq8O6H5pUYN06QTuqZ4HlxoUus2ouSIpm0GND1tZYaDBa1DtHhQ+8NCjMb+4EO9+19tjaudEPPXcyXjHe/9ZjO3aHzF3zqsU1TjjUk8Ir5lLH0odybI9tgljzACMb0fPaDCaj2ZyZs0FLmQHYzo0NGTa6f8Lc/NOo+9gnGkHDBr1IG5Us/iDd746vvD5T8ebXn1XvOed36MBjvpeV483nXWrPIzzoPj22EOPxDv/4Y/GF+67V/UEF6RKZiW7VIO9I77aNRFgGZ3XgsV79BUaZml+1kcye5LnOutSfRnUIAvIYREu1T3l3KudyJ9zILnAInlygq2P+yybNFS2ToOvqUcz3ffgtxOPwar75EVr7Gs6W7ttYnJ30ycjp7MwCWs1PNSY8qw0jLQWUAgmSmEb7uKyAxGdnSWB5GVivbUjndkvUcB7hr4hQQWIQYJ+mxK0jfVl+Uv53WSWeejoEpZUFOpgyosCUILLJ94lCg8d0n1SDACtkp3HgwRXp9JU6mwnXziSkWRKj3/mBa2KInGc8BKsSlmR7vz8WA43jdDLiF5KSPValwGmDj29A7EuYVmauxzL85djc1WjRyk2nsOi4BjJqeLKppkMAxIZNQ59QeHAZATTfEAp0iZMNfhTuoWLn+rAD+XIcrZE0B2a2RbANiiElG6+6YKX3ON7Y5nirABpc8V7Vyww8l2e8eQzsPr6FqNVDBArAiieTZTQstqQAQj1ECzwa+srri805c7VuixNfUWT4rafJzKylS/YnMU1XdCjK5cCCYsfohe6rmyIQvkps5IVsZaDLAQu3EpXHagTm5PyEBX4xxJ+5mc5Fng+yr68uh5LUkY+TEVKeWFhISYmd4neTaWt+pS2ZZa75c8urniJzzMg3bMszDvAXs4WTmYvXsYWzauqI0vC0MHO41XVkeVhNu/Vw1WU7DSWj1UllanZC2miUUG/8+oDV1QP5y1xHNZCW/pwFuqumRVPEfMAl3rgh5S86HL9xHuW5Flm59StzbZOL9fzydB6ehvl8oLDwsKidMeMymzLZWkvQbNELkPjJfxc1jaNCvOsF1rhO2+HQA8+h8TA8zQ4Kkew9D9kgiV5wviWCcOpfkKUr24RhzwSx1Rd9yqHfkF+GtqyoDDXluhpGDfVtUV+6yZH9qr/Kf+CDN0mb8prdraqAfbM3EJcvnQxRnhNCmWiqwNjKYValS7LuCvqv6Oa4eVjmpyt4whjyDBG506f81G7JKIy6vNm+ghyz5I0cRh76kIcdNLHUMvgsRzTt1UHeOtT+FYZrLfIsGnQL0N2w43XxZu//g0x0NdjmfjjD30snnriaHTKGLasLFkv1EmNaRQuwj7fW+1MmPaybhed6eg/ulH9oYMjSnPwoEGn6gY+VpN49YuvWc3NznqwUo0zrq6u8h9D6iXskYk4ceTR+Fvf/pbYt3eX6sDzffGrLGvj8wx/dmYuPv7xz8RzR58Tvk7hMBbjgzbMHXwVkWrnXIXIg6Tk094ecC0ITnUSHHQLUH7RH9SbCQg/eOy6Ch8NZSYQR1TR+VBAunxgHQ9Aoany1CuVFZdoNEr9AxJQFeXHngyA022xrP0KzZxbyrL2EQkRyDSCxki6jERgAii8hBkxNzsMtw068AojSsDRgIokuuHqaMQzOSV4V11rh58pA700f7EQ2xGdHV0WUAw4ggcu6ELYQUqUacOR0CinMqvmyTC3jXhdNYyftBY0JQ58dEaHt5ELNuEspLqoQ47ohY8fcZRlOMoQnOrDsYHdGonPXjwbaxqVDw6PaZQsJYSw6L9hxVvnpXiWVylGEfxIoANUQQcmHbxOWnHCVMpNXKR7VzI4SjqbnmgLAMxbwcMD150cTX4qpAyDgZ23Ga5yIrlxnOhSREd3hzqC2k20dg3yaTflwqBKWBFYb5SRDLg85Sv9VXxkSRTpKeVaIpQoAGgGltkKZUKzd1PLF7Bh2A1NWY2RNHGsOCivZ/cUBKPw+AnIqyS6KJNMlER96+wbPPkKFas7KDPRzJImnVcKdG5mOq6/6ZAVgHdCKwNZ/ZxVxppRO5uEKIBDLdr1Awc0UFfwu2x4gU+7KeylfM0dDSoAKw7KVoaUR6qcYe7IiyKFp9BmB/LiAYvRAx7DCHeVw7LklTH3ffLlIxfPIoQZ3by+moptQDNHYDzDVALQKOgLvH6kgWZP34CMJY+bsk7g5KpGwApSRhgakQP3Y9FgxSUH3TamotdyTvmUo2TXkjwyuDbEiqTX5AoYNOm/dIXxKY5+hKMcr0ABDBwDFYw5YfARkk+7p8FCTrN+fr6qtifvwsWTccuB3fHimw/F/p2jMTjYE32DA9HLxlTXcd1fU7uoSc6eqT0xNz8v3rZ6RcFLvxIK5OrwE4c1W17SLHuv02hTjBlXnYGyLIzRY7DBrJiBH3Tylon7i3DBF383fEUDJQy4+MJKj79epVl930C3l84HBofi/OXZ+De/8F/i3PRcbGkm2qEZ5LIGEgxMcLQNTLfOENeROWhnBg4faEMcfGKDFgORS5cvi7cyepYbZEmDJ+gQzSxn8370kgbj3FMf+iQf/ACOUtA/PBe++eYb4+LKVsycORq/8q//aezcMebZvz9Z2olR7vNBJEOjo3FWA5v3/MA/jvf/6R8JV5/xWA+VyxtgaTNW9BRGqmzE4b3qQxuti6+8O93dzzvtGpypjpsb5fVU1dXd3hMSZCfbDClBrnJikGn5j3KTf9UQ4+PcD8VP92ohTeOsP3nEV+c8umc/wd4De0rsFsva28b5ucOHRZuqSwXNbKgUmDKDIBuuySmuOjoCJBFjhVGSzDArSpSfWekqsenLzwjaO8W9TleATs8zjM3VBVcMgrNcKiqE5Z7Og0sjRWOnq8wxQ5Tf1MAIhWAw+PlVZ/zA5J9TyJ8uy8KZFwWvialxoprXRygLoXCK4FJMld+Noyj5nE3OsX4st9DhWF7hu6B+Dl1+ggSDPOiCPmKESYoE5CYHviiBMnD1+9Y1rwXCIehP4aAe2/Xadn43mXZQEmVBLPkN6gZUpO5BDX3Zjk24yKs4z1DaSnmC8ys7UkY8d6V8UKE06eTkhGaUCAV517eKqXSy1E5HSFyKu5KyQ+fiHgQYdujhnld0MGJeyVA+h8lb6CeaV+7sFG8EFI3EFTy1To0BCP8UhK/ww/VQ+/rZr37InDeeyIDNzV7yJ/X6hzkRLA1QbfdFntUJF4oZY5Gv1ghvKc/yhC8oh1miB0AdSdEu24hcJrMS8QWaRKc7uuLBg+N/lWfzqcmBG77YoNEH1Nj4LZrpAklezBw00p7GS6wSbdhULxQdz535xjY0ub/LZ/DJM9gLZ88pfV18GNdsWjNRMFKOcCDvlgO1P3WwMRXdKDmk3zVRWg4olA/lJ2eDmsKR8KLFKybIv+IA54uhdRMm8kV+Jgr0GdoYZlY6VLhxpN6FF5SJTCYNACUvdGEMnUlxqh8Kno8acNrd2EBX3HXTnjiwe4fPuR6UgWbACB28SsWyNZ9YnNy1S4OWCzJSfPUOA9HqZeHFxaV44itPePPgjp0TNtB8TGR9jRUzHvmU2TOzPZa55W8wCxRNXn4VDdCJwWYlg7SkVbNmyUmXBsacSc3yO6duycLFb/+vP4kzZ6fj1LnzsRad0SnGLc9dchmWPeppvU+7I+e5sYx044dPSgOWmTBhDkphsEnZ7KnAWVbEb3yWv4GdW5hPvgIn+pB/KoGsYcBvfumr4qEHvhh33HJD/Ni7vzf6vT8lv+4Ffj5SxNeqBoeG/Qjgh9/7k/Fff+PXxeshqDYtjQuJsnFmJ7fCimMA4PflJUu2TaoLr0d2dPd7LxO727dYydMAgtm2Hx0ymzZfkm7wwCPbHmS1pKXbDtf4mgcfKfQqcoGzvDWnW1/Aw6uNc9vE5NQPCbyxrI18W2GjGOQgMAnLAkFvoks6LhVjMgcFyD04cgc28UrnEpneQKTZMO+lsXGBfDBL3NHohaXe7ZfiKTUVncp1J1K0lzUBAW92utqpEz6zJxDxKEP+QzswhU7irXwVNhj/CBem6S47e+JzR0cTyYHFG+aUgID5Y/oIhe55hpTGEmHWLKmzOzp7BrxBQRmsmDaW5zTCXLVhpjyDJ6lyWVfqjJLykiz8sZIq9Ph/deoMUOS6khewIjz6I69xgQMIovUveWqqfSVu8BA0kmSH6M3y05gmjm18dELzk3J0T+fjXXSLpOoLr3wGu4QeZWvcNJIJkYJRRwAr0eBCkTuNekv5eGAiQJQ38bQ1HcTlC8w+ZXOpjBzZ8ihAdPtSfMWpkTHPlVC8uVQuPFb2wG37LK972R2fziocVUnl0qNmhgrzOIIjVPsHRzQzyCVJFCa7YIFFkeBbqap8f1RCuLwUzXKv4L3bWulWtFbOSldc40MW7DgGXtf6unzBcO9d1oSJo8w1pSueZWTS1tfYRUx84scHF3jYge1lceVhRsNyqMsUrZ6hiV3sXveytJevoQ2jQXm045Z355LOkjV0Li+w+34hpRG+gws+sGRLveEbOGR8KAMf/hpWBQLr59OK29xgJgM/VxlHSWkmv5EjZrq0rQ2+48BBPhQq8ciI4lQ/zjq+ItrctsCU9sWIZrjIVPEdRn5EX5UZ06Qy2jDkkltUzcLySlycmXXP6cWIyDAxcEPPsTLQJb02NjoWZ8+c8XPleRnqOjCjzjyHldKIz37hgXj62aMus7+v32WZZ6Id2eDe5+KrfPNcbQF+7r15THRathTH0j6DSK9IqWMwIPSsX3FfevCxePCRJzX77NWAcUEz+qUYmRiLVvGZ3fDpRFx2b7MCPQkeBor2S9+nf5NGv0O2memjD7zaIZ8VJgYg6AQMM/JFnarDOOagU3/i147x0Wjpn4iTzx+O7/yWr4/rD+wy7TnpyhW21Cltshkcj9oZn/vcF+KL935RaXVDWNNlunFJv1fF7KSJpGipG1Uyl8Qz/VOjoBfIzySKjccy7Og7nDKQB5rR69Z1LlN4S9i6yXEGt1/pIYI6YzOVZDyJgyRi0hGGvqHGsnbMXGWc+fBFGrpETF6P8hVjRFS03FNSzka5N0QpuF6K41Klyccs2edgi+ksl4CcJQaeo9JxeAbrV2QoB0JLmfWqy9gIYjIDQwKUqbUhpfr+VmaiULE5EqRO3AMHjdwTBh48ONKBMM2kUge3q+6pA+mk+cLLwYc39iRy8yo7tRpfjcxmNnYqswyFouHTYWvqHCgmGykoUF4fE2m6daE0NCNDhHL0D615MfJz8/iu0AxpjsOXYnEKdRcMCboEIkd5ci4jeWj+CSRnMvjKb2TF+BoVAA4kDQWnkYLLbaEZkXgEP7zrGjpQiFY2jEbVxuARPNkSj/LVtqQsl029m8pzWYRKnOGFgyD4yYtSgOfl3s+mq6KGDnxwiwapMaFK2jxQQMFTNjjkY3zqM0kBOc15fSnel2hEYQvPkgwzA5HOXs18MDyiEaVqY8TMh1Ug5UFmPUhQOkuPxLHkDY514cJop5FWXtFgI0kaYcH6NSHVKe/VVxT283ml+WP7ujcOFKHubegNl/c1nefcOUAo5fi+XoqDVtGZBjfft0W5YlB4RFGNLQMNGwzy6OIVLBp2cW7G98zSvcdAYQwbg6A0Osw6VIZ5BB8Lf+GFaMSQ5kd04FdpG8UnrqSDtk5DrUv3bMzMvQeZxpXtSl2IQ7aI28bpdF+8CwsNmc8Dt3IvjaL2yd30yB/vzCohZUryt7CyEZcuz3p5upsdxerv/lykDOLC/Lw/48rMcXr6og8nYec1Z+enrtKscmAgTp66EP/7gx+Je+9/0HsV9u7aKVplhM0z6IVvakvRloYYuWNAq3jF0Q4eSMInaJQegd5ODRjoi5ziNr+yFh/4s0/4UKO+PozZVlyYno2R8TGfiDa/OOe2s47E5ydfZt11JcY9lr4o57JgiXCjt1gxsI5VutsSmkQnxhTjzEa5mo4DN07aUzCtMXXgYJzXbL69bTP+zl97q88CB951oQzzjMdBmuHqYmPYQw89Gp/45D0FTuTwT44ifK9CiEldRrxrpZ/0v+GJ1J/ozVcz2cMjPsPfku6PVdh+YASUl3ZHBshY7KCDhk+bp5B9YGud7ZcfVPHLeMD5V/MLl/gxNDzoOLlrjLNnztXINiHHV3rzxf+K1HcKcNVUcd6VoPE4PcjLjYqW2hcjsmNvb+zCV4VsDOUURwWJMwfIVQTFTDBTYIKCaOrki30qn4gy0rlMWzIQ4SCfbpyFiEp74pZf6mscJd2YVYdsGARHQmnSGD9TFnqAOqiu3V2aMfcIhnexUdTL5VpR1XJlIAcMroDrhmFwh6Te6rykKcl02NCaDzjFkM23/FO99CNEnEmt0NTDRDa7WrcCY4MPl2hnLnDAA0AS0vWHHsEVjlqx2RfNYGxtRZhbrTSsBFGoUsh1IOL358GhsA2orjrQwoDbWFJ4YnXYvHA+HmWoXPHMS5SFd4bRL2UFxUWaq2QYbziCFpWDY3SPcklFTQeSPBgn9QKAtAqvGHm5DEvZJSzjSph36+dlnHv7Bz1bzE1cyDVGYdPnIjMTJmvORsHLMzkGDsIjnzgGAsxKKTfLR1nkTNEDV/cP4QSHL/JBB8oEOMVJwRiGfIStcIiDt9nXalnVSFX8xlXSKMMrBI4vcfRNwXiTme7XeA4Ka9Qu8MOzYMHCv5W5BfdpNrYw+wN+Q/dcyXfhVB6vXChMe3r5WMaZMpwuejMsxqk9od1+yZv9Q1mFz/0FX/Es98I78xZZUlvUDYHbVxrYTKcRU95MG0h1EUa32LBbjnKGyFNH/HT0uBZvnJu+PB+zizK8xUBLUoOvJ506c9rvFXNYx9zsnPsGAx2/MiqcHZ1tsW/vlPXkw48/GV/84r3xhte8JibGx31uvmVMdeIwjeSjaBb2Sqt/qgsri8wOfUqc1JOXgoWT17dYVXnymedjcWU5doyNxKhm8Z0y2tMXpzU43JCx7vGmTXaGW96zam5f9LUZrb5P38RRB/dD0mVIaGfvglZ5XMC6T7mNtrwJEt1h3haHtsIx+JwYGYmBXdfFc888FW98xW3xqpe+THxhBzh4QNcS05dmY3Jyp2nwt6x7BuLI4cNx9933eLBiXQWw8abtIrPLacTroirQYVqSd404MZt2Tj2CPLNBEN0pPEw42plNS9+D27DoJiaCyROXKZd04NuzIw69Cj2ezDo2cZsAXbQf8s1Kx2CzcR5vXtbmEBIRWQ2Z4guSpoJ15RJOTaOgNJQZh0HmNCGeJ+e6fy410blQHlJECJrKUWGZHyGDUBgGkyyZhVmOz3LzHXLKUACnQpOqbRgLrKPITzr3wqfIukTqsojHc+OQn4s8LNMqrMsNQAsYnplhNgL3GUz68SGdXYWcDETdGZGvry3HJgZZdU5jpPJpTOGFHzkIUDmapaBMxCjTwMjPZEkIVNtUaEXB+H1uzRaSZ1wCNC7FKUy+FLjkDTxIgwatjnCceSSB4AzyBg7qA426aAM2Bfl5HjDmg5zxSYEpSypHqsQ4W0qE9rVgqy4oZBkPK1zwwSCE2kqWAwswGBhwhUu90xCkck7DoXzcizcb3kmre/CCX2EbfgY7xAOre5ddLtJ4liQG6z6XRLfWVg3DxfKpNBjbZUXrqsvIpVD5op06gDNxpeyCB5/PjHK4xsDgoPdJmFaWUEu9N2WcWwS7JdhK5xX5mzLqbEih3ijGTXbtK85w3phCGL5kGmVZhlQGAzx/rlX3XOx+z3TlU14+/O4lYdHPxUl5hmNTDzgUZxjk0n6BA173/tRdKXPDh3aoLpSn68rKomZaMt7OI95IDjyjVZovwcKvNRkqFI37u+ub9Au5aFgWPnilMpTGAAf+wnsfHtTgEW0teIU13XdbwJOUqWwbt618WTzFIXPEMbAAD+1VL/AkLsMrzhf0KU0Jlj3rJuqAHALvvKUeKps+QL0w0PQ9DbsNy+OMS7OzMTOjGajku4+zuDGOMtSnTp2KPXv2Wm8AV40Vy7YMmjjWc9fkhAd2x45xYtdW7Jma8jL4BelijoTleTc6lMcc5it9FRxMelQOrzMxIydM/0M/9mimfunSjAaLW3Hs5KmY2DHus6ur3mYH9RlNxHbt3mP+z89z+mDqOZFACUV3qL9UlSeX+j7TAPTEC6PlGAxZ0f3SFSxtM2vOzZvSl6LPegdbITzUaWrfdZ7ZL82ej7/3V98SY7t2GFMa59TzTz991K9tTU5Oim8yzpo5nzp5wsb5sgYxaRiTLoJJY94Xct1e6fCz3VIfUlnpUHS973Wh09TG6BnrRWCFiIu9Feg6EJtfZhZ1UjrhhtuOs70yHsXZEz7Tk3GG1X/0BxvCBpqWtVtuad6tffgpCY0UcUsuVdRK4sws+aBzwdzjE0EBYihhtuF7A4wMDMQw0sU4UHEUvrU5mDKj4uSbYIeaXBoRhnGQ4vJ1oegztfyX9NBAOahIChNXwnPPf+ctZXKfLkMVF+Oaq6hgkGJBISXxORW8qhzoiKMB2jv6/CyJ2mFkUHLZEDmgoP6eeSnEbl53NKVlo0opAKJgjshqfbIoeJBw4CIPcapXA2DbNe+iT9opxChcP/NPefhxjnY62i9HvMkzQLZxE1YtHYbOvJcT3rau3uCMaeiBdnc+1R9DD53ws/HMiXtFYsgJe8YuH0dRCU8Rpa2Mr7aJLsKSpUobdclnU5nMP8M7zF1pTYglu+tQ8ieFTmr8Ix44mOzNMbrEF5QOMkY4O5jAW69Ed/949DBzZsasKNoVGC/brizF6uKcaJRiV7ksd27Q6ZXXRkGxWRcGOjJCtIVpr/SZou26EDCJ1Bci/EeWDCg9UTg2793vCi68jM4YBWqfBQG8cQ9QHNXfYEe5eIssoljJz0yuo4d3fPu9MmQlQ4JwcFBOu+4XL2tWtsKGTjaggZdE2jlnwcj1lTbdS/6zjUEBEUAKXrNd6HMfIL0185hGlZX9AIj02TBIKeAgpvYTburkj38oYwbN0FIg3CdyYgGGLDP3gZBaZAVmkC7D4DqZkeKTfGao6DZedeP1x7H+zrjjJbfFy26/OSbHR22k0QU7JmV0hIeDRVRCDAznBjLNN6O3rytOnDobH/jI3fHZe74Yu3ZOxJu/4Y2xQzNozvi+ePmSjcXUrt3qR2uxuLCQG8y6uv28N/WIWk50DwwNeuf2uTPnNWgc8DfqOclOhJvf0C4vTpw4GQ89eSS6B0djvLc3zp46GgsypCku+gcf7KVus86gXXTPLL5w2u3br8Epj3ZStoseFzzL+LjUzRjn1C9s1CL/xMhoTN50ezxQyaINAAA8gElEQVTx+MNx58174t1v++4YHhsyj/NIXHFHYQYtTz7zbPydv/2dMsw9MbJjRzz0wMPxznf9aHzpgfsFx/Nt2op2QU7wRbfKpZyUJl2qB02XbZ36hTakzUlwrNKdT2k4wkRWg5y75OkLILoiOddgUwz1veUKnOhBZ1cUqzAKFL6kSxl2FvvitW6A5Xn3vkP7C9zW0WuMMyeEpXE2Uys+OS9byNnQUqArw2ySTijDgxJSEiMnL90wWxZUElWvvDe9umCSG7TGC18lvBE2XHG6RwmSlo2end4ZSn5D8+f8mSfjFWz6j6vxdormGQqzWy9fqJ4Io8MCc73BpcYhzOiOc7DhF7OBjq5+Lyl5GRFhNqVkATYbPOsjuigMMkxjGkQlFQe9mY+CadyablzwW34uRafz4IGqFJwEMn/eWnjxKVs8o04pOAzCCMuYsgGCwpTPCom80l6mXWEreqNRGnxR7PryarT39PprKm1KRtg8+wWUMgVDfmbY6cQz5fXSJFj5E3AOXsgD1iq01Dl9/ct7fuZ9KkfuhbEBBxbvQqZs0U5W/jmNepS29coC9S55qG8asqQhlbDgFSYWRYHPq1h+BUn5l1dmY3hyv+JZVoQucoO3RQMzZr4YYNoWGtPA1SX2ZLNgdWEg2AkOjbSJ6dGP8vDdFoYHOys2monAT8E7sjqDCaJEmTeCSV5kpKuoMFkd53TqLoPJ6gV5VJ5bzspYdCmMzHG6l5IzLEQdvblrG5Sck8LAW+CxOqsBiWav5rNgeeVK81mBFsWtX6uVvf5UrrUKhrXQRptIdThM4e2btK+CWAv90beYATLbpL4MbsxLOesDl1Bc6SMYMOixfBmZ6ia/yk1tCwqkPVywFX3SK2gF2WylNlK5OPLU563QCw9XFiQTI8Nx88ED8Yo7b43r9+wyplUN1G685UYZ2c24fGk2+gZ6vQHMz2zFo67ezjjy7LH46N1fjE/cfXd0iik7d2LQO3zAC4eRjI2OxMvuuivuePGLTBcDfRXtmSuz8guaCR89dkITo+7YrcFAW/tWrPCOvXSTz8EWLIYZrs3LwD/22BNxdm4x9u+/Lpanz8f0hfO0kmXUm9eoueponiHzrknWG0PMLf0QeGQsN4GFVwcYjNcZM7yvYXgFEBvmpvYdiFXReub5w/Ej7/y78fI7btWAL5fkgaO/sPpw9tz5+Oy9D8Z73/N2y8YIg5bpy/GOd/xQ/OkHPqj6Sg7lajtCU3V+I4j+I2JTx2y3P/VzDPnkky/lB0fdM61eFTcf1nBu3fOYwjIsWqGbY2RzlVGyojzGpwufbki5KUspa9W3jOmWZfs91+9THA7jfLuMc0t9z/mwGM9shC+roAB1AWZKhV03GSNfDCfCDcSoiWWhUiHiXK5dBoyj+BBSK1zhXYEShyNc42qZONhHXCrbZCYCUAcPdqQ3gomzXs5brloWjnu/blLCTtOFQFCHitE8EZzfy+7q9NF7V9aXlZC7I5vLQjC2X+mpQlM7VtKAA2el5Wq6gIFmq0vHJz2k8K9wRv/wMWqMUCsOrgQvZQttlpv8xvh4RJtaW5fyKa4KtAckchha41K8+a5kDBXLs2x8a+E5ETIgnK6bYLy0b8IKLQpauOEDZZtiBhmKV9sBU4iVSxoyjvoUxeqU+k+5SQcn9UsWCU6dW3HJU8UJFvCsN37yCc5Jxbj+nqWZJkb2OTomay3Iz4TkQwMDllXVu6VtM3oHx5zPtIFYuTBCzJzJi+L0Sga0qR1TvmrNE7vDwpH0ZZ1zNA+bOAbUmQ1PXiqQ/asaCXt2OXsEIznAheFKXoILZ/ykQXeRFQ+W2AmjFNIJ+eCZShMZaSilgWdDbd2KIqV+4AWX4MjIoGR9fsHH7vKVK9qBWSV4kSdo8pfRZGS9n0CulGDHe7xKdF2pQz5W0Z3qRjmUxysnljPoBSc/6IZe4TB8uXRX0lJAHMefecOgRDfK54+VGBd8ot4VD7RIBlRWrgLCFwYJlJ9tQbksj/MhC/QCK4cTQ/2eQd/x4puin9PBNlfilltuigXxhs+HsqTNq1S0DRc7kR9/8un43L1fjo989GNeyu3q6rXxY5kdGcxXr8Zjcsek24AvRfGOOa9gjY3viEkZ5andHAvaIyOp+BUOi1mJo8ePxZ23v8S7vVnq5m2CM6fPqbwjsa7Z6MGdu+PCyeOxIFzUByOjBlWtkYht2cFVGa0zdvSuZai0LfmhLXmXbUIcOKxHNMgaG56I8YM3xuEnH4lX3Xx9vO17/kaMjwy5LZAp5LJ+he34iVPx+fu+HD/5Ez8gurdiUIMUZpg/+IP/KH7lfb8mGPb2JF2mVn6G1X4qr9E+dtthaN3WrYjWdh1xwEF/DfviJ3hDKs2DPuBUBgMgBCVPGsv9IESwQRneJA5ER/+Ul7pW/OaN5YATwsrMeYtXqXZO/ZBybe/WRlaLgnLnpZGMmIrCOB7+q9MpXWWaIIqk4ig6XFbcIV0ONFxlVtKVadl4FTbjgEknX2FXRndWnM5LOcA0G750tdK4KiS4bZwVhnoRl75YmPCGyLKcDn7qz0IUy/ZdPTYAxOXhKDl6JG8WAU0Vd8Zx0QjZEPAgFR2uwmU4r7yvlKQDv5Vg3hQQlITyFFhHC23iVl0KbtoExNQu20dhwQDfQKkrg3AC+sFD3bbjE1caGs+ylJCbe8CV9QasGgVunJeC1MaMqk0r9LA7G/xK8zN0XYg+3zaVRpKyZKbZfLHEybNF8lBvlclMXXF+dg6MzCjPtHNDkC46ieIFaCXnjYi6p0yUCHyCDyxPGY4w5SiNsN+nZXVE5ZDOq37Ly/PR2ztomIyvykpwKoN3ValHPrsqS9imA7z5DJR7h5WPz29ibNiRSzdgZkon59QsZojrvk+fjVbU3GklPU/e4jUp4SKsOHbyUiW/MqV8ahlvECLduAucTx5T3twBvqp88sVP6p7Py3kezPNhnu2rrrQLvNSsoY12Uh39LF++H1+o3NWFeSsl8xJjrXZmhSmPnBWfjFf5VLafOfOs2e0qHIIF3jvMdbVsqJ8ZP7VGZiEDJqld4Ln3CZA3+Usb+RKN4IPHiOFmkQnTpHiH3XaChaMln2c+XCqHxqAaTNrZyY58uy0Vb3mGGPnNh9toLiyWrMfiymocP3UmLs8ueB8Kr1SdOX06unt4Znra/ae7h28F0Gbwcz12jI8Fh3Rw6MZlzWpn5+bU92Sw6Gu0+bpm3jOzcebsOV8zs/NKb49du3bHnt1TmgVPxdBgr896F3tVbxk5GY1Tp07H7l2T4gHPrdX+4oEUuYy3jLvaalnyNzDY74EVK3/o+LoyBw50RdoBRRRlwWABPYbce68J/BRv0jADlrPf5BlsSj09ODAQY3v2aaZ/KTpWF+Kvf9ubY9+e3U7n+bln4soCDRzC8vSzxzyjvv3WG91UbV2ctT0UTz3xlbjnngdUXn03H32VtOGS5kK747fTm+Eot9JIPOHmdFyNB8e2ob3mEn/gFe2aNjIHF7ZrLh5+JZ1oRFYq/QiFGOV3D9X91a9SXWWcpx2LoUljA1bC7MrLb3EKreJpNGSZTgDREKz7QnhSky4rC87KiGx0YAyqvDiUpIk0/Hb+jNsON/vKZfhqnK/NWx1xzVeFzwFHDkR0p3t54GhLRivkOnF5N6RGwF7qEyAKnmMnPco0ZKUNTLWesJy0UgH5HsAojRiWeMmWz9Ezj2lwKnVJfPBm25A7S5Ym+GoM8x6fe8HCNAVR5fAlAeSqL+A0nklnXvAAOvKemYQHA7Qrwqf296CDXIKB3mrc0sEXZKPiSdz5XAY+snxudFCldPFYERSXslbSuOemkVbCxOmfB4bwhDT98EuSYOEb5QuPEphxCUIw8DYHdm5TAgCRKv57Q1PBQToB5xecH3UgDyg3tTeGkplh1j8VuncXQ5MNTypysNPG3GfB8qQcPdsTPI9+4HG7DH7dzMbGpnq1YSTlt8pYbclItqmcNgyL5I64FhmcvDBMgsMQKb2VPOI1OAkDnzj52AjGFDjuM6/LVf15FNwqelrYkU7d1G7mgS8ZfMEQZyWvsqgfvDEPFEcdifNXxlbZ1IVsiM3C1yoWgNubQVmKBjd5kARlys2Fqp8wmAbxJo8Vl/Gl/i0YdhnxLS4sj/J7IVbFKr8wm8VIJ7xHaSMHtLGXokt7cg8sSyGUQzAXCXJ1RGQoiqXqpBO5YWMkdOalDLos4/pRKLRb1nVrfaI0vymgqDPnLsTRkyf8LHjnjp1x4vhxG2+WjtEhGLnsb+GZ7djIcB5qIl3DAR0YdC/lCz6NKjRe8bnebDa76cabY+/UZFx/YI8GjF0xOztj+iAHQ7m0vByjY2PWZ2Q3nzHQAsB4LM7N545wkeD3iyWvfC0M362peDQhK3bQyc88Fp5mXcpzYhjgVbMSV3UW8SJfA4VODVJ2xIZ06YWTz8ebX/eqeNUr7vCKY9ob4dTP/Ut85Fz6Bx55Im46dH3s3j1hejk1rEuz/VMnTsc9n/2iBjALwp2rps302BftqoFu0OeFfhhDgi5gKu9xld7mQUXqErCo3vZxGc5bc8kDCsI+0IRyFQkeDxD86I3kpIG6Wm8WOP9TGNswNPyXGGcOr0+aWooxzl2AWVEqtl05Rkwo6lROSWxzRWtcjYcYE1Kc6SkweV8JBydGpw4QnHwVHK6W1czgZh+4a/Pgalq6hKn3Fg6HRYNx5bNCv5/Iq1MYZv387ie7RtWBEVw/Bih4Kw0435cGt680fGBqPHFZ121at3HAb4SmNLTS3BakGCZpNb7tYu2MRz/orThrGdVlvm1eZdsSDx+EkDgUJT8JTs1PWRVWAMaBq/WoS42JM8vgog448lY+GCPpus/acJ+8ouIoXhcrnB4o6C95ZyLod85jfJRLVoVTIQu/YaiBFJOUEAqRvLWtLb8lDlgQgJPLNACrMDgxeDzGYDaCbLgMylK5zFSBYdMOcVYGTsu6VsPGlfSpTIgVfvoSDlhfwkVcDoCgm/yZD+XKfeJg1ouxzHywBKVLnVDMZPZPPvfAOD95Dad+WfLayArO4UIj/ITvXLU8yjBR5h+KJ/tr9SlHUqoxhQYC4ltmF071FfuUw0UZ1AMfXOAVsOn3fQ6aKC/lBQ4VPWISSCCQdLqFFfbKiHwPggVrAgRIHhUqysib+YjHpQ4RHiVU3J4Jlvuq2HHuAwpadsChsKAthJm30Frwk7awtBwnZWRPaMY8MjYew6OjPiOaA104ZpOymDFSXwY2Pd2dsX/vHvGP3dv7vWTKBit/llHljY6Mxi233CLDfDDGRwfjOhnm7g4+oCHZZFlY9WHpv72d16v4+EwOJC03yu+ZOjNk6TP65IXzZ6O1sz+2OrrFovXoFy5WLliu5d14n1FBveWot4PwSFfli/dimI95jzM/gVe372ztiJGhiWgdHZFhPhG3HJiKb37zG6Kvt9uDAuB8uI/oxK6wb2lufiE++8UH4w2veakGLP3ulMyiOf0M3J/+9D3i60kRpQIoljYQHsuIfOSC+m1TlM5pTXTiah54RxiXcpEyV8Etk7SrI6gfsVkmcX4NUYNG5JG+AI/rW0u4kk28KnwEh/67bMnsVa9SNRtnnxCmjDbKMkbk3m5UOnF2JK6cCZWS+E/HdRjCEdZkQFU8NC7kQURNc7wZkA1CHH41RNxzEa5X4q8X+bYFgvTK5GYc1ReEwmlAYBpRhOtFOnFcXprgWaoYppKSZtWfJUsv4yqu8NYZKg04K165xJmu0lEbiXBtUJdfYeTXjkCZFLDdsPC8lN1AnelZ77yvV+ItPxJLkmnV5cNPgHO8/hWk5qmakDZ1XgSp8LlBbynLuOSA4x48pNV06HKowHlQh+KkON2Tz/z1VXDwX/Cp/HRfYC1XQAun5QWfFGfJfAZ0uNzLkQ++JXbFQ2ONp63km4pSXhom0pitpcwTzyyWz+H19PTpFjjqWnBZ/oFL+aP+bl/nT3rcroR1QQ9lZ5+i7MKrmq4002A6GAgbRSM+cQgnpYKDOMq/BoeXj6mbYDK++oozzQVnzQNdpil5UC8lFoOpe/hR8kIT6Qx8bDkEo6aJ1eUl+6BFlVSc+NBJmJ6VCKCVwUOmCWFmxLdwZv464yAtcUFbptuRRw6Z8nvBldYCT7s014cfMqYYp5te0hRg5ph9hrRsO7DbByflODnD5LVPQyETJT8Xj0Z4vDCzsBRPHnnW3yLm7Id6RKfxqH5+x1zls8GLV79275yQURqKPhmjQzcckkF+Udwqo/yiW26KnRPjsWNsMA7t363JQ5vhWVL1KWFCiJH27np2mZs20WIhyprDO4wH+yL6envj4tlTHmB2DozEqnyOK+Erauw4F7CyoxPgRea3vHJT6m3e6p76c5l3cswku2V8+8Yno21gOC6fPxcjXS3xrW95U4yNDtgwe5VSqGwrtnh4mO7E6XNx+Onn4xu+7jWyScy+BSt6MNyjo8PxiU98Op586imVkcav8rtx8ZOfUpE0ctUw9Db7zWnWgYqvV7NzG8vVvDjLpUpKO5ZyThLprK4iDzhWQIDBpbxvO4q/Zua8W8Y5v0o1NzOjBkjDVZmexGXBhAv9jfhG5ZTuyimMc8PJuaLAmPgq3FdXFpe4t9OqX+O202sRyUwuXG2cyrhUIiks1Xmdn7o5nMzH4WenV34xz8s78oVd/QzalS5BRrF5dgUvBE9dhChZVegwndVXXPW5sgG3XR1A4K71TRuX7pkF+L40fgGxI762Aw6foC8oAY1pFR+MI9sgO0SWkfeilR/4WONSWLEAiy3bBZKeA640GpUugzgIFnQ3dc324p/bwX7yhKvSSnwNmwYwVBjXQfd4EmYMkuHcXsyUUgkbxvAJRzg7iHijMG0ITcCCN+WDehR8yLhQ5Gwg83NvevkpjoNFchScHwzJspRmpcLAjefNmnGUsuFRIgUdNDCzxggJRumNTqr8hheuhBfNhOSDVwFffoZukMSVhlp06J72yxl0GjnKo2Do9pK94rYHO+QFV9Lucgqs+QMtwEKLy92+z+e1WTa4iIZ/roPLT57LjPrAEvrbhgY1yQ/BQ49w8FzX94rPFQ3lET8QE5Wof1eXR1kYGwp03fRHnOXe0ckzaEie6MZ1qvAqi5/uyYKjbMJ+vAT+QnuG069u+7724wy7eN0z0EkeqF6lAGQkD0JROSoD/OTlkJGe3q4YGx6J02fPxLzkirGOT4CTgfbRnGub/hIW9WHWuGNsLEYH+zRT7o8JzZb379kZ+yYnZDxhGB+8YBdxvt7FUrkfQapMjCN9GOf+rDrgQz39mBQ+yjIyNBhzFy/4K2v9IxOxLDg/F5e885nQBg5XWPyBF7qkHhWXK4ykpR7OD8Vwqhcf+ukdnIh1zeKXl2aid2M53vItb4pJnq8LN7TCk/ooiN3QfDsdWX7syDNx+fJifP0bX6WS1W5K4/hOvlPQNzgcDz/0UDzwwCOSL9pUNLp9t9sM+nG8Yoi+Sx2T9cDVcPWhwzQghOW+1qk6wrUM/IRv1u3wRX+0PbIEt0GvME1FGnoIPBzigqMMo1S9h0bqzHlrpm185563KW2S26X5efWFK4JVRkVamSmXZ8jOnQqJCyFEGEwo6aQaJp2ZUXwTWC6PwOgglWHgrD7pQmGGKBcVpFGghZ+X1XCgURwC4Q6gcrkns41OASIuL+GnwJICmYCbQY6XA47RWRGy2qkZXVqx8Pypdl5oVcPnvZCVqyoIHPjr5UYXnXXGSGRD4eDjmvK7PgJE8BWp+6QFZ3zwgTS5Wl8LDeXwK7BVSaVigIbtfMCYr0ojbEEEVj/i2QRDYckjZeLecKmA0oCpXOB1uR6UaxwlCH+Il4NKyoGmHLgVXLoSfpu/3HvDl4uFInARwkFvvVe5dFoB+tky+D2wIL3wVZlSRoCjTOUzIqUTjxybLvEHo6ESLRElDgr8PFU8Z8mqq4v3ex2tdAwfdcT4sdksN0SZ7lIfJdq30a74iMcnzYM+11Bw0MQlmRNdfkYvGB9a43vKSp7ic18Ngg0wdXR5GDThMG3JUxTEJmcYUBL1Fo7MX+S75MuwLuhQHAo8caAwVYb4hq9eYnj6jMvXpQy+6DN8TnF9le90S/maV8iwyhCeVsoWP23QFDZN1BGYUi7xNh6lXcHrn9KAdz63XxoZN6fwJS6etyqvGrLqjNQPpBdclKfLg7FiGAhbloQbmXcc9JBfedi8hQ//wMFgB6wUmPXLOGhMOSWsQZgIgf9JO+Ve0ax4R3zta18Zd9z+ohgc6Iuenk6fJMZrQgtLazE7v6QZ15rEiqXRiF6lT+2eiH17dvnq0z1yygqn94Iw8ZCy79DFYJ5BERfVxlBDj2KhVuUjztStDFh1z1HDuyZ3xsbyQpw58ZxmuUOeRbOjpqOn3a8/oUOZSaMjmbxgfNmL04FBFR3MaBm88tGKHuFr7+qLDRnlTV0b85djoHUzvvGbv867zeEHPIa/8MM+jah4lvP5XOl9Dz7qr2q99pV3aNDCkaAceqI6avLEYSRnT5+Jez7/JX/9i8ewuGxn9CG+NAT3qiC6glZLW0DbKI6Kc0+hiiO+ptvmNTmwuT31s54EtoA4LgEMZ/2pRiPd5lfxlvciS5YO8vNDv9JWulc7bQ4M9WcjaebccvPtL/8TAX47d2dOnFxYXljsz2erqfS5QOQChJywK5ZRDQcxXy3dRCicSpE04uusoSJQWc6TsM14YQuVd6jkJyf/6r1vHeYmfWDcwUCo/GnEKqaEzzzGJnrU8B1ipQDInx0rOxsQxgJzFVCU8pJW6lnqZlcLUKDG1V3lWR73yadGui4a0mUBo3tod1rx/V//0hAKQmHXU3zk55oZUcIqxcKXNc502tQpNrjJD4QTZUv74cAlInKHKOuRurVIFcGiAsDy3GrbUTb8UlAVoQ4Jzr+kw0tq0EOaDKirpQve1ZWBSqvNvcHzvuEIEie/8s9y5YQCB2JwGU6YdJlPxPtPeUjjryNpcodUBG2Q/IQesisMCEYMmlraNcvoFk7JiXClvBsFQOKJjKIN2JY6Gq9R0SlRzsl/w5MxOZptkAWlL8erVwwP6qDJr/eCh4LcZ9Ytq5SBM9eUDq28t45spsxmmVle4mhpJT5zupYbyWfIyffDlUPh5BXw8qEL+gqNtFUqLuUtStrtQFnmY2ZBKfm4WiNMGnHctymMUaAY/lVFCL8gh2gra91fRYN8l2wAXdQQ/HbZVrgCrrpkHvMSOSFfk2McR9tYScuBCRSmtQFMGrhzsoJDdwlj4jZdCVtnaqU6Nhi1r5oe0crFvoSX3Hpz/O2/9lbPgn0Od39fzM8vxsOPH4kjzxz1AOeul9zqGfKhgwdl8FpjdlaGe2FZBqvf7z77m88shQuWM9t5Xu1jUyVz8I9z1Olr7OIHdmVFl2B5K4DPULJZjI1q3t0vGadf90q++f74k08+HgtrLdE9OBJXVI+OLfbesFyuduMtgRUN5BgZqXpbLTwrVkDywOrklSudsciJc8JJvVcvX4zrp3bEG974uujt65Mxz+Vy+M6qBceIcj65zwSXPyAazl2ciT/44EfjthfdEn/vb36LP9bC8/nu3m7NmgdjZGJHPP/sc/G3vvv744GHHhSv2QcimVYdsl3ckqV9UmchILVVLZfQ7HZWe+LpnijfEHb+CpY508ACv407H/llGnF1dTZxcG/k1i9XRANx5ElYcORgsKun+/zEztEdJe+neeb8WkG9gvvlxYWZlZWVPhfKD0JdQDoLbfEFQqhxWUmSr6RVA5RpVIhrG/7q+3SAVxyNNO71g5mmpAl/owPTEM6DSxi3gotPhcRN4qFelA0kOHLE3zAQwslsgg0s5EgDZ5Dsdb7BJWzSyi1pidt4fEtYaUmA75vrx3/KT3rIQxyVK/f67/KhCVzwUTQA3xCuRjjxVJochscVhlkINaKdhJf4HDUnTaRTIEq6wsJocOcmI2ZjWUZu6sm8Wabua/nAekake+gWLtNULnirgGEQVoeNm7qV+qFcgNO9jxD1jC4vgTsNBcSmFs8Ude9LZTJDxfcsT/A5C2XWKl/wfLvVdLB3YGU1WsDBrFbw/vCDFBfLzuDIckq5KoeVD2i28vNSLUoRg5x1MM1SkH71SDD5FSbB+UhMjrrkSEzdK6+P4FxfbVw+MlPpSlB4yZ9N3Vpb9nGjWz7SExxL0nQqh5OhVhQn35fKyfCS0haFQ7AKgwscV8DDUZkFlvzQtLG5KPr4pu+SylaZfNN2U2mbipMyNL+gW3XEoMAjvx6mum0It53liX6ihin8IszrNTTW+gq4wSk5UF7y12Vu45XR8PGfKofXoeCdjwsVHuTKPJFsZfm0q+DAQzo4aUsuaKMdFEcZXtEA1m2XbYksWy65J542E6yQZliXKmSYLJ9L9VKcZ+fuIJJjwwOTsu8upn/opezf2Q8yDQMlgwU+eqRwYiJuOXggbrhuv49/ZQfyPK80SR55rrqwtBBTu3bEi266IW6+5aBg2OMgXMrH61S5dF0MAOrC/SgNEHqMK2eAspcsnSqdPo+OBlY1VH303/wQnfoBl28zbPrwj4M33BKTQ32xfHk61mjDFr6Eth7LnGCrGvD4j28ItIj2TT6n2dEdy+tbMsobNsyS/mhZmotB8eCVr7gzvuY1NjHCn/2cAYK/yqb+AK3Uh1ep/ExW9J8+Px1PHH4ubr31xri+vGrV2sbFJyS7dHXG+PhIfNzPnY9k33SdqalL8pW6ljZMV+uLfjOs0otnv+arrg7uDWBY8iXfroXFWZcqzjrYfsKR3b5+KBHruCJfKTNbLNmf7u3rGUvIlntabn7JK94tmn6ZiMWFxaNnjh87QCNRUZ9cRCEQVAgDSRJYiHazq9Iiovm1ABwMMLxt5zYzTBxEAgND5ddseHVWl/G1XCf7XhEuNtOYBSpdP4TTSr+R7gx5T4TKJUwenDshjSW4nAEkTpdR8BF0OR794DTaEWAVbJcPnHBRX/7SGZlHSEaie9Oon0eZ0EI33UabMqQI1x2f/AWAOFyb8tiAqqNV+iosl+MMmSWa+TjjIlDxZT6UmfMoWmgd72XLVp67cxhNti247Dfo2sYL4m06M4568pexyqOA+YZiK/BZhwzXCwSmhaDSM3vBgqcRfAMrXhmVQkbSpauRDq1JP2DMOIEhIz7qDlmjM8FXjt8EFhpydgoScDMLWdPovlv3WT7KABygc9vQWZUffNBFHLKYI+Msj+VAg1Ky7j16Nq2ZF1wwjVk6zjUjEoRUgKBf+CFHjrb9c15KFE0YS9HAHWlpKBKZSAaFFQI423gYpwhRmgkFD8XxGMe8AbbhEjfl2ViRh/ZDxk2HQZzGcjdUrmt25lUp9S/jBgRayes8lJ00kt80FxjkEuWNMYIOFDOrE9YP7nsmtOCpeI04XVGiVQ4M3nCCVRrwuTFSdBdY4HLGWzNUeqEfWFPo/7knBQnSnYCyX9Q0/iEr+T1vkti3cN3+3fEPvudvxlBvZ/T19MbwyJDfeUameEVqbGLcg6IBpSF38NOf6pQ8LWrG7FexxFMfQCJ+kMbZ29QFfiF3xNH2fO2MD0QwQ+ZjF3z9ikEAM+cVwawozLNuEeqLZjOvWTrWQGFooEe4V+PZY0fjzLmLwqG+IB6sqh964Iq+VX61kOrLK18t0Sl/oK839mnwcf2hg9HR0i4alEu84PxoWSbxWsWpPNqWDW+Dmj33a1bchcEXHx5/6vm4576H4m98+zfFS2+70fLEd6q7xZOegUHNMntjfHIifuZf/Xz825//JfEi9zekTFRHWyJRCtEPHdYPeRWvaB4c6VVOqiPVdsVA+udwiStyQ3k2vuhP8BUc9cuIdpYBiqv4i3yU9Ia+Vtrknp2PdHd3v8QJsfXP2nbs3svJI+/htqOjvfvyxen2NDiqKD8QChM+BNQKILsg9XKXf3lvhVEuF9pwxGUo83BTYPSPtDI2LcZAEfoDNo1ZzZ95CGc5VFZwJdI0FmXh+HLROKlY6rMYFA9GrjKtwDfVMRsg0xwnRODCNedxsCZ8FWflLJ8yDUYGwq4XviOVVvhRaeFeiTXdl/LWZbQa77roRiHH4edfwoMUUJdXfNrJ+qepfjYW+OQRzgwnfObnH+BJew6iioAJmetpH5jES3DTQcEoDkymlDCCbRjCidptjV/xNKdBsEIYpozZig0l1nT7ugyGoSpxxiU8xKdPimjwgEqyrlsrXeoKrSTL1dPYUJQYBpZxSXIdlMZyYNInc8tsjjR4ICCXxUU67QMNysOOWImc4XIJu4QLjRzo0cZFipUml2ajohWlxru/IG8h2niKT5xuhEm+I5SVWZrulRdugKIwwYbjivB69E6ayvEyZbkzCtNIAUlntknSisPguHCno/BUpGiv8pW80aUy4J0HZuRIlPwZv/dv1HjFOqwbfIpP01doKPTgEzKt/gELfRlDisOFVlzSr3vLniJ0OVU6wfhEkONLWXkJBwHlsTS4PsQqinBmcDr5cKS7b5Q8hhYc/QuD1tvdGQf2TNkg8SWrbhknjm5ks1O3ri4ZxtXVFRmcJc1GV2JJPv3UPBWb6zIpyL2Ko8Zi8LO2uu5ZuPsviSaSvwKvi3r6gBq1E/Jr+lUP621BoBuhvVNGlHKuKLJbM9Xr9uyLF914Q+yd2hnjMtjjfe0x2tMmvyPGhnpi5+hQ7Nk1Hjce2Bu3vuS2uP2222J0ZNjL6cyQXQyXyjDNyVSzjSEqO86Z8fM8eVEDuueOnY6Zmdl49Utvi34ZeuBI5/ObTx15Nh598rBfN+NZ+Mc+9pm4dHlG6WU1oTjywAvq5ralPGyDwvmP9qsyzm22e8M13SdPk36cdWMJN+e3XlPdAIe3zkeyQTIdH0c6NGW+1hgbH+1ROhvl40pr/KO2C2dPXpqYnPou3Y8roV0jrotrq2u9ybKCtxYih18Fkv8uu9yTllByJHBT8jU749RVBaIZJO+zjOo3l1edy2pKv6psueZ0fBqOEbwNSQMR3R+BxJirQ8lvzgc1adC3y8n4dKaVgKJqvuoqHH7FX5MdJ7zlzmUQl/nl+3/irK7SVuG4tmcFgtaF8OKcr4Gv1K/c/8U6kn7tfaUtOxIu84JPsKYOl0o4R4VZR7Q62Y3TIAUWH41P2SU/PAAl5VbfNJSwQMlYfLJneyWuVDDMejxbJi7Vue6Tpu286aP2TSuQplkBYPVLGF1EKYyCp0YYLxRqZ2dXGjeXA5yg4I1pYYaGAax1phwZfqWZDsLKw+qKhwyUXS4RUnzxjbxKr48b3OmFMPlCNmg29f5RBmEvsQJveoDDKFEudc36gSPlhaJcEQ8EKNfISeNHkS6sxLk48lIfouUrjmglmCbuXI7pKHUkLzjkeOcZeGYUhjM/cCW/aU9f/+xnGeR3oZkmHzmpeRt0GEy4wFHqkdmynGZ6ky+0BbAFPxWTA8b1JLvLzMscJA8/5aOdKl7TwU+gNp5ywCL/2W7gTvymXZ1jWbPYS9OXYtfkZExN7pQh5LSwnuBb6BhpXn/i2SwZmg/Y8IqW7n2AifDWGTUbsfh28szly9GrGSXOfTjJkSOAUc6687qWN4RV4yzcKVeZj703GGk2l/mSXkmDuukd1qOjIzE1xYlk++PAgQNxYN8+XXtj165dMTg4aD7wUQ6+C+4BKX7hBWXCegYI6AzKo74cRALP0NPTlzkn/Fywqe91r7rDM2lWFaAJQ/3gw4/Fxz766bj11pvijrteHB/40w/H8ZOnjKvZUSdXq8GHjCOiDtp8W/jjNOgyHlp7u01x2ZYOOCN3lW/8r5BZbpES+dQVeOKb8+CQLiL7BwaO9g32emO2Sj55+OH7f8wtP7FzqkcwbyIsoVifvXTZ1htXjZMRF+LqPUXYwHJVxlA53XskykWc7lOJZxr5KnncV7z5P+OudV8trjoatV5GIo+GStp5BsMSZQoCRdFBs8yk0TT9JWW6DtfANMM2x1W4en+1D2uyhhlVcXKfxjnTHGG/Oa7iwVUhrOnX3ldHnlpXroqHy7AFp9Nq+8klvHqQmUm+CprxiYswSp4EwqRnjqQ1y6zKywm6nBcYhQtKIvNSh8nlJ9L8z/Tb1bjiErfiapTuHYevMvG9KlDiXS7yUIqykSavwrk0qbDBi3E0SnYesxxHOWzw2s5TjYVyWtaJ90WM0oB1PgrDKJR705gIHM57eET1k+fmcfHt5G8b+sxTw5RpeAyucWWa7U2FIw5lXPJCM3EN3so5T3OZcmnIantnHJ7LtCHOtKwDZRSaStle8hRwHpuaz0oFZbxJNxgzf5ZRCpEzTgNAl2MSP6FGudynD6jpV+G1frlalrkxLimHiTfhi4Ns4yEfyQzMpE98JyjxjhSvsDifSzIOnGkxRMmrjMnbrFMNVzpR1ksrK7FvajIO7t8tw9wZC4uLHgD2dOehHH7/eKDPX6Dq6c2ZddVnkESfZ7kZ1MDPXJ71h3e4uBeXPVhPekQvBZuGpIerQbf+QJvPqhUGfwvvE+fO7HblB4d5Wfjp4141MGCJnde/OCCFw5moY46z6Ec5gEjDXgZGyp/6jpPkNpRv3cvs4KCDrK2sx+LqUpw4cc6H/bzyrltddj52VD7JESenjY9PaGCwJ3ZOHYhHH3ooHn3sKyon5a26q+WJR4KYO+oLHYQU1lXhso6QkfwitqaZV8Tp3rbFsRmPnBBv+BKHs1/yNVzB7ZLlq0g/b9+5Z+eyyh8wSMQvXjx3+tM2zn3dhx5s7954uyL7VUi3RmenlhYWBysTq9uuRIotznECqmnVZ8QEIbgKU1FVGNxXDctvxP6/whaBKY7GR8gy3iyzD70poAhkXjj8mj8ZCLxv7SpTgalh/KvzXJ3e7Lbja1p2lGZ4UGUQvI7RPfRt319bfr2yXnSobaKJb76/uqztsDuK3LXwOOIqnBIBtt8cZUWpgGJLWtYN59EmfHYdrs4HRL1vlK17hfLeP+71UxkF1HEFLRmdj3JsANTUGC+Phq2cgRU+5a/1NEalV3pMeRlc+N5kqDzjAFz5dDFbYdctdACTdUv+UF1mEzbOzmLidOGlTz0c5qp5nUKQUF7bBh5M8LaQ4bwK4Ipf+Za3lJ08szHyL1OyOHARk/jdR5wArS7BdUq+ZL24Ei7DtCurHNTVigu+VhqocwmDy0734K415fhNFLkHXmov0+I08LPUjZ+8SyysvghCcZUe/bPfVEojHgduVKblAFyKhkZ84yavQQWHr/t8dFec7rOuEialgyvpShyqYOSHMQzcSKPaQFouSho4KDP7JqipGz6X8olnvAd8YM9k3Hxovz+FODe/KCO1HoMD/d7w1NHeGVsYS/igvOD3h3WEj/qxPyKfK29Fj2bLx44ej+HhIRnyHs8yMZRVN4ADXsiDUQozQEhZwHBCJLRZfhT2ilZr7sHp0iy6SwafpffllSXhDtHH64Qps5ISG2Nm49yviiZ2iDPrxeBCQ+714NPb6z4vfGZ2zh/ZqF91okz44YNTRBzP0Z87fjqGhgbijttusKjmQE8TLfGAAcuLbr0xhkeHVV++BLgZH/nYp2JhYdGDCZxlU4W6/r6utls0fMJkm5DOPY77ZlfvGzgV3m7vxHttHhASYyiFKx0CJMY+9+AZGR9+oqev5/oSPdPVsva3zp07t+KazM4e2xib3D2t7H6lqqu7e1CMPb+2suad27jqV5cVSmJxpDZDVFIrjDtKRlwF14y3wlZc9XIeXZW5KXRF8CxIFQf3tdMpXb961imNzhIlPkVyOYcCtS7/J5fl5VXvyVt5gKtpzTi3hYL77fRr86bL+0wD3zZO/CrMNQ5HHPDNwkd6xZ38+ov15Dkqjo18uAqfZZe8ujKPrhIHXwVxtYCWMCnUoZZFu2dSxuNy4LTtqmxs05b3eCjb7VLk0CzEK+iriQZy0eoZEn3c6RZl6E0/8hEV0yi8LPOl7EAvfE18wCNHGCNIy41xwJV0RUoVcaewYJi1yiXfEgacjQsPRyIev1IezsvpziKaDJ98s2t4Vw80yODyFAUuD0z058ECYRx1SIKUhoyknHCb9ch78G7j3na1HvaF08vGRkW5tEvKoetD4VxkMW/yvsprDnrYfKU8aopG9aiDacr6kMdx19BUYYyee10uH1oyKpECV6AM34i72iGDWTYpWa5l2ODcJ79om8xc65Lh6jJL3tNGlEX+lHsDOzth+iGwxq524gtSL7rpoJ/pslHr5OmzMblzIgZkoDFC+eW/upEwcdrhuRxojFhaWg1epeJ1LApj5ozhY1C5zdekgby048YGu+aR7yI7ZBRcox+LP35Mpr/5ucV4+uljcfrMfJyfno3z5y6o72z6fWYGCLy+hY+h9z34xSs2m83Mzsb8/JLfRV5YWCplps7hM5O9vd0xNDjgDWRdvA+tdGbAzx0/FXsmd8SN1+/zfYfKOnv+fJy5cD727pky/zh/HJ7umtwVH/zgh+Oc0pN8tXujHs0+9UxeeD+AL9K24VImCoz8hMGayBXghMz06ghDCxd1J08tzTgNpez8A688eN0/2H98ZGL0gOBLEVs/8/gjD36McGpnuelzpx8e3zF1SJlu5763r69rc2Pj7OrKqqbaSWAlthKC477G1XucYbkn7JjtNFwNNcfhrr13XsU148Vxz5UduMYlcxQii2KJp1MhEKlAG8pCeCquZpdx2x0L57qU+1puzduchqvxFabZr3DN99BLB6HMmvdqt10OcAw8Kmwznoq7uub2wTXD4q6FxzXSC2z187o6T1UU/OciJZVZgS/x0LGNo8Zu49muB/jLvZVFOvIQp3+N+8STTurJaV6pUdgphi95S3vjMHyZlD8lOL66pCXbgiQUHgMYnukJuqRXJZ24jU0+Rj7R8a/gKUUYToEM6xIOz1IANyxEuQT/5b+Ma65rDTu/wlm3vCeHYpzNcMS5PYhPuSdue0aa907XP3zuXbLjHaEykg5+uezu2PwRr4t0YmtaupIml8urGAFm3koR7kwrsBWHyySY8fjEJGkKA5K1zHIURzzg9R6XcXlR7yqD3Nd07q8dmJkn4IdXik8eEJ9pKNNqdCuOTKf0LK/58V6FqekZrxIEwytku3bujFtvPiTj3BGDmiWOjY/4NDA2dbV3Su46co8MOCipGRftAi3I5vT0tN+VZkmccjHOddZa8zDrxgj7NSwh8yMJ/XiliXRg8U2i/NwsqPT1K3Hq9GkNgi7HwNCVOHP6WBw7fj56BwY0Y2WGnIaZ3eLsCsfoUz++msUMmHet3Td0+aMVopHn4nz+slezfGbl0Mx3oNlpzgxdxPmY0wN7d8VeDWBUCS/X86z7nPBevjwbO3ZM+NAV6jMyNhJHDj8TDzz4MFzyVetUHXxgkGNecpU4t6Bgm+tun76l/DlgUzsqDvgabnaOl2vkBe9XucBV8XD1D/QfH5+cGFM4HyNvbX16x0jvO44dO+aO1jDOuB3jQx+/0tL+FmGY1NXa2983IAF5dmlhcRRkuGa/ElPdVTAlrcLVtBrOu7+Ir5mhOKcqrQpaTQd94iI+mY7h8u5QxdeL5RBxGSTO57KbrurSyOOurhOuGa66iv9aPMRVn/jq4yjj2viahuAQV+NrfXUrv5kn4M8LoacDkae6iq+6xImRvJpO4y6Ky8pIQLmhaBtfhbeCc0i0gct0bbeVBbg44l1PhZP+xFcvHOAou3olbU4q/jY+cDRf2+2ULjuPAuAWLwQlOIVdlO8Eo1ulmV7g9Ee8J03XOGC4eP8VfnjW4t28WW6ts+smWnh/FRoagxXXUzP1Uiffl5kkMLXOlJ+DRtFV6kXYMz0yJjLTncu0iZ+6ZXvxB6+JR2YASTgozAEOEAAKt8pqVJcAuHUlPxNnDXNBG/fmHfQ6c8YnTKIxr+VUgn1cot++dz2FiwEydfUGGblG+Yprhvfz4cIDZnnZhvwngkv/8BWRUDQ9cNuuGV8Gm++z7umoMy7vzUPCqle2FxeKWlFuetISh+/kWzZ9V/oGfKt9Q75ZVGWzwDBDHB8bj9s0cx7s7/XseZBXhDo7ZUj54JBmvcieykMGjbeWCS+RZxHExis2XGHooIPZMgayukoHhp60M2cvxLkLM7G4tOIlaF5NYmbKBf76fJjPjHIoyPKsYBcuaeAwGF++/2h0dnXHget2xMrCggzsSKzyTrPat36AhU9SoodZwoY+nqMzWGDDWmdHlwcTGFQVZrr5jCjL8OxU7+nuib7uTs2ie+LQjTfE5Oig8rQblk1jQxoQ8Px9XjNwdAYDGQ4tAXdHa3vc/dkv+IMiOYFRMxWeuX10NTvflzRccjYdeeC3VxQV5lIrGsgreSVPM063s+7x4Z/7TskPLuORA4ZrdGL0ieHxEWbMNsxKfeZK55U3P/jFLy4YUO4q43zhwoW1kZ17/kxV+jpl8s6xru6u0eHRkYtSVBdWV1aGQZNCwlWI5FcK9X3xGw54xVFBOnsVtGvhvlpc4540riJsxKdBgzEJQ/68qqJRnJKMAsDip3KTT68pSovLmIHHL/D2hAAcSUqWUb+xSmTSCCBpRG3T2OzjCJO/2aG8XIbC3n0snyx0wMyZvnI6bIPBfQM/fCOEv90OpslxeQdPMl2xhUeVlu08yc9624yLkOEJiLZ6JjFpItZ5oN4+/yhPqXCjUa7xJC7u6wzSaShGXbQL+YnzfTFuDqu8Bk3Ki3ECwnjU2PgQCFwlDRg2XcBPyjBtgiHepRtOYXw5lLKNrgjPjpVGCh9w6DcvdY9MJq2Jx5vLSCcNXBga+ZRTlSrf/3XnJaXQSDrKrNJs+lOEs0zjB3PSx71pUEzid7JdvoOtNMFwnCn19HNzHjSa5lJu/nO9zZu8c3QjWZcHAI6glKSl1idlKPuTaUQWDStnGhyQL/ziKTRakTka2vWj3biv9REfwEuzgxNl67Yq/HE9qRs+cOCBJpfrf4lXSGm3rBkwgKafR6/lahrd1XGUL9/JChinbvyONvxRupflnV7hhAb+UIZwA5MTBtAx+AJHlolsUr64JsO0JeMyoJnzdTGhGWEHRkxG2Z+mLYaULzBVpW95gERq4/KyXOjs1myU956NW9eGjJ6NhMIpv1syfH0xvqMvetpPhibD8eCjz8fpEydjZnYxunp6ZCRpx6QZXvO9b07xetldt8aTjz8YXcNT8eXHnooVGeDhvra44bqpWNts92liHCEKSZ4ciS5w5de28nESS/T+5jU8UDo+9DGbx1gjDewKR24l1TLeLdHHaWCdudMZHvOhEDjfKb54ACDYwX4ZZ7VNq3CMa/b87NNH49EnnzBfaFMqRFmUmm2ZxtMxmdBwydFCny7zT/Q7zrC0JWHJoGPVDkTgI9v8VK7lSz8PzhOs4cDZN9B3dOfe3UsaZFwvvCZGIM9Ibv7KkUe+fNyAxV1lnHGXzp+a2zk+/LtXWjteJPQ3Eyckvb39vcPDY6NC2nNEEXMSNI4A6lCDtNMoMMvMFQH4gskRn6468mN5CwXEveGaLqcZNnHkPQ24vbST+IWHxlajJB5RySVO1PTGpUZ2vMIwq6ZDiz8Gr3SHKU8+aY6jbMNnXPVNA/RCZ6EJy4PndF3Q7VFv477M6ptoq3Rz7rBHZyW//pzfaLmnLJdDPOWrMchXOoHTyF7yIiCUZTjjyPzNbeB0cKjs5jYgzj/l40oDXe9BmOWgWBI3ZVL4tnHiIt7ihpAap8LgAIHvFebeEaXz5I1hCQqrHDXMq9JR8SScylXY5SvAjlKMJU9tSWeWRvnOo4tv8zqz0slDv4KnBnF84sxyKFeKpT3bgDhHc7nQapCajQ8B+VL6hqcAd1T53IMTeN3DI89kFQ/t/j5xSbMRq7jhteLymXamE8/l+nFPnhJf/XyEIzgNDMBPfKqUgttheKVf7o5yvhxsMWgAp+DMB67kWa07+OAzcDkIgG7qCHiGjcphcIElw4SQF8oxzSVvq/kGbdCBx6qFeG946Es/eSHYUi/4nTTpIk64Eh9ZksdczmNcClKmstHn7YAnXGh3tP4l7SXO+bf96twHhBQYZCX3b4CcVPGSQzdwJZNxCQaqu7vaY2r3juiXIVphxzOXDwfhaM2VWFxZlvFb9kaneV1zi7rmueY1m12KhcVlvxO8oFnwguLnF5c0I9bFsZwcz8m98CxrFtvZuRaf+/TvxPv+x1OxtnopbrtlNM5f3IwZzYCX1vKgkzyoZM3Ly8zIGWDyTvYjjz8ak7v3xeFnn4+h4eEY6eMTlJsxtywZkkFi5owRxbAze2ZQ4KNDiVNNvUHMA7MCo4ulcF61ymXx3Pntw1I0E18RDXyatfKEne3L4gPP5Vc5gnRFPmnylxS3qDQa/Lmnn4v7H35ErJbcFN1qvYcBVxg9mHoNnZc+beHLehu9rtwKc6XuzjC6xPkdJq1Jb8oeOU6DlGobbAdaWjY7u7vOd/d2nRoeHzs5tmOsR8Z5UrI2kNIgtxWf3tKM+VrDjGuWs6vcG97whvZz0wvv3Gpt+UkV71n0C+4F94J7wb3gXnAvuP9/TuOUGXm/MDna+68/85nPbD+HaHJ/qXGubv/+N3T3DC39kEZ63yfgQyX6BfeCe8G94F5wL7gX3P8nt3Vya6vlv3W3rv2HRx55BAP9l7r/o3Fudjff/rLblOWtKuCm2Go5sNUSe1q2tsohxC+4F9wL7gX3gnvBveBwWy0tGy1bcTJato7KID8bW/GRw4/f/0BJ/j+4iP8HuBy61mBeysYAAAAASUVORK5CYII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7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K-NEARSET NEIGHBOUR (K-NN) CLASSIFICATION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data:image/jpg;base64,%20/9j/4AAQSkZJRgABAQEAYABgAAD/2wBDAAUDBAQEAwUEBAQFBQUGBwwIBwcHBw8LCwkMEQ8SEhEPERETFhwXExQaFRERGCEYGh0dHx8fExciJCIeJBweHx7/2wBDAQUFBQcGBw4ICA4eFBEUHh4eHh4eHh4eHh4eHh4eHh4eHh4eHh4eHh4eHh4eHh4eHh4eHh4eHh4eHh4eHh4eHh7/wAARCAEaAU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rA+JBux8PPEhsPPF3/AGVdeR5GfM8zym27cc7s4xjnNeODxJ8TIozAzXUul7TpotTpr+bj+xvtHnmYHfnzxs7ckjOcVLe/kO2q8z6Cor5usdQ8dxtf219fa5Ojw+HJ7KwazmCRxu8C3DLKvzZU7wylsnksCAagsPFnxC8V6/Np+tadfiws/E2lT2mdOkhkhUXsiSI52KCAiIxwXABBLnPFte9y+ZN/dcvI+mKK+d/im2q/8LO8UrpsniseIfJ0v/hF1smu/sply3nbgv7jZjG/zO2e9ZWveOPizqs/jOxgl1XS7XT5o57WaDSH8+FI9QWORB+7AcGEmTCmQlQOeSKS1G9D6dorxfwR438cah8c7rw7eQ3MvhoW0ojln014SGRISkobYFxJvcgb2PB+VMYr2inbRAFFFFIAooooAKKKKACiiigAooooAKKK8J1S01TTvG/jTVb7wh4i1fxQZJZvDGpWsZeCK2FqBHEkhPlxEOJAUYHczA4bIpXHY90aSNZUiaRBI4JVSeWx1wO9Or5i0mT4x3tjaa1d6bqt3r2lw61Hp1zdaf5TlXgtTDuUogJLeaF3KuSmD0rprzX/AIkWklrBpUfjTUbS9t7JbW5vdHiSaORb8/ajOFRRHmAgDKjIGQM81VtUib6NnusUkcyb4pEkXJGVORkHB/WnV802EnxW0HVPC+kaHpmuWWltq9w9+FshJFJFNqk28tmMlNsLK4JZQQwIBwaryS/GnRfBejaXo974p+0R6jqS6hd3mm/a5hIJQbZVCxktAylm39M5G9QAAlqkx9T6eorw741aO2o+M/D15r3hLWvEFonh+9hK6ZaSSeVfO0BjIKH903D4ckBfXvXOXMfxd8O6NcSRw61Jq6jSUupLCxSaW/ZLEiVBMY3A/e4BkZSuQQSoOaF/X3tB/X4H0pRXzh4mk+K2iWfi+LQ5vGk1/deJBLbSG1SeKC0e2LKYsRPuUyDy2VeFwpO3LFtO01L42SXdvqo/tMyvJBB/Zk1hElt8+k+Y8jNt3jF2AudwAJK/Q6X9PxDqe+UV8365rPxmOh+HP7Bu/FSmRJWv7nUNBQz/AGsCLbC0UcXEGTLhiFBxzJgAn6Nh8zyU83HmbRux0z3p2FcfRRRSGFFFFABRRRQAUUUUANkkSNN0jqi5AyxwMk4FOrgPj5otvrnw+a1uri8ihXUbJmW3mMZfNzGoBI5wN24Y7qD2rvLeMw28cTSvKUQKZHxubA6nHc0APooppdBII967yCwXPJA6nH4j86AHUUUUABOATXmmg/FiG8aO3vtFuYrxlhJgtj5pBk8xgegyvlqrA99xH8Jr0usLxHfaLocdpNqFgpilmEYkS3VhDsjdw7eiqqtyM4zSAo6R480fUlvXhhu1WxtXurglAdqKBngE853rj1jcduc4fFHRQCs1jf28v2U3SpMFXem/YAMtyxbGB3BzW3a6/oYt0nt7WVJbi5NoYFtSsxkAMhVlxnhSz/Qk96xdN8XeDbqztYbixt7eSeOB/s32dWVPNHygkDHHPXH6imAn/Cz9J8t7j+zNS+yqhcTYjwwAbtvz1XHNNt/iXaSa4dPfTLs7mjjjWJRI4Yu6uSVJUqNqkEE5yfSo9W8a+GJFisk0sXlndhkn2wkGKLbMZGZQuQAIm465PIFddoy6JqGnw3On2lq9qjkQMsICgozLleOmd2CPXI60IDUoryPxRrGoPeeL7e+17VbHULeKdNL02CPbFLALfKyhghLEsWO4MMFQPqy4+JWvW2oavp8FpaOljZl4pLiGRNjo8a4c7vmyHJHCg4HOOa43jYJu/wDW/wDkfQw4bxVSMXTabaT6re3V779NNHZs9forgvBHjTUta8Ty6fe28UVsumRXastvIjqzKhbzNx+Q5Y4XHQZyeao/DfxL4gv/ABddrrNrqMOnatE91pZuY0CKqPjam0kgGNo2+fBzurRYmDaS63/A5p5HiacajnZciTtfe/bzSTb7JM9LoooroPHCiiigBHZY0Z3YKqglmJwAPWqPh7WdL8QaNa6zot9DfafdJvguIjlHXOMj8Qas39rb31lPZXkKzW88bRyxt0dSMEH2IrkfgfY2dh8K9ASytordJbRJnWNdoLsOWx70AdpRRVXUdQs9P+z/AGyZYvtM6W8Of4pG+6v44pNpblRhKb5Yq7LVFFFMkKKKKACiiigAooooASR0jRpJGVEUEszHAAHUmiN1kjWSNldGAKspyCD3FeZeJNA1C48Xa9cXfh661Zry2CaRepMnl2S+QVZCrOCpLkngHduGelZUNv8AE61uJrO1g1O1sYtIEEOxreQLKsUQQxgkENkSAgn8elcjxLV7wZ9BSySlVgnHERTsnq0lqlorNu6vbZap6HsdFef+CP8AhOB4mjbXYdQGn/2VGHWaWEok4C5AK8ux+bJwoGMc8Gq3w+0rxfp3jK61fWLOJbXXI5JbhY5izW0ivmIODwP3bbPkyPkGatV22vdepz1MpjTVS9aLcUmrNO9+nqkn31suqZ6TRRRXQeOFFFFABRRVLWdW03RrI3mq3sFnbjP7yVsDIBOPc4B4oAwPi1/yJEv/AF/2H/pZDXWVyHxSmiuPAJuIJFkikvNPdHU5DKbuEgj8K6+gAPT0r5+8Qah8RovjTD9n1NH0u1lXTDqf9nHyYfP2vtdQcMwIQbsgA4zjpX0DUcLwTxFoWjkjLMCVwQSDg/qDXPiKHtklzWs7nsZPmiy6VSUqSnzRcdUna/VXT1tfTZ9bjoVdIkWSQyOFAZyMbj64FcV8WPiHpvgXRZ5LjzTqDxE2UbQOY5n/ALu8Dbx1IznFdvXPeOPCOl+MbazsdaMsmn28/nvbI20TMAQoYjnAyTgYzxV11UdNqnuc+VzwkcXCWNTdNO7S39Pnt09VuS+DPFWkeLtM/tHRZJ5bfgF3geNd3cAsBux3xmtPUdPstRiSK+tYrhEcOqyLkBsEZ/IkfQkVS8IaFB4Z8P2+h2k8s1ra7lg805ZIyxIQnvjOAfQCrWs6la6Tpl1qF5IqRW0DzPkgHaoJOPypwclBOpv1MsTClPEyjhE3Bu0b6u3TotfkU7rRdEs9GaIabbi2tS1yiYxhwD82eucZGfTjpVbTfDHhuWyiuP7BsoTcRRtIix8cAEKfUD074pdU1a01LwJdalZzK0VzprTR4IyA8fy5/MVuwJ5cEcf91Qv5CrTT1RzThKEnGSs0ZcXhrQYXaSHS7aOVtxMoQb8kMCcnnOHYfQ4q7pGn2mk6VaaXYRCG0tIUhhQfwoowB+Qq1RTJOd1Xxfp1jPqEKW19dGwjZ7mSGAmKNgm/YX6BsY/MZq9F4g0Vll3apZRvBEJbiNp1DQqQOWGeOorKvvCMk02rLbazPbWOrB2urXyUcGRo9hZWPI4AOPUVnXHw7Se+u7qTWppfPgeFElgVljDMh/HBQY6Y9c81jep2PLlUx0ZPlgnr5LTXz7W/yOutNU0y7ufs1rqFrPN5Qm8uOVWbYejYB6HI5rM8NeLdK8QXk1rYrdLJEhk/ewlQ6hiuVP1BFQeG/CY0bWTqI1S4uCbRLdkZFXzCoUb3I+83y9fQ45qDwd4It/DmqSX8d807NG8aqsCRZDPvJcry7A8AnoM+tUnO607/APALVTGOULwSV3f00t19TraKKK0PRCiiob+4FpYz3RillEMbSFIl3O2BnCjufQUATVynwe/5Jd4b/wCwfF/KtbwxrQ13Tmvl06/sE8wqiXkPlu64BV9vUAgjg4I5BAIIrJ+D3/JLvDf/AGD4v5UAdXXjPx08AeKvFGu2dx4VvLyAW0Zu5RJfMkJmU4jES87ZPvfNwBx617NVGz1ayu9Wv9Lgl3XVh5f2hP7vmLuX8wKwxFGFaHJPqerk+Y4jLcR9aw6TcVrdXVnpqvVr52I/C9mtjoFlbg3pIiVnN5MZZtxGTvY9Tn8PSsv4k+Jbzwn4Yudct9IOpQ26Fpws6xmNezYP3hnqBz9a6aqmrabY6tZGy1K2jubYurtFIMqxUgjI7jIBweOKuUXyOMHZ9DmoV6f1qNXER5o3vJa6rr1X5nAfALxtrHjPwpDPf6Y6i1XyJr951PnyjrhByOCMk/rXpVUtO0nTtOuLqews4rZ7txJP5S7Q7gY3EDjOABnvgVB4m1/SfDemHUtauWtrRWCtL5TOFJ6Z2g4+pqaSdKklUle3U3x9Snj8bKWDpcqk9Iq7evTrfXt9y2NSiuI+FfxG0fxzpqtayEagodri3WJ8RAOQuWxt5AB6967erp1I1IqUHdHNjMFXwVaVDERcZLdP+tuzCiiirOU5jUfEeoDVNVtdN02CWDSog11PNOVO5oy4CIAdwAxnJHXiq1t4+0pIUjv0uY7pbAXkgjhJVvkVmCc543Dr+dbN/wCGtFvtSbUbi0JuXTZIySugkUAgbgpAbAJxkHFVF8FeG0uXuY7Bo5XiMRZLiRcKVVTjDcHCryOeKxtU1szzJ08dzXhJbvft02W9vMm0bxRpuq6mNOto7kTfZluT5keFCt0Gc8nntke9ZXgrxpL4g1q506fT0tQiSPE4kYlwkhQjDKM9jlSwGea2dK8M6Jpd5Fd2NkIpYYPIiPmMwROMgAnAzgZPU96NH8M6LpN695Y2hSdww3NK77QzbmChiQoJ5OMVSU7q/n/wClDGtwcpLR626rTy9TYooorQ9EKKKKACuA+OBaLwxBdJdwQvBcpIizzW0ShlyQ4adHAYdsAk5xxnI7+uE+LY0KSGwt9V065nuZiyWs9pC8txDypcKkR80gqOSoIBA3cUDQ7x3n/hVdpkEHzdMyDGEP8Ax9Qfwj7v07V3Ncb8TSG+HasrTMDdacQZgQ5H2uD7wOCD65rsqb3EtjnviNPqdn4O1DUNJ1RdOurSFp1ka3EyvtBOwqfXoMc5x9K85/Zt/wCE0WPUNP8AFF3PaLZyecunzWoWR/PJk8wuedu4twOhzn0r2ZlVhhlBHoRRtXdu2jdjGcc4rmnQ5q0anM9Oh7OHzZUcvq4L2UXztPmaV1btp69dL6W1uteYfFn4rWngvVdO06Wy1COR7yMzyNbfu5LbneY2zhiOOOtejX1/aWT2yXU6xNdTCCEN/HIQSFH4KfyrnvGfgHw/4wvUuPEEMt2sNs8FvH5hVYS5y0i4/j4XB7YoxCqyg1RdpE5NPBUcVGeYQcqVntv8uj1NzQdTTWNKg1KK1u7WOddyR3UXlybexK9Rn3rlfjJ4IXx14ci0uOG2S6+0JtvZQd1tHnLlccsSBjb0556V2VjC1tZQW7TPM0UaoZH+8+BjJ9zU1XOmqlPkn1ObD42eCxaxGGdnF3j+nr89+qPMfBfgdPBHw8vNGkhtnuZLtYmvIwd11G8qhC2eQQGxt6ccda9OrI8UnNtZQ4z5uoW4/KQN/wCy1r1VOnGnBQjsjPG4ytja88RWd5Sd3/X9eQUUUVZyhRRRQAUUUUAFFFFABWN43lsoPCuoTahHJJAsRyEgaZgTwp2rycEg+3XitmqHiKXUodHuJdHhWa+UDyY2UEOcjg5ZcD1OeOvPQpjRyPwJhhh8C5t9jQPdymN1SKMuAQpJSJmRDlTwCeACeSa0vg9/yS7w3/2D4v5VpeDrW/s9FWLUrGys7ouWdLW5adWz3LsiEt+HYc1m/B7/AJJd4b/7B8X8qpko6a9t4by0ltbhN8MqFHXJGQfccj8K8O+HHws1rSPiN/wkGsLdS6XdvM0Vub92ktyrfuPP5/efID3ODjNe7UVz1cNCrKMpdD18vzrE5fRq0aL0qKz/AOB2fn5dgry79ozxF4j8O+DZDo9vbPDf4szKJWFxFI2cFFAw3APuK67xz4y0Twjo93faje2/nW8XmLa+colkBOBtU8nn2q/YXeg6+0N7ZXVjqRtW3RyRSLJ5LMvXjO04J9+tKtarGVKMrMrLVPA1aeOrUeemn12bVnv81/wdjI+FWvax4m8HWeu6va2Vt9rQPCltKX+XpliQMHI6DpWz4n0oa54fvtHe4kto7yEwySRgFgjcNjPGSMjPbNYOpeMvCHhjVdN0Nb3Trc3t3LHIkc6Kts21nZnGfly2Bzjlq6u0ube8tkubSeK4gkGUkjcMrD1BHBp0nGUPZuV2tGRjY1aVdYqnSdOEnzQ00Svpv2scf8P/AAjF4J1nUdL0W1ePw/cxRXMW+TeY7nlJFBJ3YKrG3PfPPau1rB1r7Bb+LtBvbm4uIrmYXFjbog/dyF0EpD+hAgOPxHet6tYQjCPLFWRw4jE1cTUdWtJyk9292FFFFUYBRRRQAUUUUAFFFFABRRRQAUYGc459aKKAOT+LX/IkS/8AX/Yf+lkNdZXJ/Fr/AJEiX/r/ALD/ANLIa6ygAooooA8N+N3gfxtrviu3u/CV7qnkWUYvmWW9KxrcZIUW4PR9uT6DI6Zr2HwzaCy0K0g86/nPlBme+kLzkkZO8nv7dBWjRXPTw0adSVRbs9fG51XxmEpYWaSjT2aWr9X18jE8ba9J4a0CfWF0m71OK3UvPHbFd6IBkthiMgd8c1xfwF+IWoeN9EIutJu99s8i3F+zKIWYsWVF53EhSueOK9C13S7XWtJudKvldrW5Ty5lVipdD1XI7EcH2NZMXhzR/DmnaxPodmmni6g3SRQfJHuRCAwUcKcYBI64FZYl1aTdZP3Yptrv1/Q1wuIwH9nzw9SletKS5Za2S27+b6W0V79JPFKaxJqmhrp1jHc24vN9zI0m3yQEbDEdxyRgc529skams6lZaPpc+pajOILWBd0khGcCvnu61bxX/wALTs7Oy17UX037E1xfW0sieSiHKx+Xj94ZC4ycnbtr0X416H4s8T6PY6RoFrHJaE+ddO86puYfdXB6jqfyryMm4ijmsZOELNKL3v8AFfR6LXT7meNndGrluHlUppzlqkkt3p+Gp6RFIksayRsHRwGVgcgg9DTq5P4U2fiLTfCFvpfiS3SO5tCYomWUSb4h93JHcdPwFdZX0UXdJnNh6rrUo1JRabWz3XkcZ8XvGB8H+FjdWxjOo3DiK1RxkZ6sxHoB+pFV9e+IVnbfC1fF1myedcxBLeI84nPG0/7pBJ9hWt4v8DeHvFd3Bc61bzzvAhSMLOyKoJyeAcZ96zH+Ffg59Lj0xrS7NpFM0yRfa5MB2ABPX0ArKSq8ztseTiaeaOtVdJx5XG0dXo++3r+BsfDzxHF4q8JWWsJtErpsuEH8Eq8MPz5HsRXQVheD/CejeE7ee30WGaGKdw7q8zONwGMjJ4/+tU/h/wAQ6Xrs2oQ6bP5r6fcm2nGOjAdR6jqM+xrSLaSUtz0cNOpClThiGvaNdOrW9vzNaiiirOsKKKKACuU+D3/JLvDf/YPi/lXV1ynwe/5Jd4b/AOwfF/KgDq6KKKAOJ+K3w/tPiBa6fY3sqW1vbzmWWZIwbgrtICIxHygk5P0HFN8A6Tq3gfwzLosmk2l5Z6fGTazacwFxecn78TBVEmMZO8g+1dxRWSoQVR1Las755nip4SOClP8Adxd0vPXXv1PF/iL4H8P+NvFVhrF7qVtoupXFqn9mWN5biKS6lR9zCdW5fsu0c4yeeleo+HtQZ7K1tNSsoNI1Eo4FiJ0cFUIBaPH3o+VwcAgEZAPFazoj43qrbTuGRnB9a5jUPA2hSwymwik0u6Nz9sjurUjfDNzl0DhlXIJDADDAnNEKMKcpSitXuGKzPE4qjToVpXjT0iu23+RY1XW9KkktY4Na02KdLhZMTAOWQH5woyCG2kjcOma3oZI5ollicOjgMrDoRXzZ4w8K3GpeN/Ckc9lM01s8l094LQC4byNpVQ/BRGZzuCjBzjivX9Fv9Ytrjw9pWoarpdhPPC7G1+xyMbpEPASRmARwmCyYY9SOBXzHD2fYjM6jjWgo+7fRNfaa6vyuaY/BU8Orxd9fLsa/j/xNbeEvDNxrFxH5pQhIod2DI5PC5/M/QVq6PqFtqulWupWbh7e5iWWM+xGfzrh/Gnw71DxhIq634qc2sMrPbQW1isYQH+8Sx3kDAzx345rofAHhn/hEtAGjpqU99CkjPEZVClAeSox2zk/jX1Cc+d6aHzcJ4z67KMo/uraO63/Py+RzHx+8VtoHhP8As6zlZL/U8xIVOGSMffb26gD6+1c1L8UGb4Led5x/t0/8S48/Nu2/63/vjnP96vZr5rOG3kur0wpDChd5JcYRRySSegpY4bWSNXjihZGAZSFBBB71EqcnJtSOXE5fiquInUhX5VKPLa23nvvucL8CfFDeIvBkdvdSF7/TsW8xY8suPkb8Rx9Qa9AqMJDArOqxxqBliABwPWuL+HHxAtPF+r6zYRqkZs5s2pHWWDpv+uR+TCri+RKMnqdVCpHBwpYatUvN6J7Xt/wDuKKKK0PRCiiigAooooA5P4tf8iRL/wBf9h/6WQ11lcn8Wv8AkSJf+v8AsP8A0shrrKACiiigAooooAKbNGk0TxSKGR1Ksp7g06ik0pKz2BOxxVyPA1t46ttBk020GsXVoWWTYM7AciMt15+ZgPY12oAAAHQV47qvwk8RX3i2XxMfFkEd81yJ42Fs37sg/KB83QAAV7BF5giQSlTJtG4qMAnviuTC4alRcuSmoX7JK/3HDg8ZjcRKosVBpJ+7d30+969x1FYmj+KNJ1XxDqmhWc26700qJh2Oeu31weD6GtuutNPY6qdWFVc0Hdbfdozzb4+eMZPDfhuPT9OuGh1O/bCOjYaKMH5mHpngD6n0rpfhr4mi8WeEbTVFK/aMeXdIP4ZV+9+fUexrW1DR9J1GVZtQ0uyu5FXarzwK5A9MkdK53xrr2h/DvQFvYNNtovtFwkawW8ax+Yf4m4HZQf0FZPmjJzk9Dy5xrYbEzxdaqvZWtbtbr67/AHnQ+IY9Sl0S8i0d4Y794isDykhUY8bjgE8da8y+E3w98W+DvEz3t1f6dNY3MZS6RJXLMeqsMr1B/QmvV7O4hvLSG6tpBJDMgkjcdGUjINS1UqalJS7HTXy+jia1PESbvDaz0/phRRRWh3hRRRQAVynwe/5Jd4b/AOwfF/KurrlPg9/yS7w3/wBg+L+VAHV0UUUAFFFFABRRRQBiax9nTxVoUj6bLcTt9ohjukY7bYFAzbgOCG8sDnuBWvcwpcRGN8jg7WXhkJBGVPY8nmvK/ir8ST4c8b6NplrIWgtpBNqaqfvIwICfgCW+u2vVbeaK4t47iCRZIpFDo6nIZSMgiojUUm0uhx4fH0MRVqUqbu4Oz/r8PUxNNurnR5tO0HVJtQ1OWdHEepG2ARiuSElKcK+z+LAVtp6Hit6qet3NlZ6PeXWpMq2ccLtOSeNmOf0rz74C+MIdd0m60eSSbz7CVjbrPKZJDbMx2AseWK/dycngZJJpuaUlHqyqmNo0q8KEpe9K9l6E/wAd08S6h4di0Pw7pV1di7bN3JEBhY16J17n9B71ofBl/EEfg+PTPEem3Nnc2J8mJpsfvYv4e/bp+Artq85+O3jKbwv4dhttNuPK1S9kHlsOscakFm/kPxNZTShJ1GzzsXSp4KtPMqlR2StbS1uiXz/E7vWtPi1XSbrTZ5ZoormMxO0LbXCng4PbiuS8KfC/w34Z1uLV9Lm1JbiMMuHnBVgRggjHI/wFb/gjXrfxN4XsdZt8Dz4x5iA/ckHDL+BzWzWnLGdpWO76vhcW4YhxUno4v8dAoooqztCiiigAooooA5P4tf8AIkS/9f8AYf8ApZDXWVyfxa/5EiX/AK/7D/0shrrKACiiigAooooAKKKKACoNRS6ksLiOymSG5aNlikddyoxHBI74NT0UCaurHkPgr4Ua74b8WQa9H4mgmcOftCm3bMyN98E7up659cV69RRUQpxgrROPA5fQwMHCgrJu+7f5hXCfEj4cxeNtQtrm71q6tYraMpHBHGpUEnJbnuePyru6KcoKSszXFYWliqbpVleL6GL4J0FvDPh230X+0Jb6O3JEckqhWCk5C8elbVFFNJJWRpSpRpQVOC0WiCiiimaBRRRQAVynwe/5Jd4b/wCwfF/KurrlPg9/yS7w3/2D4v5UAdXRRRQAUUUUAFFFFAHO6h4G8I6hezX194fsri5mbdJI6ZZj6mtvT7O10+yhsrKFYLeFQkca9FUdAKnopKKWqRjDD0qcnKEUm+yKOu6Tp+uaZJpuqW/2i0lILxliobByOhB6isnw/wCBPCmg6kuo6RpKWt0qlRIsrng9Rgtg10lFJxi3doU8NRnNVJQTktnZX+8KzdW8P6Hq06z6ppFjeyou1XngVyFznAJHStKim0nuaTpxmuWSuippWmafpVsbbTLG3s4SxcxwRhF3HqcDvwKt0UU0rFRioq0VZBRRRQMKKKKACiiigDk/i1/yJEv/AF/2H/pZDXWV5v8AGTxZolt4dutMmlvBcxX1jvC6fOy8XULHDhCp49D7da3v+Fg+F/8AnvqX/gou/wD41QB1VFcr/wALB8L/APPfUv8AwUXf/wAao/4WD4X/AOe+pf8Agou//jVAHVUVyv8AwsHwv/z31L/wUXf/AMao/wCFg+F/+e+pf+Ci7/8AjVAHVUVyv/CwfC//AD31L/wUXf8A8ao/4WD4X/576l/4KLv/AONUAdVRXK/8LB8L/wDPfUv/AAUXf/xqj/hYPhf/AJ76l/4KLv8A+NUAdVRXK/8ACwfC/wDz31L/AMFF3/8AGqP+Fg+F/wDnvqX/AIKLv/41QB1VFcr/AMLB8L/899S/8FF3/wDGqP8AhYPhf/nvqX/gou//AI1QB1VFcVrPxP8ACumaVdag7arMltE0rImlXKsQBk4LIF/Miuj8Ma5p/iTw/Za7pMksljexCWFpIWiYqfVWAI/EUAaVFFFABRRRQAVynwe/5Jd4b/7B8X8q1PEK+JmeH/hH5tIjXB877dFI5J4xt2MPfr7VwfwpT4gH4b+HzZ3XhcW/2GPyxJbzlsY7kPjNAHqdFcn5fxJ/5+/CX/gLcf8Axyjy/iT/AM/fhL/wFuP/AI5QB1lFcn5fxJ/5+/CX/gLcf/HKPL+JP/P34S/8Bbj/AOOUAdZRXJ+X8Sf+fvwl/wCAtx/8co8v4k/8/fhL/wABbj/45QB1lFcn5fxJ/wCfvwl/4C3H/wAco8v4k/8AP34S/wDAW4/+OUAdZRXJ+X8Sf+fvwl/4C3H/AMcqCOfx9LOYI9U8GPKNwKLDOWG3G7jzO2Rn6igDs6K4tbnx61q90mq+DHgjLK8iwTlVKkhgSJOoIIPoRVjy/iT/AM/fhL/wFuP/AI5QB1lFcPrcfxU/se8/s+78L/a/JbyPLtpQ2/Hy43vt6+vFdJ4TGvjw7YjxQ2ntrPlD7WbAMIC/fZu5x9aANSiiigAooooAKKKKAMzxRo8evaO2myTvArTwTb0GTmKVJAPxKY/GtOiigAooooAKKKKACiiigAooooAK4jTdZ8Uw3uvyXml3l3a2zMdNUQBDNEN/J7lt42BeMrsb+I129FAHmFv4k+IENvbabeeH7ua4Ulbq7EG35vMBXGzKkMhOSMhfLYHlhXceEdQ1DU9FS61Syazut7o8fllFODgMobnaexOCfQVr0UAR3EMNzA8FxDHNE4wySKGVh6EHrUg6UUUAFFFFABRRRQAUyCGK3hSGCJIokGERFCqo9AB0p9FABRRRQAUUUUAFFFFABRRRQAVy0HhKSDxNq2v2+qvFc6kiq4SFQE2ACPHf13f3vl6bRXU0UAebp8LpIY44LXxRepBHvKq0QyWeNUcsVKg8rvHGQxYknNdj4T0Z9D0+Wza8NyHuHmQlMbA38OSSW5yckk81r0UAFFFFABRRRQAUUUUAFFFFABRRRQAUUUUAFFFFABRRRQAUVwX7Qem6nrHwf1/TNHtp7q+uEiSKKFC7N++jz8q4JGM5Gema4XVvDvjXw1q0On+GLaOzC6bYWpvdG0kJDH5mpEz7EkMmMQsWILMBy1C3SB6K57rLJHChklkSNBjLMcDnpTq+ZPGA+LGr6bbaFq8Pia7tUnCwmDS4mF80Oqkb7pgg8sC2SJ1KbAxJIz0rUmHxYsLW7OhrrGnx2h1C+jtYNNiK3k39qsI0bchOGgYt8pBIw2fUWtvO/wCAPS59D0V4P8AfHmteLvih4nttU8UzXMFr9oFrpnkr5exbp0EoYQrtAQRrtMjkks2ewwfDXhz4gaHcaCtrpGqXMN74gv8AVXWcNiyuEF2iiTJ+WKVWgYdsg/3hSvs+4d12PpamvJGjojyKrOcICcFjjPHrxXzZ4e1D4sTaBZap4wW+umsdYgvJftWkeU1mFtbgzdUQGNWEeGXIGcBznjn/AIfar42+JVro2pjxZrF1qVhqUkkkltaRO2mBtNlwQxt0QiSQkAENtBVck/MRuyfl/wAAO3mfWaSRu7osis6EB1ByVzyM+lOr5n0Gb4u2/jJtXsdK1uLVNXjsJr22n05E0+YrpYExkkI3JIswRQoZRnIweca3hm++MGqR2FrLfeKrW1uNRsI7y8vNJghuYC0ExvFRfL2iBXEIVyp5JwzVVtbCvpc+gqitbm3uovNtbiKePJXdG4YZHbIrxjS774jXvhz4l2OpabrOryrBMukrcwLZpNv81RDCAqtlV2ZYO4YkFWBJAy/2V9P8ReG9S1XQb/w1e2elzRiePU5tLezF7KgSMfucAW5WMKCpBMjbnDNzSWr+Q3oj6Aor5tvtG+Imi3+o6bo+m6wth4TuJ5NKvIofOeeC9uI2YwK2RLJBbtcKAQeSvB6VZih+JV7qum6lqlx4wmspdM1u0t4Xso188blNobyFY8I7pu5wvKIPl3MGV9LjtrY+iaK+dv7U+Knh3TYtWabVLXTNMgtYWsH02IW8cI0gySysdgf5LhAv3gAcr34t/BnX/EPjz4NeM5LzxTqOqas8MkMUSRJ5toTbAhUYQRhy7En7pwCoySMly05rdBRd+XzPe7eaG4hWa3ljljb7rowZT+Ip9fOfguH4neGrjwx4b0+212CxtbfTVitxpcC2TwPCWvWuJAgKTJIWVVBUnC8OWY10eq23jSb9n3TbvXDrur+IZLzTr69txZqLiILcwvJGsUSqcKqscYJ689qclZv1FfQ9okdI0aSRlRFBLMxwAPU0KwZQykEEZBHevnP4ha18T/EPi3WbDSdF8RjwpqGi3cAtLnTCqvusHZGBMYZHM2E2ly2f4QCKz31L43WnhGKz0lvEcNhHfRQLeXejIb6KNbRSyCGOJiYRPlQ4QnA+9j5qXcrsfTaSRu7osiMyEB1ByVJGefSnV846wfijo9xq+r6dZa0uo32oadLdjT9NBN9t0+NXVWZJFiXzc5JG35SpZetfRqElFLKVJHIPanYlMWiiikMKKKKACiiigAooooAKKKKACiiigAooooAKKKKACiiigAooooAKKKKACuR+LPijVvCPhFtW0TQ21m9NzDCkG8IgDyBSzMenBwP9orXXVyfxb/5Ea4/6/LL/ANK4aAN7SbWxSM31rpsdlNeKssw8hY5CSM4fHVhk9c85q9RRQAEAggjIPUVX0+xsdPhMNhZ29pEzFikESopb1wB1rh/E/wAWPCeh+J9O0WbVLXMs8sV8zEg2m1CQWB6ZbAruNNvrXUrGG+sphNbTLujkAIDL6jPas4VoTbjF3aO3E5disNThVrU3GM9U2t91+n3a7Fiiio7aeG5gSe3lSWJxlXQ5BHsa0OOztckooooEFFFFACMqspVlDKRggjIIrC1jUtF8H6bCI7Dyxc3AhtrOwthvnlYZwqDAzgEknHA5Nb1Yfi/w9/b0VjJDfy6ffafci5tLmNFfY+0qQVbhgVYgioqc3K+Tc6cGqLrRVd2j1/Tu7X3sr22KNt460YT3q6qx0SO1WAltQdYiWlViFIJ4I2nufWtO58UeHLZ7iOfXdOja2iWacNcKDGjY2seeAcjH1HrXK698N59YiumufFN4tzdiL7TKluiiTZG6cqMdd+fbA61Xl+FUTRXUaa7Kiz2cFqF+yJtBiEYEjDPzP+7GG4I9TgVy8+JV/dv/AE/+Ae39Wyadm6zjtdJNr7N943/mf3bbHW+KPFOk+HtATW7t5Z7WQqIvsqeY0gYZyoHUbQWJ9ATWzBLHPCk0Lh45FDIwPBBGQa5bV/A1lrFpotlqmoX1za6XA0ewSmN53KBPMd0IOdu4YHB3mtnwrpJ0Lw7ZaP8Aa5LtbOIQpLIMMUH3QfoMDPtW8HU53zLToeZiIYJYeLpSbqXd9NLa2t6Wu/8AF5M06KKK2POCiiigAooooAKKKKACiiigAooooAKKKKACiiigAooooAKKKKACiiigAooooAK5P4t/8iNcf9fll/6Vw034l+KLrw3Y2zWM2lxzTTBJHv3cJEhDfvMKMvgj7uRn1FQ/EmaS4+GouJfL8ySbT3fyzlcm5hJwe4oA7SiiquqajYaVZtealeQWdspAaWeQIgJ6ZJ4FJtJXZUYynJRirtnA+PvhTZeMPE7+IbzUHgvLeKJNPEcSlI2Rt+6QH/WZJxjjAr0dMhFDYBxzjpXHeDfiN4b8SX19Y2+qWK3MF/JaW8QnXdcKoGJEHVgeeR6V2VY0I0nedPruepmdXMIqnhcZdezXupq1k7bfd99+tzjfjDNrtl4LutQ8O6pPZ6hAAIoo7ZZjcsxCrHgjIJJ4I6e9cj+zhZ+MLHTbrSfFF9dWx0phFFpslug+RxuEnm8lwSWAwcDB+let3c8FrbSXNzIkUMSl3dzgKAOSalGD8wx9amWH5qyq8z06GtHN3SyyeB9lF8zvzWV1bpe3ZvzV9Glo8/Xdc0fQrdbjWdStbCFyQr3EgQMQM4BPf2rC+HXj3QvGWk2txZ31qL6VGeSyEoMsQDEcr1A6fnWh4+0FvE/hK+0FXgj+2IIzLLHvEYJGWA/vAZx74rlvhP4Ph8Aa5q3hyximuLCeGK+gvZYhv3ElHhZwADjarD/fPHeiTre2SS93r/X9biowy3+zZyqSft7rlXS3Xp5/+S9Lno1FFFdJ4oVy/wARdQurCwsPLvZdPs571Ir28iUFoIirHIJBC5YKNxHGa6ig8ipkrqxlXpupTcU7XPKr/wAV3GhS6ldWGpf2jE0doltPeBnWQbJmJ+UqoJ2gZ4zx1NT3HxF1QLdtHbabHs0+C6jWRmO0uI929sgA/OcKducDDdcem7V9B+VG1f7o/Ks/Zy/mPO+oYhaRrWXp6+fn+B5v8RNf1MaF4cvLLUv7NN8rvK5k+zrnydygllYj5uxHPTNdt4Uu7i+8M6ZeXQlFxNaxvL5sextxUZJXtzWmQD1ANFXGLUm77nTRwtSFZ1JTumkrfdrv/VwoooqztCiiigAooooAKKKKACiiigAooooAKKKKACiiigAooooAKKKKACiiigAooooA87+OLXkmiW1vDo19d2/meY91b3DIsDfcAYRgysMOThcA4wxwcG/8R1EfwyWMSLIFl08B1TYG/wBJh5C9vp2rQ8Yab4i1K8sl0a9sba2Q77n7ZD58bFWDJiMbWLBgCG8xQMdG7VvisJB4AlErK0gurHcyrgE/aockDnH50LYGddVTWrY3mj3lqsEFw0sLosc4zGxI4DD0z1q3RSaurFQk4SUl0PLvhF8J4/h9rk19HeQ6gLqzVJZHhCyQzBsnyz2RgenX5R17eo0Vw3xQ+JWh+CbCZbi4VtUXy2itGRgZFLgEg4wcAk9e1YRjSwlPtFHr1auYcQY1Np1KsrLRfLpoku+3cwP2kYfFE3hmGy8N6hcSPqkn2J9Mjtlc3CkFiwbGUwBzzjHpWl8K9bvrH4Zp4h8beICWQFJknt1h+yFGKeWQBuZyRj1JIAHr1/hnxFofie0N/od4l9BG2zzlRgoPcAkDPvivOPEPxU8O6X4qt5ZPEFjeaddXUEKWqQMBbx4YvdOxX5jvChSvG0Z5J4xap06n1hz0em+h6NOeMxeDWT08N+8i3Jvl97zT0uumu+lrtNJejJPrt3qv7mGzttHa23JO7Obl5GGR+7KgIF77iSfQVg6noOvJd6NE3xD1G3JedJHMdukly7KrIqp5ew7RG5xjOCea6rRdUsdZ02LUtNn8+0mGY5djKHHqMgce9ZvjdrO306z1O8sJr37BfwSxLExDRuz+V5nHUKsjEj0zXammro+XnCUJOMlZroWH/t+31bzfMsrrSRbndGI2W6EgHUHOxg3phcepqfQNWtNb0yPULLzljclWSaJo5I3U4ZHVgCrAggir9c14nurWx1q21JtZuoJrGznuJ9PhHmfa7cD5j5f95WCkMOeo5BpkOSW7OloqKzuYLyzhvLWVZreeNZIpFOQ6sMgj2INS0DCikDKzMqsCV+8AelG5d5TcNwGSM849aAuLRRRQAUUUUAFFFFABRRRQAUUUUAFFFFABRRRQAUUUUAFFFFABRRRQAUUUUAFFFFABRRRQAVyfxb/5Ea4/6/LL/wBK4a6yuT+Lf/IjXH/X5Zf+lcNAHWUUUUAFch8R/AWm+PDp1trU8q6fZu8phh+V5HK7V+fsBycDqceldfRUVKcakeWSujpwmLrYOqq1CXLJbNbq6sef2ll4m8F+BbzTI7K18R2tjbrBpkFsrRXM6ltoSTqvAblwR0JIHWue8ceC/CPiWTQl8QyXvhxRZfYNHsDEFNvIGAG513ITwgVN2CM4znj0Lx/cNZ+HDeDUn01Le7tpZZ1Vm/didC6EDnDLlT2AJzxW7JJHGAZHVASANxxk+lTOjTnD2clobYfM8VhsS8VRnao769dd/vOf0DVrmzs7aw8Ty6Za373BtLZ4Jx5d4VXIKKeVYgHKHJG04JHNJ4l8T6Ba2k9jceJLfSLmbdbwzuQGSUggbQwwzA845zimat4X8JXVrfXEtrZWh1QoZruErG0jht0cgbpvDYIbrmvGvi/4L1PWdJGhfZ73VTNqAt5r6exSaZYHY75AQoCNjHzqMjrivCz/ADavlqo+ySalKzum7K2+jQYLDQxLm5vZXPdrrxBpNnoUmsXF5utIsK0ixszM2QAoUDJYkgAAZJNeLalY/Eu++JMfjS28N3ixI6+RBJLGp+z9PLYFuCVJyOxJrsPhvLY+GtIudb1XUy2najdRQ2d1JNJIkaEYVW/gjTdkB+MlhuOcV6dXoYCrPG4OlWqaSkk3bTX56ni5xlUMVNU+eUVCV1ZrdbdDJ8Lf2oLGeLVLWG2MV1KlqsQABt937rgE4IUhSPVTVrW9Rg0nSLrU7rd5NtE0jBRknA6Aep6VmeEV09r7xDd6fdzXHn6q32gOuFiljiiiZE9R8gOfUmt+vSOmSbi0nqfPfwl8c6mnxFvptaSdLXW5CXLI22GQfc+gx8v5elM0L4gag/xlk1ueK5XSrxhZbTG2EhzhG6dj8x+rV9AwXdrPPPbw3EcktuwWZFYExkjIBHbgg1NXMqErJc2zPm6WSYmNOEVib8snL4d32fvd7/eFFcR8WfHcfgqz08xxpPc3VwuYz2hUjzD9cYA9z7V2NjdQX1lBeWsgkgnjWSNx0ZSMg1uppyceqPep4ulUrToxfvRtdepNRRRVHQFFFFABRRRQAUUUUAFFFFABRRRQAUUUUAFFFFABRRRQAUUUUAFFFFABRRRQAVyfxb/5Ea4/6/LL/wBK4a6yuT+Lf/IjXH/X5Zf+lcNAHWUUUUAFFFFAEN7bw3dpLa3EMU0UqFWSVA6MD2IPUe1cL418L618Qfh1Z6PqU6aHqguYpbtoG3bGjY5KYJ4bGRnscGvQKw9U0xrG/vPEuj2L3WqvarC9qLnyo7oK2VzkEbwCwVj/AHsE45ANM8+8V/CzxBrfh2/01vEFltvYYo0tDFL9msSqbSYVZ2UD0AReOMjrXrFpG8NrDDI4kdEVWYLtDEDrjtVWw1ayupIrZpFt797dbhrGZ1FxGrf3kBPcEZGRkHmo/FTasvh69/sKFJdSaIrbh3CgMeN2T6Zz+FDdkZ1JckXK17djK8C3WiXVnquiaXapHa6Zfy2rRGTzFbcd7HnopZ2GO20jpTdd1C98IWGsa3eXN5q+nlhJb2qW4MlsSDuXcMZiztPIyuTkkdPNPhT4d8XeCfG0K6sbFINUVo5YWv4/NlIBYMi5yxGD07E16nY2T+IZdP1rW9KuNPlsZ5JLKzkuA+Mjassir8vmbS2Bltu4856Z0puUbyVmcOV4utiqHPXpuErvRq3pv5fiaXhuKeLQ7Q3kNnDeSxiW6W0XERmf5pCvqCxPJ5PWpNbvJNP0i7vYrWa7khiZ0ghUs8jAcKAPU15/ZeM7Kx+NF74cXULmWzvI1UpLJvjhvAOVjJ5UMuAVzjcOAMnPplUpKV7M3pYmliVNUZaxbT8meA/CefxvpnxDnv8AWNC1b7NrEhW8drZwqMTlX6cAE4+hr36mTyxwQSTTOEjjUs7E8KAMkmvM/hT8SP8AhKvFWs6XcsqIZDNpoIAPlDgqfU9G/E+lZQSpWi3ueZg40sp5MLOo5Obdr/e/x/Fmx42+GeieLtZGqape6kJFjESJFKoRFHoCp7kmui8J6Hb+G9Cg0e0uLme3gz5bTsGYAnOMgDgZrVorRQinzJanp08Dh6VaVaEEpPd9woooqzqCiiigAooooAKKKKACiiigAooooAKKKKACiiigAooooAKKKKACiiigAooooAK5P4t/8iNcf9fll/6Vw11lcn8W/wDkRrj/AK/LL/0rhoA6yiiigAooooAKKKKAK0+n2NxeQXs9lby3VvnyZ2jBkiyMHa3UZBI4rJj8JaXHpVxpaXGsLbTyiRv+Jtc71I7K+/cq/wCyCBW/RQBStdJ022uIbmKyh+0wwLbpcOu+YRjopkOWI+p681cYblIyRkdR1FLRQB5ofgt4Xa9N6b/WftJk83zftK7t+c7s7euea9KRdqKu4tgYyeppaKiNOMPhRy4bA4fC39jBRvvYq6vp9rqumXGnX0bSW1whjlUOVLKeoyMGub0X4beDtG1SDU9N0toLu3bdHILmQ4OMdC2Dwa66im4Rbu0VVwlCrNVKkE5LZtK69AoooqjoCiiigAooooAKKKKACiiigAooooAKKKKACiiigAooooAKKKKACiiigAooooAKKKKACuT+Lf8AyI1x/wBfll/6Vw11lebfGTxRaweG7zTm0vXneO8s8yx6XM8JxcxHhwu0+nB68UAek0Vyn/CdWP8A0AfFf/giuf8A4ij/AITqx/6APiv/AMEVz/8AEUAdXRXKf8J1Y/8AQB8V/wDgiuf/AIij/hOrH/oA+K//AARXP/xFAHV0Vyn/AAnVj/0AfFf/AIIrn/4ij/hOrH/oA+K//BFc/wDxFAHV0Vyn/CdWP/QB8V/+CK5/+Io/4Tqx/wCgD4r/APBFc/8AxFAHV0Vyn/CdWP8A0AfFf/giuf8A4ij/AITqx/6APiv/AMEVz/8AEUAdXRXKf8J1Y/8AQB8V/wDgiuf/AIij/hOrH/oA+K//AARXP/xFAHV0Vyn/AAnVj/0AfFf/AIIrn/4ij/hOrH/oA+K//BFc/wDxFAHV0Vw+jfEjT9T8ejwimh+IILhrT7UlxPp0kcajJBEm4Ax9OCeG7HIxXcUAFFFFABRRRQAUUUUAFFFFABRRRQAUUUUAFFFFABRRRQAUUUUAFFFFABRRRQAUUUUAFZviXR4dd0h9NuJZIo3likLJjOY5FkHX3QCtKigAooooAKKKKACiiigAooooAKKKKAOU8cTeIotW0YaGLs2rTf8AEy8qJWxBuTlSf484GP7hkOMhaytf1jx1beIZLjT9DnksY7UwLCNskb3BUyK/GHK5CR7uFG5ielegUUAcJ4V1jxfPrVvHqmjyQWty7Gb90+Yj5KHqx2hA25eDknkDBJHd0UUAIFUMzBQGbGSByaWiigAooooAKKKKACiiigAooooAKKKKACiiigD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7567"/>
            <a:ext cx="5406925" cy="471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0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62960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9782"/>
            <a:ext cx="3741936" cy="311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91561" y="1124744"/>
            <a:ext cx="21289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DECISION TREE CLASSIFIC-ATION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0333" y="4182646"/>
            <a:ext cx="3744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RANDOM FOREST CLASSIFICATION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20850" y="1700808"/>
            <a:ext cx="79208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CARDIOVASCULAR DISEASE ANALYSIS AND ITS PREDICTION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Sahil Bajaj\OneDrive\Pictures\Screenshots\2021-01-02 (1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0" y="2961824"/>
            <a:ext cx="3663118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hil Bajaj\OneDrive\Pictures\Screenshots\2021-01-02 (17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90" y="3068960"/>
            <a:ext cx="4176464" cy="262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3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IMPORTING OF LIBRARIES AND ML ALGORITHMS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5798047"/>
              </p:ext>
            </p:extLst>
          </p:nvPr>
        </p:nvGraphicFramePr>
        <p:xfrm>
          <a:off x="1259632" y="1628800"/>
          <a:ext cx="5614736" cy="4629746"/>
        </p:xfrm>
        <a:graphic>
          <a:graphicData uri="http://schemas.openxmlformats.org/drawingml/2006/table">
            <a:tbl>
              <a:tblPr/>
              <a:tblGrid>
                <a:gridCol w="2585734"/>
                <a:gridCol w="3029002"/>
              </a:tblGrid>
              <a:tr h="240632"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0132" marR="50132" marT="2005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Basic</a:t>
                      </a:r>
                      <a:endParaRPr lang="en-IN" sz="1200" dirty="0" smtClean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158" marR="60158" marT="30079" marB="30079">
                    <a:lnL>
                      <a:noFill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numpy </a:t>
                      </a:r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as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np</a:t>
                      </a: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pandas </a:t>
                      </a:r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as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pd</a:t>
                      </a: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matplotlib.pyplot </a:t>
                      </a:r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as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plt</a:t>
                      </a: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matplotlib </a:t>
                      </a:r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rcParams</a:t>
                      </a: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matplotlib.cm </a:t>
                      </a:r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rainbow</a:t>
                      </a: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%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matplotlib inline</a:t>
                      </a: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warnings</a:t>
                      </a: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warnings.</a:t>
                      </a:r>
                      <a:r>
                        <a:rPr lang="en-IN" sz="12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filterwarnings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IN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'ignore'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Other libraries</a:t>
                      </a:r>
                      <a:endParaRPr lang="en-IN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974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sklearn.model_selection </a:t>
                      </a:r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train_test_split</a:t>
                      </a: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974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sklearn.preprocessing </a:t>
                      </a:r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IN" sz="12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StandardScaler</a:t>
                      </a:r>
                      <a:endParaRPr lang="en-IN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Machine Learning</a:t>
                      </a:r>
                      <a:endParaRPr lang="en-IN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974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sklearn.neighbors </a:t>
                      </a:r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IN" sz="12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KNeighborsClassifier</a:t>
                      </a:r>
                      <a:endParaRPr lang="en-IN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630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974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sklearn.tree </a:t>
                      </a:r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IN" sz="12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DecisionTreeClassifier</a:t>
                      </a:r>
                      <a:endParaRPr lang="en-IN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974">
                <a:tc>
                  <a:txBody>
                    <a:bodyPr/>
                    <a:lstStyle/>
                    <a:p>
                      <a:pPr algn="r" fontAlgn="t"/>
                      <a:endParaRPr lang="en-IN" sz="1200" dirty="0"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sklearn.ensemble </a:t>
                      </a:r>
                      <a:r>
                        <a:rPr lang="en-IN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IN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IN" sz="12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RandomForestClassifier</a:t>
                      </a:r>
                      <a:endParaRPr lang="en-IN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0132" marR="50132" marT="5013" marB="50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IMPORTING OF DATSET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from google.colab import files</a:t>
            </a:r>
          </a:p>
          <a:p>
            <a:r>
              <a:rPr lang="en-IN" dirty="0"/>
              <a:t>uploaded = files.upload()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import io</a:t>
            </a:r>
          </a:p>
          <a:p>
            <a:r>
              <a:rPr lang="en-IN" dirty="0"/>
              <a:t>df = pd.read_csv(io.BytesIO(uploaded['Heart_Disease_Prediction.csv']))</a:t>
            </a:r>
          </a:p>
          <a:p>
            <a:endParaRPr lang="en-IN" dirty="0"/>
          </a:p>
        </p:txBody>
      </p:sp>
      <p:pic>
        <p:nvPicPr>
          <p:cNvPr id="4" name="Picture 3" descr="C:\Users\Sahil Bajaj\OneDrive\Pictures\Screenshots\2021-01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78280"/>
            <a:ext cx="8064896" cy="135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3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BASIC INFORMATION ABOUT DATASET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</a:t>
            </a:r>
            <a:r>
              <a:rPr lang="en-IN" dirty="0" smtClean="0"/>
              <a:t>f.info()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df.describe()</a:t>
            </a:r>
            <a:endParaRPr lang="en-IN" dirty="0"/>
          </a:p>
        </p:txBody>
      </p:sp>
      <p:pic>
        <p:nvPicPr>
          <p:cNvPr id="4" name="Picture 3" descr="C:\Users\Sahil Bajaj\OneDrive\Pictures\Screenshots\2021-01-02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5486400" cy="268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hil Bajaj\OneDrive\Pictures\Screenshots\2021-01-02 (2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97152"/>
            <a:ext cx="5486400" cy="120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CO-RELATIONAL MATRIX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rcParams['figure.figsize']=20,14</a:t>
            </a:r>
          </a:p>
          <a:p>
            <a:r>
              <a:rPr lang="en-IN" dirty="0"/>
              <a:t>plt.matshow(df.corr())</a:t>
            </a:r>
          </a:p>
          <a:p>
            <a:r>
              <a:rPr lang="en-IN" dirty="0" smtClean="0"/>
              <a:t>plt.yticks(np.arange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(</a:t>
            </a:r>
            <a:r>
              <a:rPr lang="en-IN" dirty="0"/>
              <a:t>df.shape[1]), df.columns)</a:t>
            </a:r>
          </a:p>
          <a:p>
            <a:r>
              <a:rPr lang="en-IN" dirty="0" smtClean="0"/>
              <a:t>plt.xticks(np.arange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(</a:t>
            </a:r>
            <a:r>
              <a:rPr lang="en-IN" dirty="0"/>
              <a:t>df.shape[1]), df.columns)</a:t>
            </a:r>
          </a:p>
          <a:p>
            <a:r>
              <a:rPr lang="en-IN" dirty="0"/>
              <a:t>plt.colorbar()</a:t>
            </a:r>
          </a:p>
        </p:txBody>
      </p:sp>
      <p:pic>
        <p:nvPicPr>
          <p:cNvPr id="4" name="Picture 3" descr="C:\Users\Sahil Bajaj\OneDrive\Pictures\Screenshots\2021-01-02 (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2"/>
            <a:ext cx="4397161" cy="4766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5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HISTOGRAM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f.hist()</a:t>
            </a:r>
            <a:endParaRPr lang="en-IN" dirty="0"/>
          </a:p>
        </p:txBody>
      </p:sp>
      <p:pic>
        <p:nvPicPr>
          <p:cNvPr id="4" name="Picture 3" descr="C:\Users\Sahil Bajaj\OneDrive\Pictures\Screenshots\2021-01-02 (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6912768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0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PROCESSING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dataset = pd.get_dummies(df, columns = ['Sex','Chest pain type','FBS over 120','EKG results','Exercise angina','Slope of ST','Thallium'])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from</a:t>
            </a:r>
            <a:r>
              <a:rPr lang="en-IN" dirty="0"/>
              <a:t> sklearn.model_selection import train_test_split</a:t>
            </a:r>
          </a:p>
          <a:p>
            <a:r>
              <a:rPr lang="en-IN" dirty="0"/>
              <a:t>from sklearn.preprocessing import StandardScaler</a:t>
            </a:r>
          </a:p>
          <a:p>
            <a:r>
              <a:rPr lang="en-IN" dirty="0"/>
              <a:t>standardscaler = StandardScaler()</a:t>
            </a:r>
          </a:p>
          <a:p>
            <a:r>
              <a:rPr lang="en-IN" dirty="0"/>
              <a:t>coloumns_to_scale = ['Age','BP','Cholesterol','Max HR','ST depression']</a:t>
            </a:r>
          </a:p>
          <a:p>
            <a:r>
              <a:rPr lang="en-IN" dirty="0"/>
              <a:t>dataset[coloumns_to_scale] = standardscaler.fit_transform(dataset[coloumns_to_scale])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y = dataset['Heart Disease']</a:t>
            </a:r>
          </a:p>
          <a:p>
            <a:r>
              <a:rPr lang="en-IN" dirty="0"/>
              <a:t>X = dataset.drop(['Heart Disease'], axis = 1)</a:t>
            </a:r>
          </a:p>
          <a:p>
            <a:r>
              <a:rPr lang="en-IN" dirty="0"/>
              <a:t>X_train,X_test,y_train,y_test = train_test_split(X, y, test_size = 0.33, random_state = 0)</a:t>
            </a:r>
          </a:p>
          <a:p>
            <a:endParaRPr lang="en-IN" dirty="0" smtClean="0"/>
          </a:p>
          <a:p>
            <a:r>
              <a:rPr lang="en-IN" dirty="0"/>
              <a:t>p</a:t>
            </a:r>
            <a:r>
              <a:rPr lang="en-IN" dirty="0" smtClean="0"/>
              <a:t>rint(X_train)</a:t>
            </a:r>
          </a:p>
          <a:p>
            <a:r>
              <a:rPr lang="en-IN" dirty="0" smtClean="0"/>
              <a:t>print(y_train)</a:t>
            </a:r>
          </a:p>
          <a:p>
            <a:r>
              <a:rPr lang="en-IN" dirty="0" smtClean="0"/>
              <a:t>print(X_test)</a:t>
            </a:r>
          </a:p>
          <a:p>
            <a:r>
              <a:rPr lang="en-IN" dirty="0" smtClean="0"/>
              <a:t>print(</a:t>
            </a:r>
            <a:r>
              <a:rPr lang="en-IN" dirty="0"/>
              <a:t>y</a:t>
            </a:r>
            <a:r>
              <a:rPr lang="en-IN" dirty="0" smtClean="0"/>
              <a:t>_test)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 descr="C:\Users\Sahil Bajaj\OneDrive\Pictures\Screenshots\2021-01-02 (7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5486400" cy="168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3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cap="small" dirty="0" smtClean="0"/>
              <a:t> </a:t>
            </a:r>
            <a:r>
              <a:rPr lang="en-US" sz="2600" cap="small" dirty="0">
                <a:latin typeface="Times New Roman" pitchFamily="18" charset="0"/>
                <a:cs typeface="Times New Roman" pitchFamily="18" charset="0"/>
              </a:rPr>
              <a:t>INTRODUCTION TO MACHINE LEARNING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fontAlgn="base"/>
            <a:r>
              <a:rPr lang="en-US" sz="2600" cap="smal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small" dirty="0">
                <a:latin typeface="Times New Roman" pitchFamily="18" charset="0"/>
                <a:cs typeface="Times New Roman" pitchFamily="18" charset="0"/>
              </a:rPr>
              <a:t>APPLICATIONS OF MACHINE LEARNING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fontAlgn="base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MAJOR TASK OF DATA PRE - PROCESSING​</a:t>
            </a:r>
          </a:p>
          <a:p>
            <a:pPr fontAlgn="base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TYPES OF MACHINE LEARNING ALGORITHMS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600" cap="smal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small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fontAlgn="base"/>
            <a:r>
              <a:rPr lang="en-US" sz="2600" cap="sm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small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ahil Bajaj\OneDrive\Pictures\Screenshots\2021-01-02 (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5486400" cy="189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:\Users\Sahil Bajaj\OneDrive\Pictures\Screenshots\2021-01-02 (9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70086"/>
            <a:ext cx="3779520" cy="122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hil Bajaj\OneDrive\Pictures\Screenshots\2021-01-02 (10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120208"/>
            <a:ext cx="4896544" cy="11171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444208" y="116539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print(y_train)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3358425"/>
            <a:ext cx="229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print(X_test)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63641" y="535559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print(y_test)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3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K-NEIGHBOR CLASSIFIER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from sklearn.model_selection import cross_val_score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knn_scores = []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for k in range(1,21):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knn_classifier =  KNeighborsClassifier(n_neighbors = k)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score=cross_val_score(knn_classifier,X,y,cv=10)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knn_scores.append(score.mean())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1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LINE GRAPH OF NO OF NEIGHBOURS AND TEST SCORE ACHIEVED IN EACH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CASE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500" dirty="0"/>
              <a:t>plt.plot([k for k in range(1, 21)], knn_scores, color = 'red')</a:t>
            </a:r>
          </a:p>
          <a:p>
            <a:r>
              <a:rPr lang="en-IN" sz="1500" dirty="0"/>
              <a:t>for i in range(1,21):</a:t>
            </a:r>
          </a:p>
          <a:p>
            <a:r>
              <a:rPr lang="en-IN" sz="1500" dirty="0"/>
              <a:t>    plt.text(i, knn_scores[i-1], (i, knn_scores[i-1]))</a:t>
            </a:r>
          </a:p>
          <a:p>
            <a:r>
              <a:rPr lang="en-IN" sz="1500" dirty="0"/>
              <a:t>plt.xticks([i for i in range(1, 21)])</a:t>
            </a:r>
          </a:p>
          <a:p>
            <a:r>
              <a:rPr lang="en-IN" sz="1500" dirty="0"/>
              <a:t>plt.xlabel('Number of Neighbors (K)')</a:t>
            </a:r>
          </a:p>
          <a:p>
            <a:r>
              <a:rPr lang="en-IN" sz="1500" dirty="0"/>
              <a:t>plt.ylabel('Scores')</a:t>
            </a:r>
          </a:p>
          <a:p>
            <a:r>
              <a:rPr lang="en-IN" sz="1500" dirty="0"/>
              <a:t>plt.title('K Neighbors </a:t>
            </a:r>
            <a:r>
              <a:rPr lang="en-IN" sz="1500" dirty="0" smtClean="0"/>
              <a:t>Classifier</a:t>
            </a:r>
          </a:p>
          <a:p>
            <a:pPr marL="0" indent="0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</a:t>
            </a:r>
            <a:r>
              <a:rPr lang="en-IN" sz="1500" dirty="0"/>
              <a:t> scores for different K values')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pic>
        <p:nvPicPr>
          <p:cNvPr id="4" name="Picture 3" descr="C:\Users\Sahil Bajaj\OneDrive\Pictures\Screenshots\2021-01-02 (1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564904"/>
            <a:ext cx="4749800" cy="305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9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0872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knn_classifier =KNeighborsClassifier(n_neighbors=12)</a:t>
            </a:r>
          </a:p>
          <a:p>
            <a:r>
              <a:rPr lang="en-IN" dirty="0"/>
              <a:t>score=cross_val_score(knn_classifier,X,y,cv=10)</a:t>
            </a:r>
          </a:p>
          <a:p>
            <a:r>
              <a:rPr lang="en-IN" dirty="0"/>
              <a:t>score.mean()</a:t>
            </a:r>
          </a:p>
          <a:p>
            <a:endParaRPr lang="en-IN" dirty="0"/>
          </a:p>
        </p:txBody>
      </p:sp>
      <p:pic>
        <p:nvPicPr>
          <p:cNvPr id="3" name="Picture 2" descr="C:\Users\Sahil Bajaj\OneDrive\Pictures\Screenshots\2021-01-02 (1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7" y="2133065"/>
            <a:ext cx="6988873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2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COMPARISON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94841"/>
              </p:ext>
            </p:extLst>
          </p:nvPr>
        </p:nvGraphicFramePr>
        <p:xfrm>
          <a:off x="611560" y="1700808"/>
          <a:ext cx="81369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26"/>
                <a:gridCol w="2034226"/>
                <a:gridCol w="2034226"/>
                <a:gridCol w="2034226"/>
              </a:tblGrid>
              <a:tr h="12510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K-NN CLASSIFIER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RANDOM FOREST CLASSIFIER</a:t>
                      </a:r>
                    </a:p>
                    <a:p>
                      <a:pPr algn="ctr"/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DECISION TREE CLASSIFIER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37214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MEAN VLAUE</a:t>
                      </a:r>
                      <a:endParaRPr lang="en-IN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82%</a:t>
                      </a:r>
                      <a:endParaRPr lang="en-IN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IN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IN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C:\Users\Sahil Bajaj\OneDrive\Pictures\Screenshots\2021-01-02 (1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3" y="4149051"/>
            <a:ext cx="2880320" cy="182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ahil Bajaj\OneDrive\Pictures\Screenshots\2021-01-02 (17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49051"/>
            <a:ext cx="2592288" cy="162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Sahil Bajaj\OneDrive\Pictures\Screenshots\2021-01-02 (14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63" y="3963721"/>
            <a:ext cx="2321170" cy="2197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5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BIBLIOGRAPHY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u="sng" dirty="0">
                <a:hlinkClick r:id="rId2"/>
              </a:rPr>
              <a:t>https://</a:t>
            </a:r>
            <a:r>
              <a:rPr lang="en-IN" u="sng" dirty="0" smtClean="0">
                <a:hlinkClick r:id="rId2"/>
              </a:rPr>
              <a:t>scikit-learn.org/</a:t>
            </a:r>
            <a:endParaRPr lang="en-IN" u="sng" dirty="0" smtClean="0"/>
          </a:p>
          <a:p>
            <a:r>
              <a:rPr lang="en-IN" u="sng" dirty="0">
                <a:hlinkClick r:id="rId3"/>
              </a:rPr>
              <a:t>https://www.google.com</a:t>
            </a:r>
            <a:r>
              <a:rPr lang="en-IN" u="sng" dirty="0" smtClean="0">
                <a:hlinkClick r:id="rId3"/>
              </a:rPr>
              <a:t>/</a:t>
            </a:r>
            <a:endParaRPr lang="en-IN" u="sng" dirty="0" smtClean="0"/>
          </a:p>
          <a:p>
            <a:r>
              <a:rPr lang="en-IN" dirty="0"/>
              <a:t>https://colab.research.google.com/</a:t>
            </a: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6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628800"/>
            <a:ext cx="432208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MACHINE LEARNING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ow Machine Learning Optimizes the Supply Chain | Blume Glob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21633"/>
            <a:ext cx="6114256" cy="399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5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cap="small" dirty="0">
                <a:latin typeface="Times New Roman" pitchFamily="18" charset="0"/>
                <a:cs typeface="Times New Roman" pitchFamily="18" charset="0"/>
              </a:rPr>
              <a:t>Machine Learning is an application of artificial intelligence (AI) that provides system the ability to automatically learn and improvise from experience without being explicitly programmed</a:t>
            </a:r>
            <a:r>
              <a:rPr lang="en-US" sz="2600" cap="small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4524114" cy="236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7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79928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RELATION BETWEEN ARTIFICIAL INTELLIGENCE, MACHINE LEARNING AND DEEP LEARNING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What is the difference between AI﻿, machine learning, and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7"/>
            <a:ext cx="7416824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pplications of Machine Learning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548680"/>
            <a:ext cx="6215031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4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FE404D-7EBC-42AC-A55C-EE5B6BB37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487596" cy="4752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898" y="260648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MAJOR TASKS OF DATA PRE-PROCESSING</a:t>
            </a:r>
            <a:endParaRPr lang="en-IN" sz="3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A8499A-D04F-4F8E-943D-6547D572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4" y="2132856"/>
            <a:ext cx="8352928" cy="35911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764704"/>
            <a:ext cx="82220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TYPES OF MACHINE LEARNING ALGORITHMS</a:t>
            </a:r>
            <a:endParaRPr lang="en-IN" sz="3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chine Learning Classification - 8 Algorithms for Data Science Aspirants - 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40768"/>
            <a:ext cx="8464056" cy="443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306</TotalTime>
  <Words>249</Words>
  <Application>Microsoft Office PowerPoint</Application>
  <PresentationFormat>On-screen Show (4:3)</PresentationFormat>
  <Paragraphs>124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CARDIOVASCULAR DISEASE ANALYSIS AND ITS PREDICTION ​</vt:lpstr>
      <vt:lpstr>CONTENTS</vt:lpstr>
      <vt:lpstr>INTRODUCTION TO MACHINE LEARNING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K-NEARSET NEIGHBOUR (K-NN) CLASSIFICATION</vt:lpstr>
      <vt:lpstr>PowerPoint Presentation</vt:lpstr>
      <vt:lpstr>PROJECT :</vt:lpstr>
      <vt:lpstr>IMPORTING OF LIBRARIES AND ML ALGORITHMS</vt:lpstr>
      <vt:lpstr>IMPORTING OF DATSET</vt:lpstr>
      <vt:lpstr>BASIC INFORMATION ABOUT DATASET</vt:lpstr>
      <vt:lpstr>CO-RELATIONAL MATRIX</vt:lpstr>
      <vt:lpstr>HISTOGRAM</vt:lpstr>
      <vt:lpstr>DATA PROCESSING</vt:lpstr>
      <vt:lpstr>MACHINE LEARNING</vt:lpstr>
      <vt:lpstr>PowerPoint Presentation</vt:lpstr>
      <vt:lpstr>K-NEIGHBOR CLASSIFIER</vt:lpstr>
      <vt:lpstr>LINE GRAPH OF NO OF NEIGHBOURS AND TEST SCORE ACHIEVED IN EACH CASE</vt:lpstr>
      <vt:lpstr>PowerPoint Presentation</vt:lpstr>
      <vt:lpstr>COMPARISON</vt:lpstr>
      <vt:lpstr>BIBLIOGRAPHY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 A-ZTM: HANDS-ON PYTHON &amp; R IN DATA SCIENCE</dc:title>
  <dc:creator>Sahil Bajaj</dc:creator>
  <cp:lastModifiedBy>Sahil Bajaj</cp:lastModifiedBy>
  <cp:revision>20</cp:revision>
  <dcterms:created xsi:type="dcterms:W3CDTF">2021-01-04T05:48:01Z</dcterms:created>
  <dcterms:modified xsi:type="dcterms:W3CDTF">2021-01-06T06:58:13Z</dcterms:modified>
</cp:coreProperties>
</file>