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0ADF-79A1-5EB5-6BB7-A3016CDC3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TIGHT CLUB PRESENTS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BED45-8938-ABA4-7DC8-BA0D10088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AVERAGE FACULTY EXPERIENCE</a:t>
            </a:r>
          </a:p>
        </p:txBody>
      </p:sp>
    </p:spTree>
    <p:extLst>
      <p:ext uri="{BB962C8B-B14F-4D97-AF65-F5344CB8AC3E}">
        <p14:creationId xmlns:p14="http://schemas.microsoft.com/office/powerpoint/2010/main" val="144485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4561-D68C-D4FA-9766-1E414CF5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6" y="721998"/>
            <a:ext cx="5019343" cy="706964"/>
          </a:xfrm>
        </p:spPr>
        <p:txBody>
          <a:bodyPr/>
          <a:lstStyle/>
          <a:p>
            <a:r>
              <a:rPr lang="en-IN" dirty="0"/>
              <a:t>DR. BIGDEEP SINGH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3C2B6-C2F4-4183-8370-B2497E2F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55" y="427839"/>
            <a:ext cx="4405436" cy="63112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436D8-F9D4-943D-24A3-2563E4B3FAFF}"/>
              </a:ext>
            </a:extLst>
          </p:cNvPr>
          <p:cNvSpPr txBox="1"/>
          <p:nvPr/>
        </p:nvSpPr>
        <p:spPr>
          <a:xfrm>
            <a:off x="5122946" y="2681056"/>
            <a:ext cx="624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Famous line : </a:t>
            </a:r>
            <a:r>
              <a:rPr lang="en-US" strike="sngStrike" dirty="0"/>
              <a:t>mummy  </a:t>
            </a:r>
            <a:r>
              <a:rPr lang="en-US" dirty="0"/>
              <a:t>coffee </a:t>
            </a:r>
            <a:r>
              <a:rPr lang="en-US" dirty="0" err="1"/>
              <a:t>kaisi</a:t>
            </a:r>
            <a:r>
              <a:rPr lang="en-US" dirty="0"/>
              <a:t> </a:t>
            </a:r>
            <a:r>
              <a:rPr lang="en-US" dirty="0" err="1"/>
              <a:t>hain</a:t>
            </a:r>
            <a:endParaRPr lang="en-US" dirty="0"/>
          </a:p>
          <a:p>
            <a:r>
              <a:rPr lang="en-IN" dirty="0"/>
              <a:t>Height  - 5 foot and 3 inches.</a:t>
            </a:r>
          </a:p>
          <a:p>
            <a:endParaRPr lang="en-IN" dirty="0"/>
          </a:p>
          <a:p>
            <a:r>
              <a:rPr lang="en-IN" dirty="0"/>
              <a:t>Achievements – </a:t>
            </a:r>
          </a:p>
          <a:p>
            <a:pPr marL="342900" indent="-342900">
              <a:buAutoNum type="arabicPeriod"/>
            </a:pPr>
            <a:r>
              <a:rPr lang="en-IN" dirty="0"/>
              <a:t>Calls everyone by their correct names.</a:t>
            </a:r>
          </a:p>
          <a:p>
            <a:pPr marL="342900" indent="-342900">
              <a:buAutoNum type="arabicPeriod"/>
            </a:pPr>
            <a:r>
              <a:rPr lang="en-IN" dirty="0"/>
              <a:t>Called Lady CR at </a:t>
            </a:r>
            <a:r>
              <a:rPr lang="en-IN" dirty="0" err="1"/>
              <a:t>Plassio</a:t>
            </a:r>
            <a:r>
              <a:rPr lang="en-IN" dirty="0"/>
              <a:t> for Research purposes</a:t>
            </a:r>
          </a:p>
          <a:p>
            <a:pPr marL="342900" indent="-342900">
              <a:buAutoNum type="arabicPeriod" startAt="3"/>
            </a:pPr>
            <a:r>
              <a:rPr lang="en-IN" dirty="0"/>
              <a:t>Teaches very fast (Completed syllabus in one week)</a:t>
            </a:r>
          </a:p>
          <a:p>
            <a:pPr marL="342900" indent="-342900">
              <a:buAutoNum type="arabicPeriod" startAt="3"/>
            </a:pPr>
            <a:endParaRPr lang="en-IN" dirty="0"/>
          </a:p>
          <a:p>
            <a:r>
              <a:rPr lang="en-IN" dirty="0"/>
              <a:t>Hobby – Revising what is taught in class and asking for doubts in every 3 mins.</a:t>
            </a:r>
          </a:p>
          <a:p>
            <a:endParaRPr lang="en-IN" dirty="0"/>
          </a:p>
          <a:p>
            <a:r>
              <a:rPr lang="en-IN" dirty="0"/>
              <a:t>Obsession – SDLC Life Cycle, Capstone Project, Lady CR.</a:t>
            </a:r>
          </a:p>
        </p:txBody>
      </p:sp>
    </p:spTree>
    <p:extLst>
      <p:ext uri="{BB962C8B-B14F-4D97-AF65-F5344CB8AC3E}">
        <p14:creationId xmlns:p14="http://schemas.microsoft.com/office/powerpoint/2010/main" val="191767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BC32-934E-53E8-3645-1BD13634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858" y="973668"/>
            <a:ext cx="4057095" cy="706964"/>
          </a:xfrm>
        </p:spPr>
        <p:txBody>
          <a:bodyPr/>
          <a:lstStyle/>
          <a:p>
            <a:r>
              <a:rPr lang="en-IN" dirty="0"/>
              <a:t>MONACO JAIN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1B135-402F-E35A-CDE2-A076494F8269}"/>
              </a:ext>
            </a:extLst>
          </p:cNvPr>
          <p:cNvSpPr txBox="1"/>
          <p:nvPr/>
        </p:nvSpPr>
        <p:spPr>
          <a:xfrm>
            <a:off x="5642750" y="2539805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Famous line :Entry </a:t>
            </a:r>
            <a:r>
              <a:rPr lang="en-US" dirty="0" err="1"/>
              <a:t>karke</a:t>
            </a:r>
            <a:r>
              <a:rPr lang="en-US" dirty="0"/>
              <a:t> </a:t>
            </a:r>
            <a:r>
              <a:rPr lang="en-US" dirty="0" err="1"/>
              <a:t>aao</a:t>
            </a:r>
            <a:r>
              <a:rPr lang="en-US" dirty="0"/>
              <a:t>.</a:t>
            </a:r>
          </a:p>
          <a:p>
            <a:r>
              <a:rPr lang="en-IN" dirty="0"/>
              <a:t>Height  - 2’5 (Shawty)</a:t>
            </a:r>
          </a:p>
          <a:p>
            <a:endParaRPr lang="en-IN" dirty="0"/>
          </a:p>
          <a:p>
            <a:r>
              <a:rPr lang="en-IN" dirty="0"/>
              <a:t>Achievements – </a:t>
            </a:r>
          </a:p>
          <a:p>
            <a:pPr marL="342900" indent="-342900">
              <a:buAutoNum type="arabicPeriod"/>
            </a:pPr>
            <a:r>
              <a:rPr lang="en-IN" dirty="0"/>
              <a:t>Successfully sent Insta Follow Request to all Students</a:t>
            </a:r>
          </a:p>
          <a:p>
            <a:pPr marL="342900" indent="-342900">
              <a:buAutoNum type="arabicPeriod"/>
            </a:pPr>
            <a:r>
              <a:rPr lang="en-IN" dirty="0"/>
              <a:t>Tells students to stay quiet, and starts bitching on call.</a:t>
            </a:r>
          </a:p>
          <a:p>
            <a:pPr marL="342900" indent="-342900">
              <a:buAutoNum type="arabicPeriod"/>
            </a:pPr>
            <a:r>
              <a:rPr lang="en-IN" dirty="0"/>
              <a:t>Can name 5 books</a:t>
            </a:r>
          </a:p>
          <a:p>
            <a:endParaRPr lang="en-IN" dirty="0"/>
          </a:p>
          <a:p>
            <a:r>
              <a:rPr lang="en-IN" dirty="0"/>
              <a:t>Rival  - Mess Wale Bhaiya</a:t>
            </a:r>
          </a:p>
          <a:p>
            <a:endParaRPr lang="en-IN" dirty="0"/>
          </a:p>
          <a:p>
            <a:r>
              <a:rPr lang="en-IN" dirty="0"/>
              <a:t>Obsession – Lunch Time, Register, Library Assistant.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3363DD9-5AF6-C48A-F4FD-D9892C10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688" r="17288"/>
          <a:stretch/>
        </p:blipFill>
        <p:spPr>
          <a:xfrm>
            <a:off x="454730" y="2301659"/>
            <a:ext cx="4623297" cy="4061952"/>
          </a:xfrm>
        </p:spPr>
      </p:pic>
    </p:spTree>
    <p:extLst>
      <p:ext uri="{BB962C8B-B14F-4D97-AF65-F5344CB8AC3E}">
        <p14:creationId xmlns:p14="http://schemas.microsoft.com/office/powerpoint/2010/main" val="5306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AF0-7A80-8194-F042-734EE8F7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959" y="973668"/>
            <a:ext cx="4094407" cy="706964"/>
          </a:xfrm>
        </p:spPr>
        <p:txBody>
          <a:bodyPr/>
          <a:lstStyle/>
          <a:p>
            <a:r>
              <a:rPr lang="en-IN" dirty="0"/>
              <a:t>MR. ANDREW NARAYAN SINGH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74E6B-FBE6-661B-6C10-677CF4AE9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98" y="973667"/>
            <a:ext cx="4686822" cy="54709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9D835-86F2-F13D-B78E-5BE3996C67BF}"/>
              </a:ext>
            </a:extLst>
          </p:cNvPr>
          <p:cNvSpPr txBox="1"/>
          <p:nvPr/>
        </p:nvSpPr>
        <p:spPr>
          <a:xfrm>
            <a:off x="5465682" y="2474348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Famous line : Kuch </a:t>
            </a:r>
            <a:r>
              <a:rPr lang="en-US" dirty="0" err="1"/>
              <a:t>kehna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aap</a:t>
            </a:r>
            <a:r>
              <a:rPr lang="en-US" dirty="0"/>
              <a:t> log ko ??</a:t>
            </a:r>
          </a:p>
          <a:p>
            <a:r>
              <a:rPr lang="en-IN" dirty="0"/>
              <a:t>Height  - 6’8 </a:t>
            </a:r>
          </a:p>
          <a:p>
            <a:r>
              <a:rPr lang="en-IN" dirty="0"/>
              <a:t>Achievements – </a:t>
            </a:r>
          </a:p>
          <a:p>
            <a:pPr marL="342900" indent="-342900">
              <a:buAutoNum type="arabicPeriod"/>
            </a:pPr>
            <a:r>
              <a:rPr lang="en-IN" dirty="0"/>
              <a:t>Played Ranji Trophy in Football Division</a:t>
            </a:r>
          </a:p>
          <a:p>
            <a:pPr marL="342900" indent="-342900">
              <a:buAutoNum type="arabicPeriod"/>
            </a:pPr>
            <a:r>
              <a:rPr lang="en-IN" dirty="0"/>
              <a:t>Completes 8 Rounds Everyday</a:t>
            </a:r>
          </a:p>
          <a:p>
            <a:pPr marL="342900" indent="-342900">
              <a:buAutoNum type="arabicPeriod"/>
            </a:pPr>
            <a:r>
              <a:rPr lang="en-IN" dirty="0"/>
              <a:t>BCCI ate his career</a:t>
            </a:r>
          </a:p>
          <a:p>
            <a:pPr marL="342900" indent="-342900">
              <a:buAutoNum type="arabicPeriod"/>
            </a:pPr>
            <a:r>
              <a:rPr lang="en-IN" dirty="0"/>
              <a:t>Rizzes every girl </a:t>
            </a:r>
            <a:r>
              <a:rPr lang="en-IN" dirty="0" err="1"/>
              <a:t>unsuckcessfully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Hobby – Thinks he is from Army, Uploads Sigma Pics on Instagram (Part Time Influencer)</a:t>
            </a:r>
          </a:p>
          <a:p>
            <a:endParaRPr lang="en-IN" dirty="0"/>
          </a:p>
          <a:p>
            <a:r>
              <a:rPr lang="en-IN" dirty="0"/>
              <a:t>Obsession – Breaking Off, Being Injured. </a:t>
            </a:r>
          </a:p>
          <a:p>
            <a:r>
              <a:rPr lang="en-IN" dirty="0" err="1"/>
              <a:t>Homie</a:t>
            </a:r>
            <a:r>
              <a:rPr lang="en-IN" dirty="0"/>
              <a:t> – Deepak Maurya. </a:t>
            </a:r>
          </a:p>
        </p:txBody>
      </p:sp>
    </p:spTree>
    <p:extLst>
      <p:ext uri="{BB962C8B-B14F-4D97-AF65-F5344CB8AC3E}">
        <p14:creationId xmlns:p14="http://schemas.microsoft.com/office/powerpoint/2010/main" val="42236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5D65-8E57-A088-F5EF-26FC6D8A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145" y="973668"/>
            <a:ext cx="2559222" cy="706964"/>
          </a:xfrm>
        </p:spPr>
        <p:txBody>
          <a:bodyPr/>
          <a:lstStyle/>
          <a:p>
            <a:r>
              <a:rPr lang="en-IN" dirty="0"/>
              <a:t>RASMALAI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E8434-360F-8F68-068B-91DC59C4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012" y="808255"/>
            <a:ext cx="5423988" cy="52431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DC3D9-F261-610C-2C3E-4BE009B05048}"/>
              </a:ext>
            </a:extLst>
          </p:cNvPr>
          <p:cNvSpPr txBox="1"/>
          <p:nvPr/>
        </p:nvSpPr>
        <p:spPr>
          <a:xfrm>
            <a:off x="6305365" y="2463450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POR – Yoga Minister at Axios</a:t>
            </a:r>
            <a:br>
              <a:rPr lang="en-US" dirty="0"/>
            </a:br>
            <a:r>
              <a:rPr lang="en-US" dirty="0"/>
              <a:t>Famous line : </a:t>
            </a:r>
            <a:r>
              <a:rPr lang="en-US" dirty="0" err="1"/>
              <a:t>Mehsoos</a:t>
            </a:r>
            <a:r>
              <a:rPr lang="en-US" dirty="0"/>
              <a:t> </a:t>
            </a:r>
            <a:r>
              <a:rPr lang="en-US" dirty="0" err="1"/>
              <a:t>kijiye</a:t>
            </a:r>
            <a:r>
              <a:rPr lang="en-US" dirty="0"/>
              <a:t> </a:t>
            </a:r>
            <a:r>
              <a:rPr lang="en-US" dirty="0" err="1"/>
              <a:t>apne</a:t>
            </a:r>
            <a:r>
              <a:rPr lang="en-US" dirty="0"/>
              <a:t> sharer </a:t>
            </a:r>
            <a:r>
              <a:rPr lang="en-US" dirty="0" err="1"/>
              <a:t>mein</a:t>
            </a:r>
            <a:r>
              <a:rPr lang="en-US" dirty="0"/>
              <a:t> hone wale changes ko.</a:t>
            </a:r>
          </a:p>
          <a:p>
            <a:r>
              <a:rPr lang="en-IN" dirty="0"/>
              <a:t>Height  - 5’8 (Stretchable) </a:t>
            </a:r>
          </a:p>
          <a:p>
            <a:r>
              <a:rPr lang="en-IN" dirty="0"/>
              <a:t>Achievements – </a:t>
            </a:r>
          </a:p>
          <a:p>
            <a:pPr marL="342900" indent="-342900">
              <a:buAutoNum type="arabicPeriod"/>
            </a:pPr>
            <a:r>
              <a:rPr lang="en-IN" dirty="0"/>
              <a:t>Wakes up at 5 am</a:t>
            </a:r>
          </a:p>
          <a:p>
            <a:pPr marL="342900" indent="-342900">
              <a:buAutoNum type="arabicPeriod"/>
            </a:pPr>
            <a:r>
              <a:rPr lang="en-IN" dirty="0"/>
              <a:t>Can become anything – chair, cow, camel, bridge.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Hobby – Also thinks he is from Army, Breathing In and Out</a:t>
            </a:r>
          </a:p>
          <a:p>
            <a:endParaRPr lang="en-IN" dirty="0"/>
          </a:p>
          <a:p>
            <a:r>
              <a:rPr lang="en-IN" dirty="0"/>
              <a:t>Obsession – Andrew Narayan Singh (Cutie Waifu)</a:t>
            </a:r>
          </a:p>
        </p:txBody>
      </p:sp>
    </p:spTree>
    <p:extLst>
      <p:ext uri="{BB962C8B-B14F-4D97-AF65-F5344CB8AC3E}">
        <p14:creationId xmlns:p14="http://schemas.microsoft.com/office/powerpoint/2010/main" val="252764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5437-B726-651E-5743-8E29BBB4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998" y="973668"/>
            <a:ext cx="2974019" cy="706964"/>
          </a:xfrm>
        </p:spPr>
        <p:txBody>
          <a:bodyPr/>
          <a:lstStyle/>
          <a:p>
            <a:r>
              <a:rPr lang="en-IN" dirty="0"/>
              <a:t>DR. PRASHANTH SINS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94E70-5BBC-C493-99B1-A8B81191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54" y="1680632"/>
            <a:ext cx="4398831" cy="44340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9C5115-1949-A923-8AAA-A2FE2ACAA778}"/>
              </a:ext>
            </a:extLst>
          </p:cNvPr>
          <p:cNvSpPr txBox="1"/>
          <p:nvPr/>
        </p:nvSpPr>
        <p:spPr>
          <a:xfrm>
            <a:off x="5284433" y="2421393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Famous line : </a:t>
            </a:r>
            <a:r>
              <a:rPr lang="en-US" dirty="0" err="1"/>
              <a:t>Baccha</a:t>
            </a:r>
            <a:r>
              <a:rPr lang="en-US" dirty="0"/>
              <a:t> log </a:t>
            </a:r>
            <a:r>
              <a:rPr lang="en-US" dirty="0" err="1"/>
              <a:t>Aexplore</a:t>
            </a:r>
            <a:r>
              <a:rPr lang="en-US" dirty="0"/>
              <a:t> and </a:t>
            </a:r>
            <a:r>
              <a:rPr lang="en-US" dirty="0" err="1"/>
              <a:t>Aenjauy</a:t>
            </a:r>
            <a:endParaRPr lang="en-US" dirty="0"/>
          </a:p>
          <a:p>
            <a:r>
              <a:rPr lang="en-IN" dirty="0"/>
              <a:t>Height  - 10 rem.</a:t>
            </a:r>
          </a:p>
          <a:p>
            <a:endParaRPr lang="en-IN" dirty="0"/>
          </a:p>
          <a:p>
            <a:r>
              <a:rPr lang="en-IN" dirty="0"/>
              <a:t>Achievements – </a:t>
            </a:r>
          </a:p>
          <a:p>
            <a:pPr marL="342900" indent="-342900">
              <a:buAutoNum type="arabicPeriod"/>
            </a:pPr>
            <a:r>
              <a:rPr lang="en-IN" dirty="0"/>
              <a:t>Professional Josh Talk English Speaker</a:t>
            </a:r>
          </a:p>
          <a:p>
            <a:pPr marL="342900" indent="-342900">
              <a:buAutoNum type="arabicPeriod"/>
            </a:pPr>
            <a:r>
              <a:rPr lang="en-IN" dirty="0"/>
              <a:t>Full stack Developer at Exam Cell</a:t>
            </a:r>
          </a:p>
          <a:p>
            <a:pPr marL="342900" indent="-342900">
              <a:buAutoNum type="arabicPeriod"/>
            </a:pPr>
            <a:r>
              <a:rPr lang="en-IN" dirty="0"/>
              <a:t>Cracked a Joke once.</a:t>
            </a:r>
          </a:p>
          <a:p>
            <a:pPr marL="342900" indent="-342900">
              <a:buAutoNum type="arabicPeriod"/>
            </a:pPr>
            <a:r>
              <a:rPr lang="en-IN" dirty="0"/>
              <a:t>Thinks University Project is Real.</a:t>
            </a:r>
          </a:p>
          <a:p>
            <a:endParaRPr lang="en-IN" dirty="0"/>
          </a:p>
          <a:p>
            <a:r>
              <a:rPr lang="en-IN" dirty="0"/>
              <a:t>Rival – ChatGPT, Claude, Etc</a:t>
            </a:r>
          </a:p>
          <a:p>
            <a:endParaRPr lang="en-IN" dirty="0"/>
          </a:p>
          <a:p>
            <a:r>
              <a:rPr lang="en-IN" dirty="0"/>
              <a:t>Obsession – </a:t>
            </a:r>
            <a:r>
              <a:rPr lang="en-IN" dirty="0" err="1"/>
              <a:t>Springboot</a:t>
            </a:r>
            <a:r>
              <a:rPr lang="en-IN" dirty="0"/>
              <a:t>, Bootstrap, Online Classes</a:t>
            </a:r>
          </a:p>
        </p:txBody>
      </p:sp>
    </p:spTree>
    <p:extLst>
      <p:ext uri="{BB962C8B-B14F-4D97-AF65-F5344CB8AC3E}">
        <p14:creationId xmlns:p14="http://schemas.microsoft.com/office/powerpoint/2010/main" val="193406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3D6-5758-05F8-7578-E2A3FBF8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938" y="973668"/>
            <a:ext cx="3888429" cy="706964"/>
          </a:xfrm>
        </p:spPr>
        <p:txBody>
          <a:bodyPr/>
          <a:lstStyle/>
          <a:p>
            <a:r>
              <a:rPr lang="en-IN" dirty="0"/>
              <a:t>DR. SHAHRUKH KAUSHIK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1E0E3-7F67-166C-5694-13359602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986"/>
          <a:stretch/>
        </p:blipFill>
        <p:spPr>
          <a:xfrm>
            <a:off x="494397" y="1680632"/>
            <a:ext cx="4841083" cy="48058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0E975E-720A-B47D-C454-DA8FFAFE653C}"/>
              </a:ext>
            </a:extLst>
          </p:cNvPr>
          <p:cNvSpPr txBox="1"/>
          <p:nvPr/>
        </p:nvSpPr>
        <p:spPr>
          <a:xfrm>
            <a:off x="5692806" y="2593071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SENIORS NE BOLA HAI ISPE KUCH MAT LIKHO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BADC6-2F35-5E9A-5065-1CDBD12E22FB}"/>
              </a:ext>
            </a:extLst>
          </p:cNvPr>
          <p:cNvSpPr txBox="1"/>
          <p:nvPr/>
        </p:nvSpPr>
        <p:spPr>
          <a:xfrm>
            <a:off x="8650343" y="47167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*Bas </a:t>
            </a:r>
            <a:r>
              <a:rPr lang="en-IN" dirty="0" err="1"/>
              <a:t>Ghaas</a:t>
            </a:r>
            <a:r>
              <a:rPr lang="en-IN" dirty="0"/>
              <a:t> </a:t>
            </a:r>
            <a:r>
              <a:rPr lang="en-IN" dirty="0" err="1"/>
              <a:t>Kharab</a:t>
            </a:r>
            <a:r>
              <a:rPr lang="en-IN" dirty="0"/>
              <a:t> mat </a:t>
            </a:r>
            <a:r>
              <a:rPr lang="en-IN" dirty="0" err="1"/>
              <a:t>karna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42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9C2F53-A697-8898-123F-854C674D4C63}"/>
              </a:ext>
            </a:extLst>
          </p:cNvPr>
          <p:cNvSpPr/>
          <p:nvPr/>
        </p:nvSpPr>
        <p:spPr>
          <a:xfrm>
            <a:off x="733789" y="801183"/>
            <a:ext cx="4439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C4E5E-92F2-E235-B119-87454E2B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53" y="1379435"/>
            <a:ext cx="5081158" cy="48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67CC4-A976-3749-0276-88554DBBE38D}"/>
              </a:ext>
            </a:extLst>
          </p:cNvPr>
          <p:cNvSpPr txBox="1"/>
          <p:nvPr/>
        </p:nvSpPr>
        <p:spPr>
          <a:xfrm>
            <a:off x="585926" y="6090082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DM FOR MORE PHOTOS</a:t>
            </a:r>
          </a:p>
        </p:txBody>
      </p:sp>
    </p:spTree>
    <p:extLst>
      <p:ext uri="{BB962C8B-B14F-4D97-AF65-F5344CB8AC3E}">
        <p14:creationId xmlns:p14="http://schemas.microsoft.com/office/powerpoint/2010/main" val="2399454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{55248064-031B-46CC-A6AE-481B66AAAF0E}tf02900722</Template>
  <TotalTime>446</TotalTime>
  <Words>356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TIGHT CLUB PRESENTS</vt:lpstr>
      <vt:lpstr>DR. BIGDEEP SINGH</vt:lpstr>
      <vt:lpstr>MONACO JAIN</vt:lpstr>
      <vt:lpstr>MR. ANDREW NARAYAN SINGH</vt:lpstr>
      <vt:lpstr>RASMALAI</vt:lpstr>
      <vt:lpstr>DR. PRASHANTH SINS</vt:lpstr>
      <vt:lpstr>DR. SHAHRUKH KAUSHIK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Sambhav Sharma</dc:creator>
  <cp:lastModifiedBy>Sambhav Sharma</cp:lastModifiedBy>
  <cp:revision>4</cp:revision>
  <dcterms:created xsi:type="dcterms:W3CDTF">2025-02-09T07:04:31Z</dcterms:created>
  <dcterms:modified xsi:type="dcterms:W3CDTF">2025-02-09T14:31:07Z</dcterms:modified>
</cp:coreProperties>
</file>