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1" r:id="rId5"/>
    <p:sldId id="257" r:id="rId6"/>
    <p:sldId id="265" r:id="rId7"/>
    <p:sldId id="260" r:id="rId8"/>
    <p:sldId id="276" r:id="rId9"/>
    <p:sldId id="264" r:id="rId10"/>
    <p:sldId id="259" r:id="rId11"/>
    <p:sldId id="277" r:id="rId12"/>
    <p:sldId id="27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00"/>
    <a:srgbClr val="D60000"/>
    <a:srgbClr val="FF6600"/>
    <a:srgbClr val="FF2D2D"/>
    <a:srgbClr val="00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80" y="52"/>
      </p:cViewPr>
      <p:guideLst>
        <p:guide orient="horz" pos="2160"/>
        <p:guide pos="3863"/>
        <p:guide pos="370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B30D-28FD-4053-A515-5A7C5CEFF3F8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F7A7A-D68C-4A7F-B7BA-3428EA0F4B54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8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7A7A-D68C-4A7F-B7BA-3428EA0F4B5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3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67AB-5AAE-18C6-9944-B3B3B4F10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C57E4-9A52-294C-0E09-6011D8877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D7D8-FC06-1EA1-521A-5A13AB40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0DC2-BBA1-70A1-9699-3739336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F4DC-2724-0C28-C1AD-92C187D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6FEB-4B82-3BE0-4434-2F664522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FDB76-83FC-C7C9-4E7F-DDBEF874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85A2-E200-5B49-D9A5-C730C309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3B96-D5A5-9286-E4AE-29827603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A020-D39F-AAE8-D809-E09D6578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5560F-9E8A-148D-E746-EE2E10F70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10569-5DF3-CAD5-CC4F-0B13235A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23F8-D9FA-4C05-4D48-75AE8DE2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C32C-472C-AF17-BB31-EB4A05AE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C8C7-07B1-D4DC-3A30-586F775C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F34-9CB4-00D8-F5DB-B8E980AA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7211-C868-B25A-4D79-4B55ED30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B73-265C-9338-CCBE-2491C939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5675-FCA9-C40B-BC8D-A9CF687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9FBB-9A53-BD7F-1C1F-E4AFA21A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0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0422-8A33-E793-C82D-32AE6390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8E460-3297-36EC-6891-9A0ABDC9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B2DF-50E6-301C-9F02-6D4EF66B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A165-880E-FD79-B79E-819EC5B3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1748-ED5E-B48C-52E4-1CB2539C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4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3785-245D-9732-5D98-E8E7452F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388A-1A8C-7821-C9F8-2AF2630AD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1FD4-DC53-1CB3-1EF5-65F2D9A4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E12F5-54A7-9085-B9D4-9A0359A7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29C49-BA01-E63C-0224-1762404B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340C-57CC-8C55-C513-8B164F1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0BA9-F524-1383-DC39-14FF70D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5D2F-C3DE-A354-4EAC-E67F145D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20282-84C3-606B-8A6D-58DA99B5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FC4E-615D-398F-AFF6-1960B14E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CB097-3EAD-1485-2621-A8DB7211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C5143-B6C6-0BBC-72AA-AD6F7250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1F260-00DC-D796-F1A1-9B789116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98CF1-52AC-0EC4-8CAA-5E684A17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0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FA19-96EF-3971-6465-91B4F34B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1398B-FD05-1CF8-B305-FE13E081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D4ED1-26E1-B400-C470-0760D496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B26A-A220-6FB1-4DFE-B0C9BDF0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6CAC0-08D2-3F33-E531-A13BCB86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6D8D7-5C6B-53D2-CB3C-AD6AF6B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381B2-EBCF-A786-FAB8-D73707E5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DBDA-4EFF-AA77-DBA4-5ADBD69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144D-4AD3-535A-6645-2760E68B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C3481-120E-ABEC-0C13-016B75BB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0636-73D3-BFFC-97B8-6A7421D6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CD732-EB71-58B6-C8E0-16EC600A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FF124-9BE2-9E83-D72F-71ABBE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479-B560-0832-AF6A-9BA18EFC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30E6D-9DDD-EA2C-323B-F1AF1282A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C8122-F949-2E37-A855-7B4BAAB0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EF7E2-F078-F424-EBFC-9E7CFDA9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F1CA-CEF6-C736-E3A3-C59A669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E8AE-723F-E87D-349A-A98DE16A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0F38-1FBE-E448-0DD3-F492EF49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D3DB-25FD-8CA8-B6F1-C0A40D4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119D-6F61-E1F1-C996-2016F9FA6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53A8F-0147-4CA3-A143-B9D664F0D16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AEA1-B5F4-D5B0-56D0-29FC62269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A506-44B0-FD89-6211-54ECC301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EAB0A-0069-4DF7-950C-03B5262DCD4D}" type="slidenum">
              <a:rPr lang="en-IN" smtClean="0"/>
              <a:t>‹N›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5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3811B-15AA-2E8A-2FA0-BF8042EA0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CEAF0C-A906-2722-77C8-8E0E11BB4D50}"/>
              </a:ext>
            </a:extLst>
          </p:cNvPr>
          <p:cNvSpPr txBox="1"/>
          <p:nvPr/>
        </p:nvSpPr>
        <p:spPr>
          <a:xfrm>
            <a:off x="203506" y="184010"/>
            <a:ext cx="803296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i="0" err="1">
                <a:solidFill>
                  <a:schemeClr val="bg1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Hackaton</a:t>
            </a:r>
            <a:r>
              <a:rPr lang="en-US" sz="4500" b="1" i="0">
                <a:solidFill>
                  <a:schemeClr val="bg1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 GP Monaco 2025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3AA64F8-0672-492C-D573-824AF59EBA6B}"/>
              </a:ext>
            </a:extLst>
          </p:cNvPr>
          <p:cNvGrpSpPr/>
          <p:nvPr/>
        </p:nvGrpSpPr>
        <p:grpSpPr>
          <a:xfrm rot="1644857">
            <a:off x="1018586" y="-2403221"/>
            <a:ext cx="7779928" cy="14288604"/>
            <a:chOff x="9608647" y="-1392017"/>
            <a:chExt cx="3939583" cy="7235432"/>
          </a:xfrm>
          <a:solidFill>
            <a:schemeClr val="bg1">
              <a:lumMod val="95000"/>
              <a:alpha val="8000"/>
            </a:schemeClr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31CCD8E-137B-0EC2-2DDF-0CFC6BF44E1A}"/>
                </a:ext>
              </a:extLst>
            </p:cNvPr>
            <p:cNvSpPr/>
            <p:nvPr/>
          </p:nvSpPr>
          <p:spPr>
            <a:xfrm rot="20347601">
              <a:off x="13053413" y="-1202433"/>
              <a:ext cx="17792" cy="28898"/>
            </a:xfrm>
            <a:custGeom>
              <a:avLst/>
              <a:gdLst>
                <a:gd name="connsiteX0" fmla="*/ 5052 w 17792"/>
                <a:gd name="connsiteY0" fmla="*/ 27604 h 28898"/>
                <a:gd name="connsiteX1" fmla="*/ 17793 w 17792"/>
                <a:gd name="connsiteY1" fmla="*/ 23357 h 28898"/>
                <a:gd name="connsiteX2" fmla="*/ 11422 w 17792"/>
                <a:gd name="connsiteY2" fmla="*/ 0 h 28898"/>
                <a:gd name="connsiteX3" fmla="*/ 5052 w 17792"/>
                <a:gd name="connsiteY3" fmla="*/ 27604 h 2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92" h="28898">
                  <a:moveTo>
                    <a:pt x="5052" y="27604"/>
                  </a:moveTo>
                  <a:cubicBezTo>
                    <a:pt x="11422" y="30789"/>
                    <a:pt x="14607" y="27604"/>
                    <a:pt x="17793" y="23357"/>
                  </a:cubicBezTo>
                  <a:cubicBezTo>
                    <a:pt x="12484" y="19111"/>
                    <a:pt x="8237" y="12740"/>
                    <a:pt x="11422" y="0"/>
                  </a:cubicBezTo>
                  <a:cubicBezTo>
                    <a:pt x="7175" y="9555"/>
                    <a:pt x="-7688" y="20172"/>
                    <a:pt x="5052" y="2760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21701FC-D386-AE82-34CA-7579105BCE4B}"/>
                </a:ext>
              </a:extLst>
            </p:cNvPr>
            <p:cNvSpPr/>
            <p:nvPr/>
          </p:nvSpPr>
          <p:spPr>
            <a:xfrm rot="20347601">
              <a:off x="13017540" y="-1392017"/>
              <a:ext cx="50961" cy="18584"/>
            </a:xfrm>
            <a:custGeom>
              <a:avLst/>
              <a:gdLst>
                <a:gd name="connsiteX0" fmla="*/ 50962 w 50961"/>
                <a:gd name="connsiteY0" fmla="*/ 6370 h 18584"/>
                <a:gd name="connsiteX1" fmla="*/ 41406 w 50961"/>
                <a:gd name="connsiteY1" fmla="*/ 0 h 18584"/>
                <a:gd name="connsiteX2" fmla="*/ 0 w 50961"/>
                <a:gd name="connsiteY2" fmla="*/ 18049 h 18584"/>
                <a:gd name="connsiteX3" fmla="*/ 50962 w 50961"/>
                <a:gd name="connsiteY3" fmla="*/ 6370 h 1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61" h="18584">
                  <a:moveTo>
                    <a:pt x="50962" y="6370"/>
                  </a:moveTo>
                  <a:lnTo>
                    <a:pt x="41406" y="0"/>
                  </a:lnTo>
                  <a:cubicBezTo>
                    <a:pt x="27604" y="7432"/>
                    <a:pt x="12740" y="12740"/>
                    <a:pt x="0" y="18049"/>
                  </a:cubicBezTo>
                  <a:cubicBezTo>
                    <a:pt x="16987" y="20172"/>
                    <a:pt x="35036" y="15926"/>
                    <a:pt x="50962" y="637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AA63EC9-B991-E053-D895-D8AC66CCFE1D}"/>
                </a:ext>
              </a:extLst>
            </p:cNvPr>
            <p:cNvSpPr/>
            <p:nvPr/>
          </p:nvSpPr>
          <p:spPr>
            <a:xfrm rot="20347601">
              <a:off x="13136463" y="-1103038"/>
              <a:ext cx="52394" cy="66179"/>
            </a:xfrm>
            <a:custGeom>
              <a:avLst/>
              <a:gdLst>
                <a:gd name="connsiteX0" fmla="*/ 29038 w 52394"/>
                <a:gd name="connsiteY0" fmla="*/ 0 h 66179"/>
                <a:gd name="connsiteX1" fmla="*/ 29038 w 52394"/>
                <a:gd name="connsiteY1" fmla="*/ 0 h 66179"/>
                <a:gd name="connsiteX2" fmla="*/ 9927 w 52394"/>
                <a:gd name="connsiteY2" fmla="*/ 24419 h 66179"/>
                <a:gd name="connsiteX3" fmla="*/ 1433 w 52394"/>
                <a:gd name="connsiteY3" fmla="*/ 41406 h 66179"/>
                <a:gd name="connsiteX4" fmla="*/ 7804 w 52394"/>
                <a:gd name="connsiteY4" fmla="*/ 60517 h 66179"/>
                <a:gd name="connsiteX5" fmla="*/ 32223 w 52394"/>
                <a:gd name="connsiteY5" fmla="*/ 63702 h 66179"/>
                <a:gd name="connsiteX6" fmla="*/ 52395 w 52394"/>
                <a:gd name="connsiteY6" fmla="*/ 25481 h 66179"/>
                <a:gd name="connsiteX7" fmla="*/ 27976 w 52394"/>
                <a:gd name="connsiteY7" fmla="*/ 0 h 66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394" h="66179">
                  <a:moveTo>
                    <a:pt x="29038" y="0"/>
                  </a:moveTo>
                  <a:cubicBezTo>
                    <a:pt x="29038" y="0"/>
                    <a:pt x="29038" y="0"/>
                    <a:pt x="29038" y="0"/>
                  </a:cubicBezTo>
                  <a:cubicBezTo>
                    <a:pt x="22667" y="6370"/>
                    <a:pt x="17359" y="14864"/>
                    <a:pt x="9927" y="24419"/>
                  </a:cubicBezTo>
                  <a:cubicBezTo>
                    <a:pt x="9927" y="26543"/>
                    <a:pt x="4618" y="33974"/>
                    <a:pt x="1433" y="41406"/>
                  </a:cubicBezTo>
                  <a:cubicBezTo>
                    <a:pt x="-1752" y="48838"/>
                    <a:pt x="372" y="56270"/>
                    <a:pt x="7804" y="60517"/>
                  </a:cubicBezTo>
                  <a:cubicBezTo>
                    <a:pt x="15235" y="64764"/>
                    <a:pt x="22667" y="69010"/>
                    <a:pt x="32223" y="63702"/>
                  </a:cubicBezTo>
                  <a:cubicBezTo>
                    <a:pt x="37531" y="60517"/>
                    <a:pt x="46025" y="42468"/>
                    <a:pt x="52395" y="25481"/>
                  </a:cubicBezTo>
                  <a:cubicBezTo>
                    <a:pt x="40716" y="23357"/>
                    <a:pt x="32223" y="15925"/>
                    <a:pt x="27976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03510FF-14F7-2918-BB90-0B63319611B2}"/>
                </a:ext>
              </a:extLst>
            </p:cNvPr>
            <p:cNvSpPr/>
            <p:nvPr/>
          </p:nvSpPr>
          <p:spPr>
            <a:xfrm rot="20347601">
              <a:off x="12885541" y="-1329036"/>
              <a:ext cx="134835" cy="251622"/>
            </a:xfrm>
            <a:custGeom>
              <a:avLst/>
              <a:gdLst>
                <a:gd name="connsiteX0" fmla="*/ 3185 w 134835"/>
                <a:gd name="connsiteY0" fmla="*/ 221895 h 251622"/>
                <a:gd name="connsiteX1" fmla="*/ 21234 w 134835"/>
                <a:gd name="connsiteY1" fmla="*/ 234636 h 251622"/>
                <a:gd name="connsiteX2" fmla="*/ 27604 w 134835"/>
                <a:gd name="connsiteY2" fmla="*/ 228265 h 251622"/>
                <a:gd name="connsiteX3" fmla="*/ 31851 w 134835"/>
                <a:gd name="connsiteY3" fmla="*/ 241006 h 251622"/>
                <a:gd name="connsiteX4" fmla="*/ 46715 w 134835"/>
                <a:gd name="connsiteY4" fmla="*/ 251623 h 251622"/>
                <a:gd name="connsiteX5" fmla="*/ 53085 w 134835"/>
                <a:gd name="connsiteY5" fmla="*/ 234636 h 251622"/>
                <a:gd name="connsiteX6" fmla="*/ 94491 w 134835"/>
                <a:gd name="connsiteY6" fmla="*/ 156070 h 251622"/>
                <a:gd name="connsiteX7" fmla="*/ 94491 w 134835"/>
                <a:gd name="connsiteY7" fmla="*/ 138021 h 251622"/>
                <a:gd name="connsiteX8" fmla="*/ 79628 w 134835"/>
                <a:gd name="connsiteY8" fmla="*/ 93430 h 251622"/>
                <a:gd name="connsiteX9" fmla="*/ 97676 w 134835"/>
                <a:gd name="connsiteY9" fmla="*/ 82813 h 251622"/>
                <a:gd name="connsiteX10" fmla="*/ 133774 w 134835"/>
                <a:gd name="connsiteY10" fmla="*/ 39283 h 251622"/>
                <a:gd name="connsiteX11" fmla="*/ 134836 w 134835"/>
                <a:gd name="connsiteY11" fmla="*/ 18049 h 251622"/>
                <a:gd name="connsiteX12" fmla="*/ 97676 w 134835"/>
                <a:gd name="connsiteY12" fmla="*/ 32913 h 251622"/>
                <a:gd name="connsiteX13" fmla="*/ 79628 w 134835"/>
                <a:gd name="connsiteY13" fmla="*/ 3185 h 251622"/>
                <a:gd name="connsiteX14" fmla="*/ 79628 w 134835"/>
                <a:gd name="connsiteY14" fmla="*/ 0 h 251622"/>
                <a:gd name="connsiteX15" fmla="*/ 72196 w 134835"/>
                <a:gd name="connsiteY15" fmla="*/ 10617 h 251622"/>
                <a:gd name="connsiteX16" fmla="*/ 75381 w 134835"/>
                <a:gd name="connsiteY16" fmla="*/ 36098 h 251622"/>
                <a:gd name="connsiteX17" fmla="*/ 54147 w 134835"/>
                <a:gd name="connsiteY17" fmla="*/ 74319 h 251622"/>
                <a:gd name="connsiteX18" fmla="*/ 30789 w 134835"/>
                <a:gd name="connsiteY18" fmla="*/ 138021 h 251622"/>
                <a:gd name="connsiteX19" fmla="*/ 30789 w 134835"/>
                <a:gd name="connsiteY19" fmla="*/ 144391 h 251622"/>
                <a:gd name="connsiteX20" fmla="*/ 0 w 134835"/>
                <a:gd name="connsiteY20" fmla="*/ 222957 h 251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4835" h="251622">
                  <a:moveTo>
                    <a:pt x="3185" y="221895"/>
                  </a:moveTo>
                  <a:lnTo>
                    <a:pt x="21234" y="234636"/>
                  </a:lnTo>
                  <a:cubicBezTo>
                    <a:pt x="21234" y="234636"/>
                    <a:pt x="25481" y="230389"/>
                    <a:pt x="27604" y="228265"/>
                  </a:cubicBezTo>
                  <a:cubicBezTo>
                    <a:pt x="27604" y="233574"/>
                    <a:pt x="29727" y="237821"/>
                    <a:pt x="31851" y="241006"/>
                  </a:cubicBezTo>
                  <a:lnTo>
                    <a:pt x="46715" y="251623"/>
                  </a:lnTo>
                  <a:cubicBezTo>
                    <a:pt x="46715" y="251623"/>
                    <a:pt x="50962" y="239944"/>
                    <a:pt x="53085" y="234636"/>
                  </a:cubicBezTo>
                  <a:cubicBezTo>
                    <a:pt x="63702" y="205970"/>
                    <a:pt x="72196" y="177304"/>
                    <a:pt x="94491" y="156070"/>
                  </a:cubicBezTo>
                  <a:cubicBezTo>
                    <a:pt x="100862" y="149700"/>
                    <a:pt x="105108" y="143330"/>
                    <a:pt x="94491" y="138021"/>
                  </a:cubicBezTo>
                  <a:cubicBezTo>
                    <a:pt x="73257" y="128466"/>
                    <a:pt x="90244" y="107232"/>
                    <a:pt x="79628" y="93430"/>
                  </a:cubicBezTo>
                  <a:cubicBezTo>
                    <a:pt x="74319" y="85998"/>
                    <a:pt x="88121" y="83874"/>
                    <a:pt x="97676" y="82813"/>
                  </a:cubicBezTo>
                  <a:cubicBezTo>
                    <a:pt x="123157" y="79628"/>
                    <a:pt x="134836" y="64764"/>
                    <a:pt x="133774" y="39283"/>
                  </a:cubicBezTo>
                  <a:cubicBezTo>
                    <a:pt x="133774" y="30789"/>
                    <a:pt x="133774" y="24419"/>
                    <a:pt x="134836" y="18049"/>
                  </a:cubicBezTo>
                  <a:cubicBezTo>
                    <a:pt x="123157" y="22296"/>
                    <a:pt x="110417" y="27604"/>
                    <a:pt x="97676" y="32913"/>
                  </a:cubicBezTo>
                  <a:cubicBezTo>
                    <a:pt x="83874" y="39283"/>
                    <a:pt x="71134" y="52023"/>
                    <a:pt x="79628" y="3185"/>
                  </a:cubicBezTo>
                  <a:cubicBezTo>
                    <a:pt x="79628" y="2123"/>
                    <a:pt x="79628" y="1062"/>
                    <a:pt x="79628" y="0"/>
                  </a:cubicBezTo>
                  <a:lnTo>
                    <a:pt x="72196" y="10617"/>
                  </a:lnTo>
                  <a:cubicBezTo>
                    <a:pt x="71134" y="18049"/>
                    <a:pt x="72196" y="26543"/>
                    <a:pt x="75381" y="36098"/>
                  </a:cubicBezTo>
                  <a:cubicBezTo>
                    <a:pt x="80689" y="50962"/>
                    <a:pt x="64764" y="62640"/>
                    <a:pt x="54147" y="74319"/>
                  </a:cubicBezTo>
                  <a:cubicBezTo>
                    <a:pt x="38221" y="92368"/>
                    <a:pt x="15925" y="108293"/>
                    <a:pt x="30789" y="138021"/>
                  </a:cubicBezTo>
                  <a:cubicBezTo>
                    <a:pt x="30789" y="140144"/>
                    <a:pt x="30789" y="143330"/>
                    <a:pt x="30789" y="144391"/>
                  </a:cubicBezTo>
                  <a:cubicBezTo>
                    <a:pt x="9555" y="164564"/>
                    <a:pt x="7432" y="195353"/>
                    <a:pt x="0" y="222957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D96C2F-6270-3C70-A9A5-60172CE4F21A}"/>
                </a:ext>
              </a:extLst>
            </p:cNvPr>
            <p:cNvSpPr/>
            <p:nvPr/>
          </p:nvSpPr>
          <p:spPr>
            <a:xfrm rot="20347601">
              <a:off x="13028760" y="-1148069"/>
              <a:ext cx="63095" cy="99819"/>
            </a:xfrm>
            <a:custGeom>
              <a:avLst/>
              <a:gdLst>
                <a:gd name="connsiteX0" fmla="*/ 35036 w 63095"/>
                <a:gd name="connsiteY0" fmla="*/ 99820 h 99819"/>
                <a:gd name="connsiteX1" fmla="*/ 36098 w 63095"/>
                <a:gd name="connsiteY1" fmla="*/ 97696 h 99819"/>
                <a:gd name="connsiteX2" fmla="*/ 44591 w 63095"/>
                <a:gd name="connsiteY2" fmla="*/ 86017 h 99819"/>
                <a:gd name="connsiteX3" fmla="*/ 62640 w 63095"/>
                <a:gd name="connsiteY3" fmla="*/ 37179 h 99819"/>
                <a:gd name="connsiteX4" fmla="*/ 27604 w 63095"/>
                <a:gd name="connsiteY4" fmla="*/ 1081 h 99819"/>
                <a:gd name="connsiteX5" fmla="*/ 8493 w 63095"/>
                <a:gd name="connsiteY5" fmla="*/ 29747 h 99819"/>
                <a:gd name="connsiteX6" fmla="*/ 0 w 63095"/>
                <a:gd name="connsiteY6" fmla="*/ 75400 h 99819"/>
                <a:gd name="connsiteX7" fmla="*/ 35036 w 63095"/>
                <a:gd name="connsiteY7" fmla="*/ 99820 h 9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095" h="99819">
                  <a:moveTo>
                    <a:pt x="35036" y="99820"/>
                  </a:moveTo>
                  <a:cubicBezTo>
                    <a:pt x="35036" y="99820"/>
                    <a:pt x="35036" y="98758"/>
                    <a:pt x="36098" y="97696"/>
                  </a:cubicBezTo>
                  <a:cubicBezTo>
                    <a:pt x="39283" y="94511"/>
                    <a:pt x="41406" y="90264"/>
                    <a:pt x="44591" y="86017"/>
                  </a:cubicBezTo>
                  <a:cubicBezTo>
                    <a:pt x="58393" y="74339"/>
                    <a:pt x="59455" y="54166"/>
                    <a:pt x="62640" y="37179"/>
                  </a:cubicBezTo>
                  <a:cubicBezTo>
                    <a:pt x="66887" y="13822"/>
                    <a:pt x="40345" y="6390"/>
                    <a:pt x="27604" y="1081"/>
                  </a:cubicBezTo>
                  <a:cubicBezTo>
                    <a:pt x="10617" y="-5289"/>
                    <a:pt x="7432" y="18069"/>
                    <a:pt x="8493" y="29747"/>
                  </a:cubicBezTo>
                  <a:cubicBezTo>
                    <a:pt x="10617" y="46735"/>
                    <a:pt x="6370" y="60537"/>
                    <a:pt x="0" y="75400"/>
                  </a:cubicBezTo>
                  <a:lnTo>
                    <a:pt x="35036" y="99820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5BA45C-8D97-EC02-BA73-A124AF4A3122}"/>
                </a:ext>
              </a:extLst>
            </p:cNvPr>
            <p:cNvSpPr/>
            <p:nvPr/>
          </p:nvSpPr>
          <p:spPr>
            <a:xfrm rot="20347601">
              <a:off x="12864485" y="-1131344"/>
              <a:ext cx="16987" cy="29727"/>
            </a:xfrm>
            <a:custGeom>
              <a:avLst/>
              <a:gdLst>
                <a:gd name="connsiteX0" fmla="*/ 15925 w 16987"/>
                <a:gd name="connsiteY0" fmla="*/ 0 h 29727"/>
                <a:gd name="connsiteX1" fmla="*/ 0 w 16987"/>
                <a:gd name="connsiteY1" fmla="*/ 23357 h 29727"/>
                <a:gd name="connsiteX2" fmla="*/ 9555 w 16987"/>
                <a:gd name="connsiteY2" fmla="*/ 29728 h 29727"/>
                <a:gd name="connsiteX3" fmla="*/ 16987 w 16987"/>
                <a:gd name="connsiteY3" fmla="*/ 0 h 2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7" h="29727">
                  <a:moveTo>
                    <a:pt x="15925" y="0"/>
                  </a:moveTo>
                  <a:lnTo>
                    <a:pt x="0" y="23357"/>
                  </a:lnTo>
                  <a:lnTo>
                    <a:pt x="9555" y="29728"/>
                  </a:lnTo>
                  <a:cubicBezTo>
                    <a:pt x="12740" y="20172"/>
                    <a:pt x="14864" y="9555"/>
                    <a:pt x="16987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CDEF1A-980F-F906-FFAC-DBC565126826}"/>
                </a:ext>
              </a:extLst>
            </p:cNvPr>
            <p:cNvSpPr/>
            <p:nvPr/>
          </p:nvSpPr>
          <p:spPr>
            <a:xfrm rot="20347601">
              <a:off x="12832736" y="-559883"/>
              <a:ext cx="53484" cy="42543"/>
            </a:xfrm>
            <a:custGeom>
              <a:avLst/>
              <a:gdLst>
                <a:gd name="connsiteX0" fmla="*/ 41407 w 53484"/>
                <a:gd name="connsiteY0" fmla="*/ 36098 h 42543"/>
                <a:gd name="connsiteX1" fmla="*/ 49900 w 53484"/>
                <a:gd name="connsiteY1" fmla="*/ 8494 h 42543"/>
                <a:gd name="connsiteX2" fmla="*/ 48839 w 53484"/>
                <a:gd name="connsiteY2" fmla="*/ 2123 h 42543"/>
                <a:gd name="connsiteX3" fmla="*/ 32913 w 53484"/>
                <a:gd name="connsiteY3" fmla="*/ 0 h 42543"/>
                <a:gd name="connsiteX4" fmla="*/ 22296 w 53484"/>
                <a:gd name="connsiteY4" fmla="*/ 7432 h 42543"/>
                <a:gd name="connsiteX5" fmla="*/ 11679 w 53484"/>
                <a:gd name="connsiteY5" fmla="*/ 27604 h 42543"/>
                <a:gd name="connsiteX6" fmla="*/ 0 w 53484"/>
                <a:gd name="connsiteY6" fmla="*/ 38221 h 42543"/>
                <a:gd name="connsiteX7" fmla="*/ 41407 w 53484"/>
                <a:gd name="connsiteY7" fmla="*/ 36098 h 4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84" h="42543">
                  <a:moveTo>
                    <a:pt x="41407" y="36098"/>
                  </a:moveTo>
                  <a:cubicBezTo>
                    <a:pt x="56270" y="38221"/>
                    <a:pt x="55208" y="18049"/>
                    <a:pt x="49900" y="8494"/>
                  </a:cubicBezTo>
                  <a:cubicBezTo>
                    <a:pt x="49900" y="6370"/>
                    <a:pt x="48839" y="4247"/>
                    <a:pt x="48839" y="2123"/>
                  </a:cubicBezTo>
                  <a:cubicBezTo>
                    <a:pt x="43530" y="0"/>
                    <a:pt x="38221" y="1062"/>
                    <a:pt x="32913" y="0"/>
                  </a:cubicBezTo>
                  <a:cubicBezTo>
                    <a:pt x="27604" y="0"/>
                    <a:pt x="18049" y="3185"/>
                    <a:pt x="22296" y="7432"/>
                  </a:cubicBezTo>
                  <a:cubicBezTo>
                    <a:pt x="37160" y="24419"/>
                    <a:pt x="19111" y="23357"/>
                    <a:pt x="11679" y="27604"/>
                  </a:cubicBezTo>
                  <a:cubicBezTo>
                    <a:pt x="6370" y="30789"/>
                    <a:pt x="2123" y="33974"/>
                    <a:pt x="0" y="38221"/>
                  </a:cubicBezTo>
                  <a:cubicBezTo>
                    <a:pt x="11679" y="49900"/>
                    <a:pt x="28666" y="33974"/>
                    <a:pt x="41407" y="3609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267D5A6-15FD-C4D2-9711-5413060D0CDC}"/>
                </a:ext>
              </a:extLst>
            </p:cNvPr>
            <p:cNvSpPr/>
            <p:nvPr/>
          </p:nvSpPr>
          <p:spPr>
            <a:xfrm rot="20347601">
              <a:off x="12745162" y="-588746"/>
              <a:ext cx="50593" cy="98310"/>
            </a:xfrm>
            <a:custGeom>
              <a:avLst/>
              <a:gdLst>
                <a:gd name="connsiteX0" fmla="*/ 3878 w 50593"/>
                <a:gd name="connsiteY0" fmla="*/ 71134 h 98310"/>
                <a:gd name="connsiteX1" fmla="*/ 50593 w 50593"/>
                <a:gd name="connsiteY1" fmla="*/ 97676 h 98310"/>
                <a:gd name="connsiteX2" fmla="*/ 30421 w 50593"/>
                <a:gd name="connsiteY2" fmla="*/ 50962 h 98310"/>
                <a:gd name="connsiteX3" fmla="*/ 35729 w 50593"/>
                <a:gd name="connsiteY3" fmla="*/ 3185 h 98310"/>
                <a:gd name="connsiteX4" fmla="*/ 31483 w 50593"/>
                <a:gd name="connsiteY4" fmla="*/ 0 h 98310"/>
                <a:gd name="connsiteX5" fmla="*/ 8125 w 50593"/>
                <a:gd name="connsiteY5" fmla="*/ 46715 h 98310"/>
                <a:gd name="connsiteX6" fmla="*/ 4940 w 50593"/>
                <a:gd name="connsiteY6" fmla="*/ 70072 h 9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593" h="98310">
                  <a:moveTo>
                    <a:pt x="3878" y="71134"/>
                  </a:moveTo>
                  <a:cubicBezTo>
                    <a:pt x="22989" y="73257"/>
                    <a:pt x="30421" y="102985"/>
                    <a:pt x="50593" y="97676"/>
                  </a:cubicBezTo>
                  <a:cubicBezTo>
                    <a:pt x="50593" y="81751"/>
                    <a:pt x="43162" y="64764"/>
                    <a:pt x="30421" y="50962"/>
                  </a:cubicBezTo>
                  <a:cubicBezTo>
                    <a:pt x="28297" y="33974"/>
                    <a:pt x="51655" y="18049"/>
                    <a:pt x="35729" y="3185"/>
                  </a:cubicBezTo>
                  <a:cubicBezTo>
                    <a:pt x="34668" y="2123"/>
                    <a:pt x="32544" y="1062"/>
                    <a:pt x="31483" y="0"/>
                  </a:cubicBezTo>
                  <a:cubicBezTo>
                    <a:pt x="19804" y="13802"/>
                    <a:pt x="9187" y="27604"/>
                    <a:pt x="8125" y="46715"/>
                  </a:cubicBezTo>
                  <a:cubicBezTo>
                    <a:pt x="8125" y="55208"/>
                    <a:pt x="-7800" y="69011"/>
                    <a:pt x="4940" y="7007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57CABF-E3CA-2716-429D-5B68552F2175}"/>
                </a:ext>
              </a:extLst>
            </p:cNvPr>
            <p:cNvSpPr/>
            <p:nvPr/>
          </p:nvSpPr>
          <p:spPr>
            <a:xfrm rot="20347601">
              <a:off x="12847389" y="-479193"/>
              <a:ext cx="19110" cy="47776"/>
            </a:xfrm>
            <a:custGeom>
              <a:avLst/>
              <a:gdLst>
                <a:gd name="connsiteX0" fmla="*/ 0 w 19110"/>
                <a:gd name="connsiteY0" fmla="*/ 44591 h 47776"/>
                <a:gd name="connsiteX1" fmla="*/ 4247 w 19110"/>
                <a:gd name="connsiteY1" fmla="*/ 47776 h 47776"/>
                <a:gd name="connsiteX2" fmla="*/ 19111 w 19110"/>
                <a:gd name="connsiteY2" fmla="*/ 9555 h 47776"/>
                <a:gd name="connsiteX3" fmla="*/ 11679 w 19110"/>
                <a:gd name="connsiteY3" fmla="*/ 0 h 47776"/>
                <a:gd name="connsiteX4" fmla="*/ 0 w 19110"/>
                <a:gd name="connsiteY4" fmla="*/ 45653 h 4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0" h="47776">
                  <a:moveTo>
                    <a:pt x="0" y="44591"/>
                  </a:moveTo>
                  <a:lnTo>
                    <a:pt x="4247" y="47776"/>
                  </a:lnTo>
                  <a:cubicBezTo>
                    <a:pt x="12741" y="37159"/>
                    <a:pt x="19111" y="24419"/>
                    <a:pt x="19111" y="9555"/>
                  </a:cubicBezTo>
                  <a:cubicBezTo>
                    <a:pt x="19111" y="3185"/>
                    <a:pt x="15926" y="0"/>
                    <a:pt x="11679" y="0"/>
                  </a:cubicBezTo>
                  <a:cubicBezTo>
                    <a:pt x="10617" y="15926"/>
                    <a:pt x="5308" y="30789"/>
                    <a:pt x="0" y="4565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999CC4-3E51-B413-373D-095ECD6938C5}"/>
                </a:ext>
              </a:extLst>
            </p:cNvPr>
            <p:cNvSpPr/>
            <p:nvPr/>
          </p:nvSpPr>
          <p:spPr>
            <a:xfrm rot="20347601">
              <a:off x="12750200" y="-493383"/>
              <a:ext cx="45135" cy="56270"/>
            </a:xfrm>
            <a:custGeom>
              <a:avLst/>
              <a:gdLst>
                <a:gd name="connsiteX0" fmla="*/ 29727 w 45135"/>
                <a:gd name="connsiteY0" fmla="*/ 1062 h 56270"/>
                <a:gd name="connsiteX1" fmla="*/ 0 w 45135"/>
                <a:gd name="connsiteY1" fmla="*/ 26543 h 56270"/>
                <a:gd name="connsiteX2" fmla="*/ 43530 w 45135"/>
                <a:gd name="connsiteY2" fmla="*/ 56270 h 56270"/>
                <a:gd name="connsiteX3" fmla="*/ 43530 w 45135"/>
                <a:gd name="connsiteY3" fmla="*/ 44591 h 56270"/>
                <a:gd name="connsiteX4" fmla="*/ 28666 w 45135"/>
                <a:gd name="connsiteY4" fmla="*/ 0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35" h="56270">
                  <a:moveTo>
                    <a:pt x="29727" y="1062"/>
                  </a:moveTo>
                  <a:cubicBezTo>
                    <a:pt x="13802" y="-4247"/>
                    <a:pt x="9555" y="11679"/>
                    <a:pt x="0" y="26543"/>
                  </a:cubicBezTo>
                  <a:lnTo>
                    <a:pt x="43530" y="56270"/>
                  </a:lnTo>
                  <a:cubicBezTo>
                    <a:pt x="43530" y="56270"/>
                    <a:pt x="43530" y="48838"/>
                    <a:pt x="43530" y="44591"/>
                  </a:cubicBezTo>
                  <a:cubicBezTo>
                    <a:pt x="46715" y="26543"/>
                    <a:pt x="46715" y="6370"/>
                    <a:pt x="28666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11D156-31E7-F071-742C-CC68F2E3ADF9}"/>
                </a:ext>
              </a:extLst>
            </p:cNvPr>
            <p:cNvSpPr/>
            <p:nvPr/>
          </p:nvSpPr>
          <p:spPr>
            <a:xfrm rot="20347601">
              <a:off x="12993681" y="-653657"/>
              <a:ext cx="103811" cy="181952"/>
            </a:xfrm>
            <a:custGeom>
              <a:avLst/>
              <a:gdLst>
                <a:gd name="connsiteX0" fmla="*/ 66712 w 103811"/>
                <a:gd name="connsiteY0" fmla="*/ 12081 h 181952"/>
                <a:gd name="connsiteX1" fmla="*/ 35923 w 103811"/>
                <a:gd name="connsiteY1" fmla="*/ 78968 h 181952"/>
                <a:gd name="connsiteX2" fmla="*/ 13627 w 103811"/>
                <a:gd name="connsiteY2" fmla="*/ 122498 h 181952"/>
                <a:gd name="connsiteX3" fmla="*/ 15751 w 103811"/>
                <a:gd name="connsiteY3" fmla="*/ 176644 h 181952"/>
                <a:gd name="connsiteX4" fmla="*/ 22121 w 103811"/>
                <a:gd name="connsiteY4" fmla="*/ 181953 h 181952"/>
                <a:gd name="connsiteX5" fmla="*/ 55034 w 103811"/>
                <a:gd name="connsiteY5" fmla="*/ 134176 h 181952"/>
                <a:gd name="connsiteX6" fmla="*/ 101749 w 103811"/>
                <a:gd name="connsiteY6" fmla="*/ 31192 h 181952"/>
                <a:gd name="connsiteX7" fmla="*/ 95378 w 103811"/>
                <a:gd name="connsiteY7" fmla="*/ 2526 h 181952"/>
                <a:gd name="connsiteX8" fmla="*/ 67774 w 103811"/>
                <a:gd name="connsiteY8" fmla="*/ 13143 h 1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811" h="181952">
                  <a:moveTo>
                    <a:pt x="66712" y="12081"/>
                  </a:moveTo>
                  <a:cubicBezTo>
                    <a:pt x="48664" y="30130"/>
                    <a:pt x="30615" y="49240"/>
                    <a:pt x="35923" y="78968"/>
                  </a:cubicBezTo>
                  <a:cubicBezTo>
                    <a:pt x="39108" y="98079"/>
                    <a:pt x="26368" y="111881"/>
                    <a:pt x="13627" y="122498"/>
                  </a:cubicBezTo>
                  <a:cubicBezTo>
                    <a:pt x="-11853" y="141608"/>
                    <a:pt x="4072" y="162842"/>
                    <a:pt x="15751" y="176644"/>
                  </a:cubicBezTo>
                  <a:cubicBezTo>
                    <a:pt x="17874" y="178768"/>
                    <a:pt x="19998" y="180891"/>
                    <a:pt x="22121" y="181953"/>
                  </a:cubicBezTo>
                  <a:lnTo>
                    <a:pt x="55034" y="134176"/>
                  </a:lnTo>
                  <a:cubicBezTo>
                    <a:pt x="67774" y="99140"/>
                    <a:pt x="95378" y="70474"/>
                    <a:pt x="101749" y="31192"/>
                  </a:cubicBezTo>
                  <a:cubicBezTo>
                    <a:pt x="103872" y="20575"/>
                    <a:pt x="107057" y="8896"/>
                    <a:pt x="95378" y="2526"/>
                  </a:cubicBezTo>
                  <a:cubicBezTo>
                    <a:pt x="82638" y="-4906"/>
                    <a:pt x="75206" y="5711"/>
                    <a:pt x="67774" y="1314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36E63E-1E69-BA8E-BF4D-28E0D1AF70B8}"/>
                </a:ext>
              </a:extLst>
            </p:cNvPr>
            <p:cNvSpPr/>
            <p:nvPr/>
          </p:nvSpPr>
          <p:spPr>
            <a:xfrm rot="20347601">
              <a:off x="12724147" y="-475105"/>
              <a:ext cx="20850" cy="18653"/>
            </a:xfrm>
            <a:custGeom>
              <a:avLst/>
              <a:gdLst>
                <a:gd name="connsiteX0" fmla="*/ 0 w 20850"/>
                <a:gd name="connsiteY0" fmla="*/ 5913 h 18653"/>
                <a:gd name="connsiteX1" fmla="*/ 19111 w 20850"/>
                <a:gd name="connsiteY1" fmla="*/ 18654 h 18653"/>
                <a:gd name="connsiteX2" fmla="*/ 16987 w 20850"/>
                <a:gd name="connsiteY2" fmla="*/ 2728 h 18653"/>
                <a:gd name="connsiteX3" fmla="*/ 0 w 20850"/>
                <a:gd name="connsiteY3" fmla="*/ 5913 h 1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0" h="18653">
                  <a:moveTo>
                    <a:pt x="0" y="5913"/>
                  </a:moveTo>
                  <a:lnTo>
                    <a:pt x="19111" y="18654"/>
                  </a:lnTo>
                  <a:cubicBezTo>
                    <a:pt x="21234" y="12283"/>
                    <a:pt x="22296" y="6975"/>
                    <a:pt x="16987" y="2728"/>
                  </a:cubicBezTo>
                  <a:cubicBezTo>
                    <a:pt x="10617" y="-2580"/>
                    <a:pt x="5308" y="605"/>
                    <a:pt x="0" y="591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AC05F0-E6A6-4A30-50D9-CC2882090ED2}"/>
                </a:ext>
              </a:extLst>
            </p:cNvPr>
            <p:cNvSpPr/>
            <p:nvPr/>
          </p:nvSpPr>
          <p:spPr>
            <a:xfrm rot="20347601">
              <a:off x="12971446" y="-739860"/>
              <a:ext cx="60345" cy="84856"/>
            </a:xfrm>
            <a:custGeom>
              <a:avLst/>
              <a:gdLst>
                <a:gd name="connsiteX0" fmla="*/ 16816 w 60345"/>
                <a:gd name="connsiteY0" fmla="*/ 36098 h 84856"/>
                <a:gd name="connsiteX1" fmla="*/ 13631 w 60345"/>
                <a:gd name="connsiteY1" fmla="*/ 78566 h 84856"/>
                <a:gd name="connsiteX2" fmla="*/ 27433 w 60345"/>
                <a:gd name="connsiteY2" fmla="*/ 83874 h 84856"/>
                <a:gd name="connsiteX3" fmla="*/ 33803 w 60345"/>
                <a:gd name="connsiteY3" fmla="*/ 70072 h 84856"/>
                <a:gd name="connsiteX4" fmla="*/ 45481 w 60345"/>
                <a:gd name="connsiteY4" fmla="*/ 36098 h 84856"/>
                <a:gd name="connsiteX5" fmla="*/ 60345 w 60345"/>
                <a:gd name="connsiteY5" fmla="*/ 18049 h 84856"/>
                <a:gd name="connsiteX6" fmla="*/ 34865 w 60345"/>
                <a:gd name="connsiteY6" fmla="*/ 0 h 84856"/>
                <a:gd name="connsiteX7" fmla="*/ 17877 w 60345"/>
                <a:gd name="connsiteY7" fmla="*/ 35036 h 8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345" h="84856">
                  <a:moveTo>
                    <a:pt x="16816" y="36098"/>
                  </a:moveTo>
                  <a:cubicBezTo>
                    <a:pt x="-3357" y="49900"/>
                    <a:pt x="-6542" y="61579"/>
                    <a:pt x="13631" y="78566"/>
                  </a:cubicBezTo>
                  <a:cubicBezTo>
                    <a:pt x="17877" y="81751"/>
                    <a:pt x="21062" y="87059"/>
                    <a:pt x="27433" y="83874"/>
                  </a:cubicBezTo>
                  <a:cubicBezTo>
                    <a:pt x="32741" y="80689"/>
                    <a:pt x="35926" y="75381"/>
                    <a:pt x="33803" y="70072"/>
                  </a:cubicBezTo>
                  <a:cubicBezTo>
                    <a:pt x="28494" y="55208"/>
                    <a:pt x="40173" y="46715"/>
                    <a:pt x="45481" y="36098"/>
                  </a:cubicBezTo>
                  <a:cubicBezTo>
                    <a:pt x="48667" y="29728"/>
                    <a:pt x="55037" y="24419"/>
                    <a:pt x="60345" y="18049"/>
                  </a:cubicBezTo>
                  <a:lnTo>
                    <a:pt x="34865" y="0"/>
                  </a:lnTo>
                  <a:cubicBezTo>
                    <a:pt x="40173" y="12740"/>
                    <a:pt x="34865" y="23357"/>
                    <a:pt x="17877" y="3503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5BE3D4F-8478-C4E2-7523-392BEF57AF43}"/>
                </a:ext>
              </a:extLst>
            </p:cNvPr>
            <p:cNvSpPr/>
            <p:nvPr/>
          </p:nvSpPr>
          <p:spPr>
            <a:xfrm rot="20347601">
              <a:off x="12883354" y="-762974"/>
              <a:ext cx="24419" cy="22295"/>
            </a:xfrm>
            <a:custGeom>
              <a:avLst/>
              <a:gdLst>
                <a:gd name="connsiteX0" fmla="*/ 0 w 24419"/>
                <a:gd name="connsiteY0" fmla="*/ 21234 h 22295"/>
                <a:gd name="connsiteX1" fmla="*/ 20172 w 24419"/>
                <a:gd name="connsiteY1" fmla="*/ 13802 h 22295"/>
                <a:gd name="connsiteX2" fmla="*/ 24419 w 24419"/>
                <a:gd name="connsiteY2" fmla="*/ 9555 h 22295"/>
                <a:gd name="connsiteX3" fmla="*/ 10617 w 24419"/>
                <a:gd name="connsiteY3" fmla="*/ 0 h 22295"/>
                <a:gd name="connsiteX4" fmla="*/ 1062 w 24419"/>
                <a:gd name="connsiteY4" fmla="*/ 22296 h 2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419" h="22295">
                  <a:moveTo>
                    <a:pt x="0" y="21234"/>
                  </a:moveTo>
                  <a:cubicBezTo>
                    <a:pt x="0" y="21234"/>
                    <a:pt x="11679" y="21234"/>
                    <a:pt x="20172" y="13802"/>
                  </a:cubicBezTo>
                  <a:cubicBezTo>
                    <a:pt x="21234" y="12740"/>
                    <a:pt x="23358" y="10617"/>
                    <a:pt x="24419" y="9555"/>
                  </a:cubicBezTo>
                  <a:lnTo>
                    <a:pt x="10617" y="0"/>
                  </a:lnTo>
                  <a:cubicBezTo>
                    <a:pt x="7432" y="8494"/>
                    <a:pt x="4247" y="15926"/>
                    <a:pt x="1062" y="2229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EC50BB-8BDC-7E6B-B336-20571B9074D5}"/>
                </a:ext>
              </a:extLst>
            </p:cNvPr>
            <p:cNvSpPr/>
            <p:nvPr/>
          </p:nvSpPr>
          <p:spPr>
            <a:xfrm rot="20347601">
              <a:off x="12933077" y="-749585"/>
              <a:ext cx="43020" cy="41437"/>
            </a:xfrm>
            <a:custGeom>
              <a:avLst/>
              <a:gdLst>
                <a:gd name="connsiteX0" fmla="*/ 4799 w 43020"/>
                <a:gd name="connsiteY0" fmla="*/ 26543 h 41437"/>
                <a:gd name="connsiteX1" fmla="*/ 1614 w 43020"/>
                <a:gd name="connsiteY1" fmla="*/ 22296 h 41437"/>
                <a:gd name="connsiteX2" fmla="*/ 552 w 43020"/>
                <a:gd name="connsiteY2" fmla="*/ 25481 h 41437"/>
                <a:gd name="connsiteX3" fmla="*/ 9046 w 43020"/>
                <a:gd name="connsiteY3" fmla="*/ 40345 h 41437"/>
                <a:gd name="connsiteX4" fmla="*/ 40897 w 43020"/>
                <a:gd name="connsiteY4" fmla="*/ 21234 h 41437"/>
                <a:gd name="connsiteX5" fmla="*/ 43020 w 43020"/>
                <a:gd name="connsiteY5" fmla="*/ 13802 h 41437"/>
                <a:gd name="connsiteX6" fmla="*/ 22848 w 43020"/>
                <a:gd name="connsiteY6" fmla="*/ 0 h 41437"/>
                <a:gd name="connsiteX7" fmla="*/ 30280 w 43020"/>
                <a:gd name="connsiteY7" fmla="*/ 19111 h 41437"/>
                <a:gd name="connsiteX8" fmla="*/ 23909 w 43020"/>
                <a:gd name="connsiteY8" fmla="*/ 28666 h 41437"/>
                <a:gd name="connsiteX9" fmla="*/ 4799 w 43020"/>
                <a:gd name="connsiteY9" fmla="*/ 25481 h 4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020" h="41437">
                  <a:moveTo>
                    <a:pt x="4799" y="26543"/>
                  </a:moveTo>
                  <a:cubicBezTo>
                    <a:pt x="4799" y="26543"/>
                    <a:pt x="2676" y="24419"/>
                    <a:pt x="1614" y="22296"/>
                  </a:cubicBezTo>
                  <a:cubicBezTo>
                    <a:pt x="1614" y="23357"/>
                    <a:pt x="1614" y="24419"/>
                    <a:pt x="552" y="25481"/>
                  </a:cubicBezTo>
                  <a:cubicBezTo>
                    <a:pt x="-1571" y="32913"/>
                    <a:pt x="2676" y="38221"/>
                    <a:pt x="9046" y="40345"/>
                  </a:cubicBezTo>
                  <a:cubicBezTo>
                    <a:pt x="26033" y="44591"/>
                    <a:pt x="35588" y="36098"/>
                    <a:pt x="40897" y="21234"/>
                  </a:cubicBezTo>
                  <a:cubicBezTo>
                    <a:pt x="40897" y="19111"/>
                    <a:pt x="41959" y="15926"/>
                    <a:pt x="43020" y="13802"/>
                  </a:cubicBezTo>
                  <a:lnTo>
                    <a:pt x="22848" y="0"/>
                  </a:lnTo>
                  <a:cubicBezTo>
                    <a:pt x="22848" y="6370"/>
                    <a:pt x="24971" y="12740"/>
                    <a:pt x="30280" y="19111"/>
                  </a:cubicBezTo>
                  <a:cubicBezTo>
                    <a:pt x="28156" y="22296"/>
                    <a:pt x="26033" y="25481"/>
                    <a:pt x="23909" y="28666"/>
                  </a:cubicBezTo>
                  <a:cubicBezTo>
                    <a:pt x="17540" y="27604"/>
                    <a:pt x="11169" y="26543"/>
                    <a:pt x="4799" y="2548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8337DF-A67B-C4B5-E3E2-58FFDC40F0F4}"/>
                </a:ext>
              </a:extLst>
            </p:cNvPr>
            <p:cNvSpPr/>
            <p:nvPr/>
          </p:nvSpPr>
          <p:spPr>
            <a:xfrm rot="20347601">
              <a:off x="12928930" y="-583197"/>
              <a:ext cx="56800" cy="75144"/>
            </a:xfrm>
            <a:custGeom>
              <a:avLst/>
              <a:gdLst>
                <a:gd name="connsiteX0" fmla="*/ 45750 w 56800"/>
                <a:gd name="connsiteY0" fmla="*/ 2853 h 75144"/>
                <a:gd name="connsiteX1" fmla="*/ 14961 w 56800"/>
                <a:gd name="connsiteY1" fmla="*/ 21964 h 75144"/>
                <a:gd name="connsiteX2" fmla="*/ 8591 w 56800"/>
                <a:gd name="connsiteY2" fmla="*/ 70802 h 75144"/>
                <a:gd name="connsiteX3" fmla="*/ 47874 w 56800"/>
                <a:gd name="connsiteY3" fmla="*/ 48506 h 75144"/>
                <a:gd name="connsiteX4" fmla="*/ 45750 w 56800"/>
                <a:gd name="connsiteY4" fmla="*/ 2853 h 7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00" h="75144">
                  <a:moveTo>
                    <a:pt x="45750" y="2853"/>
                  </a:moveTo>
                  <a:cubicBezTo>
                    <a:pt x="34072" y="-5640"/>
                    <a:pt x="21331" y="6038"/>
                    <a:pt x="14961" y="21964"/>
                  </a:cubicBezTo>
                  <a:cubicBezTo>
                    <a:pt x="11776" y="36828"/>
                    <a:pt x="-12643" y="54876"/>
                    <a:pt x="8591" y="70802"/>
                  </a:cubicBezTo>
                  <a:cubicBezTo>
                    <a:pt x="26640" y="84604"/>
                    <a:pt x="39380" y="62308"/>
                    <a:pt x="47874" y="48506"/>
                  </a:cubicBezTo>
                  <a:cubicBezTo>
                    <a:pt x="57429" y="33642"/>
                    <a:pt x="62738" y="14532"/>
                    <a:pt x="45750" y="285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3C646B5-E914-89F9-E8BF-A7536F176D7E}"/>
                </a:ext>
              </a:extLst>
            </p:cNvPr>
            <p:cNvSpPr/>
            <p:nvPr/>
          </p:nvSpPr>
          <p:spPr>
            <a:xfrm rot="20347601">
              <a:off x="12763593" y="-722043"/>
              <a:ext cx="177507" cy="165526"/>
            </a:xfrm>
            <a:custGeom>
              <a:avLst/>
              <a:gdLst>
                <a:gd name="connsiteX0" fmla="*/ 3078 w 177507"/>
                <a:gd name="connsiteY0" fmla="*/ 76344 h 165526"/>
                <a:gd name="connsiteX1" fmla="*/ 10510 w 177507"/>
                <a:gd name="connsiteY1" fmla="*/ 115627 h 165526"/>
                <a:gd name="connsiteX2" fmla="*/ 28559 w 177507"/>
                <a:gd name="connsiteY2" fmla="*/ 110319 h 165526"/>
                <a:gd name="connsiteX3" fmla="*/ 28559 w 177507"/>
                <a:gd name="connsiteY3" fmla="*/ 129429 h 165526"/>
                <a:gd name="connsiteX4" fmla="*/ 26436 w 177507"/>
                <a:gd name="connsiteY4" fmla="*/ 165527 h 165526"/>
                <a:gd name="connsiteX5" fmla="*/ 64657 w 177507"/>
                <a:gd name="connsiteY5" fmla="*/ 129429 h 165526"/>
                <a:gd name="connsiteX6" fmla="*/ 59348 w 177507"/>
                <a:gd name="connsiteY6" fmla="*/ 129429 h 165526"/>
                <a:gd name="connsiteX7" fmla="*/ 75274 w 177507"/>
                <a:gd name="connsiteY7" fmla="*/ 81653 h 165526"/>
                <a:gd name="connsiteX8" fmla="*/ 92261 w 177507"/>
                <a:gd name="connsiteY8" fmla="*/ 72097 h 165526"/>
                <a:gd name="connsiteX9" fmla="*/ 116680 w 177507"/>
                <a:gd name="connsiteY9" fmla="*/ 72097 h 165526"/>
                <a:gd name="connsiteX10" fmla="*/ 145346 w 177507"/>
                <a:gd name="connsiteY10" fmla="*/ 72097 h 165526"/>
                <a:gd name="connsiteX11" fmla="*/ 137914 w 177507"/>
                <a:gd name="connsiteY11" fmla="*/ 97578 h 165526"/>
                <a:gd name="connsiteX12" fmla="*/ 121989 w 177507"/>
                <a:gd name="connsiteY12" fmla="*/ 131553 h 165526"/>
                <a:gd name="connsiteX13" fmla="*/ 141099 w 177507"/>
                <a:gd name="connsiteY13" fmla="*/ 126244 h 165526"/>
                <a:gd name="connsiteX14" fmla="*/ 135791 w 177507"/>
                <a:gd name="connsiteY14" fmla="*/ 144293 h 165526"/>
                <a:gd name="connsiteX15" fmla="*/ 174012 w 177507"/>
                <a:gd name="connsiteY15" fmla="*/ 62542 h 165526"/>
                <a:gd name="connsiteX16" fmla="*/ 125174 w 177507"/>
                <a:gd name="connsiteY16" fmla="*/ 30691 h 165526"/>
                <a:gd name="connsiteX17" fmla="*/ 112433 w 177507"/>
                <a:gd name="connsiteY17" fmla="*/ 34938 h 165526"/>
                <a:gd name="connsiteX18" fmla="*/ 98632 w 177507"/>
                <a:gd name="connsiteY18" fmla="*/ 43431 h 165526"/>
                <a:gd name="connsiteX19" fmla="*/ 107125 w 177507"/>
                <a:gd name="connsiteY19" fmla="*/ 15827 h 165526"/>
                <a:gd name="connsiteX20" fmla="*/ 91200 w 177507"/>
                <a:gd name="connsiteY20" fmla="*/ 2025 h 165526"/>
                <a:gd name="connsiteX21" fmla="*/ 3078 w 177507"/>
                <a:gd name="connsiteY21" fmla="*/ 78468 h 16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507" h="165526">
                  <a:moveTo>
                    <a:pt x="3078" y="76344"/>
                  </a:moveTo>
                  <a:cubicBezTo>
                    <a:pt x="-4353" y="89085"/>
                    <a:pt x="3078" y="103948"/>
                    <a:pt x="10510" y="115627"/>
                  </a:cubicBezTo>
                  <a:cubicBezTo>
                    <a:pt x="15819" y="123059"/>
                    <a:pt x="23251" y="115627"/>
                    <a:pt x="28559" y="110319"/>
                  </a:cubicBezTo>
                  <a:cubicBezTo>
                    <a:pt x="38115" y="115627"/>
                    <a:pt x="33868" y="123059"/>
                    <a:pt x="28559" y="129429"/>
                  </a:cubicBezTo>
                  <a:cubicBezTo>
                    <a:pt x="21127" y="140046"/>
                    <a:pt x="19004" y="151725"/>
                    <a:pt x="26436" y="165527"/>
                  </a:cubicBezTo>
                  <a:cubicBezTo>
                    <a:pt x="38115" y="150663"/>
                    <a:pt x="50855" y="136861"/>
                    <a:pt x="64657" y="129429"/>
                  </a:cubicBezTo>
                  <a:cubicBezTo>
                    <a:pt x="62534" y="129429"/>
                    <a:pt x="61472" y="129429"/>
                    <a:pt x="59348" y="129429"/>
                  </a:cubicBezTo>
                  <a:cubicBezTo>
                    <a:pt x="64657" y="113504"/>
                    <a:pt x="69966" y="97578"/>
                    <a:pt x="75274" y="81653"/>
                  </a:cubicBezTo>
                  <a:cubicBezTo>
                    <a:pt x="77397" y="73159"/>
                    <a:pt x="83768" y="68912"/>
                    <a:pt x="92261" y="72097"/>
                  </a:cubicBezTo>
                  <a:cubicBezTo>
                    <a:pt x="100755" y="75282"/>
                    <a:pt x="109248" y="76344"/>
                    <a:pt x="116680" y="72097"/>
                  </a:cubicBezTo>
                  <a:cubicBezTo>
                    <a:pt x="126236" y="66789"/>
                    <a:pt x="136853" y="59357"/>
                    <a:pt x="145346" y="72097"/>
                  </a:cubicBezTo>
                  <a:cubicBezTo>
                    <a:pt x="151717" y="81653"/>
                    <a:pt x="145346" y="91208"/>
                    <a:pt x="137914" y="97578"/>
                  </a:cubicBezTo>
                  <a:cubicBezTo>
                    <a:pt x="127297" y="107133"/>
                    <a:pt x="125174" y="118812"/>
                    <a:pt x="121989" y="131553"/>
                  </a:cubicBezTo>
                  <a:cubicBezTo>
                    <a:pt x="128359" y="130491"/>
                    <a:pt x="134729" y="127306"/>
                    <a:pt x="141099" y="126244"/>
                  </a:cubicBezTo>
                  <a:cubicBezTo>
                    <a:pt x="142161" y="133676"/>
                    <a:pt x="140038" y="138984"/>
                    <a:pt x="135791" y="144293"/>
                  </a:cubicBezTo>
                  <a:cubicBezTo>
                    <a:pt x="170827" y="123059"/>
                    <a:pt x="184629" y="92270"/>
                    <a:pt x="174012" y="62542"/>
                  </a:cubicBezTo>
                  <a:cubicBezTo>
                    <a:pt x="164457" y="37061"/>
                    <a:pt x="145346" y="31753"/>
                    <a:pt x="125174" y="30691"/>
                  </a:cubicBezTo>
                  <a:cubicBezTo>
                    <a:pt x="120927" y="31753"/>
                    <a:pt x="116680" y="32814"/>
                    <a:pt x="112433" y="34938"/>
                  </a:cubicBezTo>
                  <a:cubicBezTo>
                    <a:pt x="107125" y="36000"/>
                    <a:pt x="102878" y="40246"/>
                    <a:pt x="98632" y="43431"/>
                  </a:cubicBezTo>
                  <a:cubicBezTo>
                    <a:pt x="101817" y="33876"/>
                    <a:pt x="105001" y="25383"/>
                    <a:pt x="107125" y="15827"/>
                  </a:cubicBezTo>
                  <a:cubicBezTo>
                    <a:pt x="110310" y="2025"/>
                    <a:pt x="103940" y="-3283"/>
                    <a:pt x="91200" y="2025"/>
                  </a:cubicBezTo>
                  <a:cubicBezTo>
                    <a:pt x="55102" y="19012"/>
                    <a:pt x="23251" y="43431"/>
                    <a:pt x="3078" y="7846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F2BC6C3-BFF7-4F22-306B-D0CDE5AEFB69}"/>
                </a:ext>
              </a:extLst>
            </p:cNvPr>
            <p:cNvSpPr/>
            <p:nvPr/>
          </p:nvSpPr>
          <p:spPr>
            <a:xfrm rot="20347601">
              <a:off x="13296608" y="-983336"/>
              <a:ext cx="251622" cy="341867"/>
            </a:xfrm>
            <a:custGeom>
              <a:avLst/>
              <a:gdLst>
                <a:gd name="connsiteX0" fmla="*/ 54147 w 251622"/>
                <a:gd name="connsiteY0" fmla="*/ 191106 h 341867"/>
                <a:gd name="connsiteX1" fmla="*/ 44591 w 251622"/>
                <a:gd name="connsiteY1" fmla="*/ 217649 h 341867"/>
                <a:gd name="connsiteX2" fmla="*/ 0 w 251622"/>
                <a:gd name="connsiteY2" fmla="*/ 297276 h 341867"/>
                <a:gd name="connsiteX3" fmla="*/ 64764 w 251622"/>
                <a:gd name="connsiteY3" fmla="*/ 341867 h 341867"/>
                <a:gd name="connsiteX4" fmla="*/ 251623 w 251622"/>
                <a:gd name="connsiteY4" fmla="*/ 72196 h 341867"/>
                <a:gd name="connsiteX5" fmla="*/ 216587 w 251622"/>
                <a:gd name="connsiteY5" fmla="*/ 47776 h 341867"/>
                <a:gd name="connsiteX6" fmla="*/ 127404 w 251622"/>
                <a:gd name="connsiteY6" fmla="*/ 188983 h 341867"/>
                <a:gd name="connsiteX7" fmla="*/ 142268 w 251622"/>
                <a:gd name="connsiteY7" fmla="*/ 145453 h 341867"/>
                <a:gd name="connsiteX8" fmla="*/ 188982 w 251622"/>
                <a:gd name="connsiteY8" fmla="*/ 28666 h 341867"/>
                <a:gd name="connsiteX9" fmla="*/ 146514 w 251622"/>
                <a:gd name="connsiteY9" fmla="*/ 0 h 341867"/>
                <a:gd name="connsiteX10" fmla="*/ 126342 w 251622"/>
                <a:gd name="connsiteY10" fmla="*/ 31851 h 341867"/>
                <a:gd name="connsiteX11" fmla="*/ 66887 w 251622"/>
                <a:gd name="connsiteY11" fmla="*/ 159255 h 341867"/>
                <a:gd name="connsiteX12" fmla="*/ 54147 w 251622"/>
                <a:gd name="connsiteY12" fmla="*/ 191106 h 34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622" h="341867">
                  <a:moveTo>
                    <a:pt x="54147" y="191106"/>
                  </a:moveTo>
                  <a:cubicBezTo>
                    <a:pt x="54147" y="200661"/>
                    <a:pt x="52023" y="211278"/>
                    <a:pt x="44591" y="217649"/>
                  </a:cubicBezTo>
                  <a:cubicBezTo>
                    <a:pt x="20172" y="237821"/>
                    <a:pt x="12740" y="269672"/>
                    <a:pt x="0" y="297276"/>
                  </a:cubicBezTo>
                  <a:lnTo>
                    <a:pt x="64764" y="341867"/>
                  </a:lnTo>
                  <a:lnTo>
                    <a:pt x="251623" y="72196"/>
                  </a:lnTo>
                  <a:lnTo>
                    <a:pt x="216587" y="47776"/>
                  </a:lnTo>
                  <a:cubicBezTo>
                    <a:pt x="198538" y="99800"/>
                    <a:pt x="159255" y="138021"/>
                    <a:pt x="127404" y="188983"/>
                  </a:cubicBezTo>
                  <a:cubicBezTo>
                    <a:pt x="125281" y="165625"/>
                    <a:pt x="141206" y="158193"/>
                    <a:pt x="142268" y="145453"/>
                  </a:cubicBezTo>
                  <a:cubicBezTo>
                    <a:pt x="147576" y="101923"/>
                    <a:pt x="162440" y="62640"/>
                    <a:pt x="188982" y="28666"/>
                  </a:cubicBezTo>
                  <a:lnTo>
                    <a:pt x="146514" y="0"/>
                  </a:lnTo>
                  <a:cubicBezTo>
                    <a:pt x="135897" y="7432"/>
                    <a:pt x="127404" y="19111"/>
                    <a:pt x="126342" y="31851"/>
                  </a:cubicBezTo>
                  <a:cubicBezTo>
                    <a:pt x="121034" y="80689"/>
                    <a:pt x="98738" y="122096"/>
                    <a:pt x="66887" y="159255"/>
                  </a:cubicBezTo>
                  <a:cubicBezTo>
                    <a:pt x="58393" y="168810"/>
                    <a:pt x="54147" y="179427"/>
                    <a:pt x="54147" y="19110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C6A964-A612-D0BF-5FCA-97CBC9DEF7F5}"/>
                </a:ext>
              </a:extLst>
            </p:cNvPr>
            <p:cNvSpPr/>
            <p:nvPr/>
          </p:nvSpPr>
          <p:spPr>
            <a:xfrm rot="20347601">
              <a:off x="13285112" y="-679589"/>
              <a:ext cx="16987" cy="21233"/>
            </a:xfrm>
            <a:custGeom>
              <a:avLst/>
              <a:gdLst>
                <a:gd name="connsiteX0" fmla="*/ 16987 w 16987"/>
                <a:gd name="connsiteY0" fmla="*/ 0 h 21233"/>
                <a:gd name="connsiteX1" fmla="*/ 0 w 16987"/>
                <a:gd name="connsiteY1" fmla="*/ 11679 h 21233"/>
                <a:gd name="connsiteX2" fmla="*/ 13802 w 16987"/>
                <a:gd name="connsiteY2" fmla="*/ 21234 h 21233"/>
                <a:gd name="connsiteX3" fmla="*/ 16987 w 16987"/>
                <a:gd name="connsiteY3" fmla="*/ 0 h 2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87" h="21233">
                  <a:moveTo>
                    <a:pt x="16987" y="0"/>
                  </a:moveTo>
                  <a:cubicBezTo>
                    <a:pt x="10617" y="4247"/>
                    <a:pt x="5309" y="8494"/>
                    <a:pt x="0" y="11679"/>
                  </a:cubicBezTo>
                  <a:lnTo>
                    <a:pt x="13802" y="21234"/>
                  </a:lnTo>
                  <a:cubicBezTo>
                    <a:pt x="14864" y="13802"/>
                    <a:pt x="15926" y="7432"/>
                    <a:pt x="16987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58EF8E-F1ED-18D4-5587-AA18F2C884C1}"/>
                </a:ext>
              </a:extLst>
            </p:cNvPr>
            <p:cNvSpPr/>
            <p:nvPr/>
          </p:nvSpPr>
          <p:spPr>
            <a:xfrm rot="20347601">
              <a:off x="13092290" y="-911184"/>
              <a:ext cx="102136" cy="142766"/>
            </a:xfrm>
            <a:custGeom>
              <a:avLst/>
              <a:gdLst>
                <a:gd name="connsiteX0" fmla="*/ 50962 w 102136"/>
                <a:gd name="connsiteY0" fmla="*/ 125281 h 142766"/>
                <a:gd name="connsiteX1" fmla="*/ 98738 w 102136"/>
                <a:gd name="connsiteY1" fmla="*/ 26543 h 142766"/>
                <a:gd name="connsiteX2" fmla="*/ 96615 w 102136"/>
                <a:gd name="connsiteY2" fmla="*/ 0 h 142766"/>
                <a:gd name="connsiteX3" fmla="*/ 0 w 102136"/>
                <a:gd name="connsiteY3" fmla="*/ 140144 h 142766"/>
                <a:gd name="connsiteX4" fmla="*/ 50962 w 102136"/>
                <a:gd name="connsiteY4" fmla="*/ 126342 h 14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36" h="142766">
                  <a:moveTo>
                    <a:pt x="50962" y="125281"/>
                  </a:moveTo>
                  <a:cubicBezTo>
                    <a:pt x="79628" y="97676"/>
                    <a:pt x="84936" y="60517"/>
                    <a:pt x="98738" y="26543"/>
                  </a:cubicBezTo>
                  <a:cubicBezTo>
                    <a:pt x="104047" y="14864"/>
                    <a:pt x="102985" y="6370"/>
                    <a:pt x="96615" y="0"/>
                  </a:cubicBezTo>
                  <a:lnTo>
                    <a:pt x="0" y="140144"/>
                  </a:lnTo>
                  <a:cubicBezTo>
                    <a:pt x="18049" y="147576"/>
                    <a:pt x="39283" y="138021"/>
                    <a:pt x="50962" y="12634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28E966-D96A-AA19-7955-860A0184ED1C}"/>
                </a:ext>
              </a:extLst>
            </p:cNvPr>
            <p:cNvSpPr/>
            <p:nvPr/>
          </p:nvSpPr>
          <p:spPr>
            <a:xfrm rot="20347601">
              <a:off x="13235752" y="-994173"/>
              <a:ext cx="146856" cy="292035"/>
            </a:xfrm>
            <a:custGeom>
              <a:avLst/>
              <a:gdLst>
                <a:gd name="connsiteX0" fmla="*/ 4588 w 146856"/>
                <a:gd name="connsiteY0" fmla="*/ 281351 h 292035"/>
                <a:gd name="connsiteX1" fmla="*/ 14144 w 146856"/>
                <a:gd name="connsiteY1" fmla="*/ 291968 h 292035"/>
                <a:gd name="connsiteX2" fmla="*/ 22637 w 146856"/>
                <a:gd name="connsiteY2" fmla="*/ 283474 h 292035"/>
                <a:gd name="connsiteX3" fmla="*/ 103327 w 146856"/>
                <a:gd name="connsiteY3" fmla="*/ 136959 h 292035"/>
                <a:gd name="connsiteX4" fmla="*/ 115005 w 146856"/>
                <a:gd name="connsiteY4" fmla="*/ 78566 h 292035"/>
                <a:gd name="connsiteX5" fmla="*/ 135177 w 146856"/>
                <a:gd name="connsiteY5" fmla="*/ 32913 h 292035"/>
                <a:gd name="connsiteX6" fmla="*/ 146856 w 146856"/>
                <a:gd name="connsiteY6" fmla="*/ 20172 h 292035"/>
                <a:gd name="connsiteX7" fmla="*/ 117128 w 146856"/>
                <a:gd name="connsiteY7" fmla="*/ 0 h 292035"/>
                <a:gd name="connsiteX8" fmla="*/ 106512 w 146856"/>
                <a:gd name="connsiteY8" fmla="*/ 10617 h 292035"/>
                <a:gd name="connsiteX9" fmla="*/ 94833 w 146856"/>
                <a:gd name="connsiteY9" fmla="*/ 27604 h 292035"/>
                <a:gd name="connsiteX10" fmla="*/ 84216 w 146856"/>
                <a:gd name="connsiteY10" fmla="*/ 82813 h 292035"/>
                <a:gd name="connsiteX11" fmla="*/ 34316 w 146856"/>
                <a:gd name="connsiteY11" fmla="*/ 192168 h 292035"/>
                <a:gd name="connsiteX12" fmla="*/ 5650 w 146856"/>
                <a:gd name="connsiteY12" fmla="*/ 282412 h 2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6856" h="292035">
                  <a:moveTo>
                    <a:pt x="4588" y="281351"/>
                  </a:moveTo>
                  <a:cubicBezTo>
                    <a:pt x="4588" y="281351"/>
                    <a:pt x="6712" y="293029"/>
                    <a:pt x="14144" y="291968"/>
                  </a:cubicBezTo>
                  <a:cubicBezTo>
                    <a:pt x="17329" y="291968"/>
                    <a:pt x="22637" y="286659"/>
                    <a:pt x="22637" y="283474"/>
                  </a:cubicBezTo>
                  <a:cubicBezTo>
                    <a:pt x="30069" y="224019"/>
                    <a:pt x="83154" y="190044"/>
                    <a:pt x="103327" y="136959"/>
                  </a:cubicBezTo>
                  <a:cubicBezTo>
                    <a:pt x="110758" y="117849"/>
                    <a:pt x="118190" y="99800"/>
                    <a:pt x="115005" y="78566"/>
                  </a:cubicBezTo>
                  <a:cubicBezTo>
                    <a:pt x="111820" y="59455"/>
                    <a:pt x="122437" y="45653"/>
                    <a:pt x="135177" y="32913"/>
                  </a:cubicBezTo>
                  <a:cubicBezTo>
                    <a:pt x="139424" y="28666"/>
                    <a:pt x="143671" y="24419"/>
                    <a:pt x="146856" y="20172"/>
                  </a:cubicBezTo>
                  <a:lnTo>
                    <a:pt x="117128" y="0"/>
                  </a:lnTo>
                  <a:cubicBezTo>
                    <a:pt x="117128" y="0"/>
                    <a:pt x="110758" y="6370"/>
                    <a:pt x="106512" y="10617"/>
                  </a:cubicBezTo>
                  <a:cubicBezTo>
                    <a:pt x="103327" y="14864"/>
                    <a:pt x="100141" y="19111"/>
                    <a:pt x="94833" y="27604"/>
                  </a:cubicBezTo>
                  <a:cubicBezTo>
                    <a:pt x="82092" y="41406"/>
                    <a:pt x="88463" y="64764"/>
                    <a:pt x="84216" y="82813"/>
                  </a:cubicBezTo>
                  <a:cubicBezTo>
                    <a:pt x="73599" y="121034"/>
                    <a:pt x="69352" y="163502"/>
                    <a:pt x="34316" y="192168"/>
                  </a:cubicBezTo>
                  <a:cubicBezTo>
                    <a:pt x="1403" y="218710"/>
                    <a:pt x="-7090" y="255870"/>
                    <a:pt x="5650" y="28241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0DB3EC-900D-9A96-589F-FEB9774159CE}"/>
                </a:ext>
              </a:extLst>
            </p:cNvPr>
            <p:cNvSpPr/>
            <p:nvPr/>
          </p:nvSpPr>
          <p:spPr>
            <a:xfrm rot="20347601">
              <a:off x="12752319" y="-855501"/>
              <a:ext cx="50779" cy="69477"/>
            </a:xfrm>
            <a:custGeom>
              <a:avLst/>
              <a:gdLst>
                <a:gd name="connsiteX0" fmla="*/ 0 w 50779"/>
                <a:gd name="connsiteY0" fmla="*/ 54614 h 69477"/>
                <a:gd name="connsiteX1" fmla="*/ 22296 w 50779"/>
                <a:gd name="connsiteY1" fmla="*/ 69478 h 69477"/>
                <a:gd name="connsiteX2" fmla="*/ 31851 w 50779"/>
                <a:gd name="connsiteY2" fmla="*/ 53552 h 69477"/>
                <a:gd name="connsiteX3" fmla="*/ 43530 w 50779"/>
                <a:gd name="connsiteY3" fmla="*/ 27010 h 69477"/>
                <a:gd name="connsiteX4" fmla="*/ 45653 w 50779"/>
                <a:gd name="connsiteY4" fmla="*/ 1529 h 69477"/>
                <a:gd name="connsiteX5" fmla="*/ 22296 w 50779"/>
                <a:gd name="connsiteY5" fmla="*/ 14269 h 69477"/>
                <a:gd name="connsiteX6" fmla="*/ 14864 w 50779"/>
                <a:gd name="connsiteY6" fmla="*/ 24886 h 69477"/>
                <a:gd name="connsiteX7" fmla="*/ 14864 w 50779"/>
                <a:gd name="connsiteY7" fmla="*/ 24886 h 69477"/>
                <a:gd name="connsiteX8" fmla="*/ 4247 w 50779"/>
                <a:gd name="connsiteY8" fmla="*/ 40812 h 69477"/>
                <a:gd name="connsiteX9" fmla="*/ 0 w 50779"/>
                <a:gd name="connsiteY9" fmla="*/ 53552 h 6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779" h="69477">
                  <a:moveTo>
                    <a:pt x="0" y="54614"/>
                  </a:moveTo>
                  <a:lnTo>
                    <a:pt x="22296" y="69478"/>
                  </a:lnTo>
                  <a:cubicBezTo>
                    <a:pt x="22296" y="69478"/>
                    <a:pt x="29727" y="59922"/>
                    <a:pt x="31851" y="53552"/>
                  </a:cubicBezTo>
                  <a:cubicBezTo>
                    <a:pt x="35036" y="45059"/>
                    <a:pt x="39283" y="35503"/>
                    <a:pt x="43530" y="27010"/>
                  </a:cubicBezTo>
                  <a:cubicBezTo>
                    <a:pt x="47777" y="18516"/>
                    <a:pt x="56270" y="7899"/>
                    <a:pt x="45653" y="1529"/>
                  </a:cubicBezTo>
                  <a:cubicBezTo>
                    <a:pt x="36098" y="-3780"/>
                    <a:pt x="28666" y="5776"/>
                    <a:pt x="22296" y="14269"/>
                  </a:cubicBezTo>
                  <a:cubicBezTo>
                    <a:pt x="20172" y="17454"/>
                    <a:pt x="16987" y="21701"/>
                    <a:pt x="14864" y="24886"/>
                  </a:cubicBezTo>
                  <a:cubicBezTo>
                    <a:pt x="14864" y="24886"/>
                    <a:pt x="14864" y="24886"/>
                    <a:pt x="14864" y="24886"/>
                  </a:cubicBezTo>
                  <a:cubicBezTo>
                    <a:pt x="11679" y="30195"/>
                    <a:pt x="7432" y="35503"/>
                    <a:pt x="4247" y="40812"/>
                  </a:cubicBezTo>
                  <a:cubicBezTo>
                    <a:pt x="2123" y="45059"/>
                    <a:pt x="0" y="49305"/>
                    <a:pt x="0" y="5355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CE62454-223A-EE0C-F177-711572ACC65C}"/>
                </a:ext>
              </a:extLst>
            </p:cNvPr>
            <p:cNvSpPr/>
            <p:nvPr/>
          </p:nvSpPr>
          <p:spPr>
            <a:xfrm rot="20347601">
              <a:off x="12706741" y="-984768"/>
              <a:ext cx="36097" cy="14188"/>
            </a:xfrm>
            <a:custGeom>
              <a:avLst/>
              <a:gdLst>
                <a:gd name="connsiteX0" fmla="*/ 21234 w 36097"/>
                <a:gd name="connsiteY0" fmla="*/ 14073 h 14188"/>
                <a:gd name="connsiteX1" fmla="*/ 36098 w 36097"/>
                <a:gd name="connsiteY1" fmla="*/ 5579 h 14188"/>
                <a:gd name="connsiteX2" fmla="*/ 0 w 36097"/>
                <a:gd name="connsiteY2" fmla="*/ 271 h 14188"/>
                <a:gd name="connsiteX3" fmla="*/ 22296 w 36097"/>
                <a:gd name="connsiteY3" fmla="*/ 14073 h 1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97" h="14188">
                  <a:moveTo>
                    <a:pt x="21234" y="14073"/>
                  </a:moveTo>
                  <a:cubicBezTo>
                    <a:pt x="27604" y="14073"/>
                    <a:pt x="32912" y="10888"/>
                    <a:pt x="36098" y="5579"/>
                  </a:cubicBezTo>
                  <a:cubicBezTo>
                    <a:pt x="24419" y="1332"/>
                    <a:pt x="11679" y="-791"/>
                    <a:pt x="0" y="271"/>
                  </a:cubicBezTo>
                  <a:cubicBezTo>
                    <a:pt x="4246" y="8764"/>
                    <a:pt x="11679" y="15134"/>
                    <a:pt x="22296" y="1407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C4719E-C23D-295B-D590-B84EE4208441}"/>
                </a:ext>
              </a:extLst>
            </p:cNvPr>
            <p:cNvSpPr/>
            <p:nvPr/>
          </p:nvSpPr>
          <p:spPr>
            <a:xfrm rot="20347601">
              <a:off x="12730901" y="-1104475"/>
              <a:ext cx="166686" cy="189400"/>
            </a:xfrm>
            <a:custGeom>
              <a:avLst/>
              <a:gdLst>
                <a:gd name="connsiteX0" fmla="*/ 15926 w 166686"/>
                <a:gd name="connsiteY0" fmla="*/ 185798 h 189400"/>
                <a:gd name="connsiteX1" fmla="*/ 36098 w 166686"/>
                <a:gd name="connsiteY1" fmla="*/ 174119 h 189400"/>
                <a:gd name="connsiteX2" fmla="*/ 94491 w 166686"/>
                <a:gd name="connsiteY2" fmla="*/ 100862 h 189400"/>
                <a:gd name="connsiteX3" fmla="*/ 141206 w 166686"/>
                <a:gd name="connsiteY3" fmla="*/ 61579 h 189400"/>
                <a:gd name="connsiteX4" fmla="*/ 166687 w 166686"/>
                <a:gd name="connsiteY4" fmla="*/ 24419 h 189400"/>
                <a:gd name="connsiteX5" fmla="*/ 134836 w 166686"/>
                <a:gd name="connsiteY5" fmla="*/ 2123 h 189400"/>
                <a:gd name="connsiteX6" fmla="*/ 126342 w 166686"/>
                <a:gd name="connsiteY6" fmla="*/ 14864 h 189400"/>
                <a:gd name="connsiteX7" fmla="*/ 89183 w 166686"/>
                <a:gd name="connsiteY7" fmla="*/ 0 h 189400"/>
                <a:gd name="connsiteX8" fmla="*/ 55208 w 166686"/>
                <a:gd name="connsiteY8" fmla="*/ 20172 h 189400"/>
                <a:gd name="connsiteX9" fmla="*/ 59455 w 166686"/>
                <a:gd name="connsiteY9" fmla="*/ 25481 h 189400"/>
                <a:gd name="connsiteX10" fmla="*/ 56270 w 166686"/>
                <a:gd name="connsiteY10" fmla="*/ 44591 h 189400"/>
                <a:gd name="connsiteX11" fmla="*/ 41406 w 166686"/>
                <a:gd name="connsiteY11" fmla="*/ 56270 h 189400"/>
                <a:gd name="connsiteX12" fmla="*/ 38221 w 166686"/>
                <a:gd name="connsiteY12" fmla="*/ 134836 h 189400"/>
                <a:gd name="connsiteX13" fmla="*/ 0 w 166686"/>
                <a:gd name="connsiteY13" fmla="*/ 174119 h 189400"/>
                <a:gd name="connsiteX14" fmla="*/ 16987 w 166686"/>
                <a:gd name="connsiteY14" fmla="*/ 186859 h 18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6686" h="189400">
                  <a:moveTo>
                    <a:pt x="15926" y="185798"/>
                  </a:moveTo>
                  <a:cubicBezTo>
                    <a:pt x="22296" y="197476"/>
                    <a:pt x="28666" y="177304"/>
                    <a:pt x="36098" y="174119"/>
                  </a:cubicBezTo>
                  <a:cubicBezTo>
                    <a:pt x="67949" y="159255"/>
                    <a:pt x="72196" y="123157"/>
                    <a:pt x="94491" y="100862"/>
                  </a:cubicBezTo>
                  <a:cubicBezTo>
                    <a:pt x="109355" y="85998"/>
                    <a:pt x="123157" y="71134"/>
                    <a:pt x="141206" y="61579"/>
                  </a:cubicBezTo>
                  <a:lnTo>
                    <a:pt x="166687" y="24419"/>
                  </a:lnTo>
                  <a:lnTo>
                    <a:pt x="134836" y="2123"/>
                  </a:lnTo>
                  <a:cubicBezTo>
                    <a:pt x="134836" y="2123"/>
                    <a:pt x="130589" y="9555"/>
                    <a:pt x="126342" y="14864"/>
                  </a:cubicBezTo>
                  <a:cubicBezTo>
                    <a:pt x="114664" y="9555"/>
                    <a:pt x="101923" y="3185"/>
                    <a:pt x="89183" y="0"/>
                  </a:cubicBezTo>
                  <a:cubicBezTo>
                    <a:pt x="77504" y="6370"/>
                    <a:pt x="64764" y="10617"/>
                    <a:pt x="55208" y="20172"/>
                  </a:cubicBezTo>
                  <a:cubicBezTo>
                    <a:pt x="56270" y="22296"/>
                    <a:pt x="57332" y="23357"/>
                    <a:pt x="59455" y="25481"/>
                  </a:cubicBezTo>
                  <a:cubicBezTo>
                    <a:pt x="65825" y="32913"/>
                    <a:pt x="63702" y="39283"/>
                    <a:pt x="56270" y="44591"/>
                  </a:cubicBezTo>
                  <a:cubicBezTo>
                    <a:pt x="50962" y="48838"/>
                    <a:pt x="45653" y="53085"/>
                    <a:pt x="41406" y="56270"/>
                  </a:cubicBezTo>
                  <a:cubicBezTo>
                    <a:pt x="61579" y="85998"/>
                    <a:pt x="60517" y="106170"/>
                    <a:pt x="38221" y="134836"/>
                  </a:cubicBezTo>
                  <a:cubicBezTo>
                    <a:pt x="26543" y="148638"/>
                    <a:pt x="13802" y="161378"/>
                    <a:pt x="0" y="174119"/>
                  </a:cubicBezTo>
                  <a:cubicBezTo>
                    <a:pt x="6370" y="177304"/>
                    <a:pt x="13802" y="180489"/>
                    <a:pt x="16987" y="18685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6C2329-8170-FDE9-B0EF-F6A3D42E2F0B}"/>
                </a:ext>
              </a:extLst>
            </p:cNvPr>
            <p:cNvSpPr/>
            <p:nvPr/>
          </p:nvSpPr>
          <p:spPr>
            <a:xfrm rot="20347601">
              <a:off x="12549306" y="-882847"/>
              <a:ext cx="25570" cy="41406"/>
            </a:xfrm>
            <a:custGeom>
              <a:avLst/>
              <a:gdLst>
                <a:gd name="connsiteX0" fmla="*/ 25481 w 25570"/>
                <a:gd name="connsiteY0" fmla="*/ 1062 h 41406"/>
                <a:gd name="connsiteX1" fmla="*/ 15925 w 25570"/>
                <a:gd name="connsiteY1" fmla="*/ 15926 h 41406"/>
                <a:gd name="connsiteX2" fmla="*/ 0 w 25570"/>
                <a:gd name="connsiteY2" fmla="*/ 35036 h 41406"/>
                <a:gd name="connsiteX3" fmla="*/ 9555 w 25570"/>
                <a:gd name="connsiteY3" fmla="*/ 41406 h 41406"/>
                <a:gd name="connsiteX4" fmla="*/ 25481 w 25570"/>
                <a:gd name="connsiteY4" fmla="*/ 0 h 41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70" h="41406">
                  <a:moveTo>
                    <a:pt x="25481" y="1062"/>
                  </a:moveTo>
                  <a:cubicBezTo>
                    <a:pt x="25481" y="1062"/>
                    <a:pt x="19111" y="11679"/>
                    <a:pt x="15925" y="15926"/>
                  </a:cubicBezTo>
                  <a:cubicBezTo>
                    <a:pt x="11679" y="23357"/>
                    <a:pt x="6370" y="29728"/>
                    <a:pt x="0" y="35036"/>
                  </a:cubicBezTo>
                  <a:lnTo>
                    <a:pt x="9555" y="41406"/>
                  </a:lnTo>
                  <a:cubicBezTo>
                    <a:pt x="18049" y="29728"/>
                    <a:pt x="26543" y="16987"/>
                    <a:pt x="25481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500E48-CD21-18D2-F166-33F5034F5B86}"/>
                </a:ext>
              </a:extLst>
            </p:cNvPr>
            <p:cNvSpPr/>
            <p:nvPr/>
          </p:nvSpPr>
          <p:spPr>
            <a:xfrm rot="20347601">
              <a:off x="12678276" y="-884498"/>
              <a:ext cx="106401" cy="86459"/>
            </a:xfrm>
            <a:custGeom>
              <a:avLst/>
              <a:gdLst>
                <a:gd name="connsiteX0" fmla="*/ 37159 w 106401"/>
                <a:gd name="connsiteY0" fmla="*/ 66887 h 86459"/>
                <a:gd name="connsiteX1" fmla="*/ 73257 w 106401"/>
                <a:gd name="connsiteY1" fmla="*/ 69011 h 86459"/>
                <a:gd name="connsiteX2" fmla="*/ 83874 w 106401"/>
                <a:gd name="connsiteY2" fmla="*/ 54147 h 86459"/>
                <a:gd name="connsiteX3" fmla="*/ 102985 w 106401"/>
                <a:gd name="connsiteY3" fmla="*/ 9555 h 86459"/>
                <a:gd name="connsiteX4" fmla="*/ 95553 w 106401"/>
                <a:gd name="connsiteY4" fmla="*/ 3185 h 86459"/>
                <a:gd name="connsiteX5" fmla="*/ 87059 w 106401"/>
                <a:gd name="connsiteY5" fmla="*/ 10617 h 86459"/>
                <a:gd name="connsiteX6" fmla="*/ 57331 w 106401"/>
                <a:gd name="connsiteY6" fmla="*/ 10617 h 86459"/>
                <a:gd name="connsiteX7" fmla="*/ 57331 w 106401"/>
                <a:gd name="connsiteY7" fmla="*/ 10617 h 86459"/>
                <a:gd name="connsiteX8" fmla="*/ 30789 w 106401"/>
                <a:gd name="connsiteY8" fmla="*/ 10617 h 86459"/>
                <a:gd name="connsiteX9" fmla="*/ 26543 w 106401"/>
                <a:gd name="connsiteY9" fmla="*/ 0 h 86459"/>
                <a:gd name="connsiteX10" fmla="*/ 0 w 106401"/>
                <a:gd name="connsiteY10" fmla="*/ 31851 h 86459"/>
                <a:gd name="connsiteX11" fmla="*/ 10617 w 106401"/>
                <a:gd name="connsiteY11" fmla="*/ 38221 h 86459"/>
                <a:gd name="connsiteX12" fmla="*/ 37159 w 106401"/>
                <a:gd name="connsiteY12" fmla="*/ 64764 h 8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401" h="86459">
                  <a:moveTo>
                    <a:pt x="37159" y="66887"/>
                  </a:moveTo>
                  <a:cubicBezTo>
                    <a:pt x="47776" y="101923"/>
                    <a:pt x="60517" y="81751"/>
                    <a:pt x="73257" y="69011"/>
                  </a:cubicBezTo>
                  <a:cubicBezTo>
                    <a:pt x="79628" y="62640"/>
                    <a:pt x="82812" y="55208"/>
                    <a:pt x="83874" y="54147"/>
                  </a:cubicBezTo>
                  <a:cubicBezTo>
                    <a:pt x="93429" y="35036"/>
                    <a:pt x="114663" y="24419"/>
                    <a:pt x="102985" y="9555"/>
                  </a:cubicBezTo>
                  <a:cubicBezTo>
                    <a:pt x="100861" y="6370"/>
                    <a:pt x="98738" y="5308"/>
                    <a:pt x="95553" y="3185"/>
                  </a:cubicBezTo>
                  <a:cubicBezTo>
                    <a:pt x="92368" y="5308"/>
                    <a:pt x="90244" y="8494"/>
                    <a:pt x="87059" y="10617"/>
                  </a:cubicBezTo>
                  <a:cubicBezTo>
                    <a:pt x="76442" y="19111"/>
                    <a:pt x="64763" y="20172"/>
                    <a:pt x="57331" y="10617"/>
                  </a:cubicBezTo>
                  <a:cubicBezTo>
                    <a:pt x="57331" y="10617"/>
                    <a:pt x="57331" y="10617"/>
                    <a:pt x="57331" y="10617"/>
                  </a:cubicBezTo>
                  <a:cubicBezTo>
                    <a:pt x="48838" y="15925"/>
                    <a:pt x="39283" y="20172"/>
                    <a:pt x="30789" y="10617"/>
                  </a:cubicBezTo>
                  <a:cubicBezTo>
                    <a:pt x="27604" y="7432"/>
                    <a:pt x="26543" y="3185"/>
                    <a:pt x="26543" y="0"/>
                  </a:cubicBezTo>
                  <a:cubicBezTo>
                    <a:pt x="14864" y="8494"/>
                    <a:pt x="8493" y="21234"/>
                    <a:pt x="0" y="31851"/>
                  </a:cubicBezTo>
                  <a:cubicBezTo>
                    <a:pt x="3185" y="33974"/>
                    <a:pt x="6370" y="36098"/>
                    <a:pt x="10617" y="38221"/>
                  </a:cubicBezTo>
                  <a:cubicBezTo>
                    <a:pt x="23357" y="43530"/>
                    <a:pt x="33974" y="53085"/>
                    <a:pt x="37159" y="6476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7F82C7-DF61-B2FF-2588-C7E63B8ADF1D}"/>
                </a:ext>
              </a:extLst>
            </p:cNvPr>
            <p:cNvSpPr/>
            <p:nvPr/>
          </p:nvSpPr>
          <p:spPr>
            <a:xfrm rot="20347601">
              <a:off x="12516298" y="-1029913"/>
              <a:ext cx="46714" cy="33380"/>
            </a:xfrm>
            <a:custGeom>
              <a:avLst/>
              <a:gdLst>
                <a:gd name="connsiteX0" fmla="*/ 45653 w 46714"/>
                <a:gd name="connsiteY0" fmla="*/ 18802 h 33380"/>
                <a:gd name="connsiteX1" fmla="*/ 4247 w 46714"/>
                <a:gd name="connsiteY1" fmla="*/ 16678 h 33380"/>
                <a:gd name="connsiteX2" fmla="*/ 0 w 46714"/>
                <a:gd name="connsiteY2" fmla="*/ 21987 h 33380"/>
                <a:gd name="connsiteX3" fmla="*/ 0 w 46714"/>
                <a:gd name="connsiteY3" fmla="*/ 29419 h 33380"/>
                <a:gd name="connsiteX4" fmla="*/ 46715 w 46714"/>
                <a:gd name="connsiteY4" fmla="*/ 18802 h 3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14" h="33380">
                  <a:moveTo>
                    <a:pt x="45653" y="18802"/>
                  </a:moveTo>
                  <a:cubicBezTo>
                    <a:pt x="35036" y="-1370"/>
                    <a:pt x="24419" y="-9864"/>
                    <a:pt x="4247" y="16678"/>
                  </a:cubicBezTo>
                  <a:cubicBezTo>
                    <a:pt x="3185" y="18802"/>
                    <a:pt x="1062" y="19864"/>
                    <a:pt x="0" y="21987"/>
                  </a:cubicBezTo>
                  <a:cubicBezTo>
                    <a:pt x="0" y="24110"/>
                    <a:pt x="0" y="27295"/>
                    <a:pt x="0" y="29419"/>
                  </a:cubicBezTo>
                  <a:cubicBezTo>
                    <a:pt x="14864" y="33666"/>
                    <a:pt x="36098" y="38974"/>
                    <a:pt x="46715" y="1880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5BA30BF-D062-8804-A4A7-C7F89E52AA68}"/>
                </a:ext>
              </a:extLst>
            </p:cNvPr>
            <p:cNvSpPr/>
            <p:nvPr/>
          </p:nvSpPr>
          <p:spPr>
            <a:xfrm rot="20347601">
              <a:off x="12529099" y="-1107541"/>
              <a:ext cx="32912" cy="31851"/>
            </a:xfrm>
            <a:custGeom>
              <a:avLst/>
              <a:gdLst>
                <a:gd name="connsiteX0" fmla="*/ 30789 w 32912"/>
                <a:gd name="connsiteY0" fmla="*/ 19111 h 31851"/>
                <a:gd name="connsiteX1" fmla="*/ 32912 w 32912"/>
                <a:gd name="connsiteY1" fmla="*/ 13802 h 31851"/>
                <a:gd name="connsiteX2" fmla="*/ 32912 w 32912"/>
                <a:gd name="connsiteY2" fmla="*/ 9555 h 31851"/>
                <a:gd name="connsiteX3" fmla="*/ 27604 w 32912"/>
                <a:gd name="connsiteY3" fmla="*/ 0 h 31851"/>
                <a:gd name="connsiteX4" fmla="*/ 0 w 32912"/>
                <a:gd name="connsiteY4" fmla="*/ 31851 h 31851"/>
                <a:gd name="connsiteX5" fmla="*/ 11679 w 32912"/>
                <a:gd name="connsiteY5" fmla="*/ 28666 h 31851"/>
                <a:gd name="connsiteX6" fmla="*/ 30789 w 32912"/>
                <a:gd name="connsiteY6" fmla="*/ 19111 h 3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912" h="31851">
                  <a:moveTo>
                    <a:pt x="30789" y="19111"/>
                  </a:moveTo>
                  <a:cubicBezTo>
                    <a:pt x="30789" y="19111"/>
                    <a:pt x="31851" y="14864"/>
                    <a:pt x="32912" y="13802"/>
                  </a:cubicBezTo>
                  <a:cubicBezTo>
                    <a:pt x="32912" y="12740"/>
                    <a:pt x="32912" y="10617"/>
                    <a:pt x="32912" y="9555"/>
                  </a:cubicBezTo>
                  <a:cubicBezTo>
                    <a:pt x="32912" y="5309"/>
                    <a:pt x="30789" y="2123"/>
                    <a:pt x="27604" y="0"/>
                  </a:cubicBezTo>
                  <a:cubicBezTo>
                    <a:pt x="18049" y="10617"/>
                    <a:pt x="9555" y="22296"/>
                    <a:pt x="0" y="31851"/>
                  </a:cubicBezTo>
                  <a:cubicBezTo>
                    <a:pt x="3185" y="30789"/>
                    <a:pt x="7432" y="29728"/>
                    <a:pt x="11679" y="28666"/>
                  </a:cubicBezTo>
                  <a:cubicBezTo>
                    <a:pt x="19111" y="27604"/>
                    <a:pt x="26543" y="24419"/>
                    <a:pt x="30789" y="1911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667ECA2-CA28-BB2B-827B-40CDA022D66B}"/>
                </a:ext>
              </a:extLst>
            </p:cNvPr>
            <p:cNvSpPr/>
            <p:nvPr/>
          </p:nvSpPr>
          <p:spPr>
            <a:xfrm rot="20347601">
              <a:off x="12794353" y="-34304"/>
              <a:ext cx="65972" cy="69073"/>
            </a:xfrm>
            <a:custGeom>
              <a:avLst/>
              <a:gdLst>
                <a:gd name="connsiteX0" fmla="*/ 0 w 65972"/>
                <a:gd name="connsiteY0" fmla="*/ 69074 h 69073"/>
                <a:gd name="connsiteX1" fmla="*/ 63702 w 65972"/>
                <a:gd name="connsiteY1" fmla="*/ 18112 h 69073"/>
                <a:gd name="connsiteX2" fmla="*/ 62640 w 65972"/>
                <a:gd name="connsiteY2" fmla="*/ 3248 h 69073"/>
                <a:gd name="connsiteX3" fmla="*/ 45653 w 65972"/>
                <a:gd name="connsiteY3" fmla="*/ 5372 h 6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972" h="69073">
                  <a:moveTo>
                    <a:pt x="0" y="69074"/>
                  </a:moveTo>
                  <a:cubicBezTo>
                    <a:pt x="35036" y="59519"/>
                    <a:pt x="49900" y="39346"/>
                    <a:pt x="63702" y="18112"/>
                  </a:cubicBezTo>
                  <a:cubicBezTo>
                    <a:pt x="66887" y="13865"/>
                    <a:pt x="66887" y="7495"/>
                    <a:pt x="62640" y="3248"/>
                  </a:cubicBezTo>
                  <a:cubicBezTo>
                    <a:pt x="56270" y="-3122"/>
                    <a:pt x="50962" y="1125"/>
                    <a:pt x="45653" y="5372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C1A709-E3C1-3849-C981-0E77CB342E95}"/>
                </a:ext>
              </a:extLst>
            </p:cNvPr>
            <p:cNvSpPr/>
            <p:nvPr/>
          </p:nvSpPr>
          <p:spPr>
            <a:xfrm rot="20347601">
              <a:off x="12517702" y="-144683"/>
              <a:ext cx="266748" cy="381150"/>
            </a:xfrm>
            <a:custGeom>
              <a:avLst/>
              <a:gdLst>
                <a:gd name="connsiteX0" fmla="*/ 177304 w 266748"/>
                <a:gd name="connsiteY0" fmla="*/ 332312 h 381150"/>
                <a:gd name="connsiteX1" fmla="*/ 163502 w 266748"/>
                <a:gd name="connsiteY1" fmla="*/ 320633 h 381150"/>
                <a:gd name="connsiteX2" fmla="*/ 175181 w 266748"/>
                <a:gd name="connsiteY2" fmla="*/ 277104 h 381150"/>
                <a:gd name="connsiteX3" fmla="*/ 226142 w 266748"/>
                <a:gd name="connsiteY3" fmla="*/ 250561 h 381150"/>
                <a:gd name="connsiteX4" fmla="*/ 248438 w 266748"/>
                <a:gd name="connsiteY4" fmla="*/ 204908 h 381150"/>
                <a:gd name="connsiteX5" fmla="*/ 257993 w 266748"/>
                <a:gd name="connsiteY5" fmla="*/ 192168 h 381150"/>
                <a:gd name="connsiteX6" fmla="*/ 260117 w 266748"/>
                <a:gd name="connsiteY6" fmla="*/ 149700 h 381150"/>
                <a:gd name="connsiteX7" fmla="*/ 224019 w 266748"/>
                <a:gd name="connsiteY7" fmla="*/ 158193 h 381150"/>
                <a:gd name="connsiteX8" fmla="*/ 214463 w 266748"/>
                <a:gd name="connsiteY8" fmla="*/ 166687 h 381150"/>
                <a:gd name="connsiteX9" fmla="*/ 244191 w 266748"/>
                <a:gd name="connsiteY9" fmla="*/ 81751 h 381150"/>
                <a:gd name="connsiteX10" fmla="*/ 260117 w 266748"/>
                <a:gd name="connsiteY10" fmla="*/ 50962 h 381150"/>
                <a:gd name="connsiteX11" fmla="*/ 186859 w 266748"/>
                <a:gd name="connsiteY11" fmla="*/ 0 h 381150"/>
                <a:gd name="connsiteX12" fmla="*/ 28666 w 266748"/>
                <a:gd name="connsiteY12" fmla="*/ 229327 h 381150"/>
                <a:gd name="connsiteX13" fmla="*/ 28666 w 266748"/>
                <a:gd name="connsiteY13" fmla="*/ 230389 h 381150"/>
                <a:gd name="connsiteX14" fmla="*/ 32913 w 266748"/>
                <a:gd name="connsiteY14" fmla="*/ 257993 h 381150"/>
                <a:gd name="connsiteX15" fmla="*/ 6370 w 266748"/>
                <a:gd name="connsiteY15" fmla="*/ 260116 h 381150"/>
                <a:gd name="connsiteX16" fmla="*/ 0 w 266748"/>
                <a:gd name="connsiteY16" fmla="*/ 269672 h 381150"/>
                <a:gd name="connsiteX17" fmla="*/ 161378 w 266748"/>
                <a:gd name="connsiteY17" fmla="*/ 381150 h 381150"/>
                <a:gd name="connsiteX18" fmla="*/ 177304 w 266748"/>
                <a:gd name="connsiteY18" fmla="*/ 331250 h 3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6748" h="381150">
                  <a:moveTo>
                    <a:pt x="177304" y="332312"/>
                  </a:moveTo>
                  <a:cubicBezTo>
                    <a:pt x="182613" y="319572"/>
                    <a:pt x="168810" y="323819"/>
                    <a:pt x="163502" y="320633"/>
                  </a:cubicBezTo>
                  <a:cubicBezTo>
                    <a:pt x="161378" y="304708"/>
                    <a:pt x="142268" y="283474"/>
                    <a:pt x="175181" y="277104"/>
                  </a:cubicBezTo>
                  <a:cubicBezTo>
                    <a:pt x="204908" y="290906"/>
                    <a:pt x="220834" y="280289"/>
                    <a:pt x="226142" y="250561"/>
                  </a:cubicBezTo>
                  <a:cubicBezTo>
                    <a:pt x="229327" y="232512"/>
                    <a:pt x="239944" y="219772"/>
                    <a:pt x="248438" y="204908"/>
                  </a:cubicBezTo>
                  <a:cubicBezTo>
                    <a:pt x="250561" y="200661"/>
                    <a:pt x="254808" y="196414"/>
                    <a:pt x="257993" y="192168"/>
                  </a:cubicBezTo>
                  <a:cubicBezTo>
                    <a:pt x="267548" y="178366"/>
                    <a:pt x="270733" y="161378"/>
                    <a:pt x="260117" y="149700"/>
                  </a:cubicBezTo>
                  <a:cubicBezTo>
                    <a:pt x="248438" y="136959"/>
                    <a:pt x="234636" y="150761"/>
                    <a:pt x="224019" y="158193"/>
                  </a:cubicBezTo>
                  <a:cubicBezTo>
                    <a:pt x="220834" y="160317"/>
                    <a:pt x="217648" y="163502"/>
                    <a:pt x="214463" y="166687"/>
                  </a:cubicBezTo>
                  <a:cubicBezTo>
                    <a:pt x="211278" y="133774"/>
                    <a:pt x="220834" y="108293"/>
                    <a:pt x="244191" y="81751"/>
                  </a:cubicBezTo>
                  <a:cubicBezTo>
                    <a:pt x="251623" y="73257"/>
                    <a:pt x="255870" y="62640"/>
                    <a:pt x="260117" y="50962"/>
                  </a:cubicBezTo>
                  <a:lnTo>
                    <a:pt x="186859" y="0"/>
                  </a:lnTo>
                  <a:lnTo>
                    <a:pt x="28666" y="229327"/>
                  </a:lnTo>
                  <a:cubicBezTo>
                    <a:pt x="28666" y="229327"/>
                    <a:pt x="28666" y="229327"/>
                    <a:pt x="28666" y="230389"/>
                  </a:cubicBezTo>
                  <a:cubicBezTo>
                    <a:pt x="39283" y="237821"/>
                    <a:pt x="44592" y="246314"/>
                    <a:pt x="32913" y="257993"/>
                  </a:cubicBezTo>
                  <a:cubicBezTo>
                    <a:pt x="22296" y="247376"/>
                    <a:pt x="13802" y="250561"/>
                    <a:pt x="6370" y="260116"/>
                  </a:cubicBezTo>
                  <a:lnTo>
                    <a:pt x="0" y="269672"/>
                  </a:lnTo>
                  <a:lnTo>
                    <a:pt x="161378" y="381150"/>
                  </a:lnTo>
                  <a:cubicBezTo>
                    <a:pt x="166687" y="364163"/>
                    <a:pt x="170934" y="347176"/>
                    <a:pt x="177304" y="33125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4D32B31-445A-D295-EEE3-F7A39072D100}"/>
                </a:ext>
              </a:extLst>
            </p:cNvPr>
            <p:cNvSpPr/>
            <p:nvPr/>
          </p:nvSpPr>
          <p:spPr>
            <a:xfrm rot="20347601">
              <a:off x="12831396" y="221729"/>
              <a:ext cx="36877" cy="30789"/>
            </a:xfrm>
            <a:custGeom>
              <a:avLst/>
              <a:gdLst>
                <a:gd name="connsiteX0" fmla="*/ 0 w 36877"/>
                <a:gd name="connsiteY0" fmla="*/ 7432 h 30789"/>
                <a:gd name="connsiteX1" fmla="*/ 35036 w 36877"/>
                <a:gd name="connsiteY1" fmla="*/ 30789 h 30789"/>
                <a:gd name="connsiteX2" fmla="*/ 28666 w 36877"/>
                <a:gd name="connsiteY2" fmla="*/ 0 h 3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77" h="30789">
                  <a:moveTo>
                    <a:pt x="0" y="7432"/>
                  </a:moveTo>
                  <a:lnTo>
                    <a:pt x="35036" y="30789"/>
                  </a:lnTo>
                  <a:cubicBezTo>
                    <a:pt x="40344" y="21234"/>
                    <a:pt x="32912" y="9555"/>
                    <a:pt x="28666" y="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4D1B147-3D61-2297-A9D5-067A81D46C40}"/>
                </a:ext>
              </a:extLst>
            </p:cNvPr>
            <p:cNvSpPr/>
            <p:nvPr/>
          </p:nvSpPr>
          <p:spPr>
            <a:xfrm rot="20347601">
              <a:off x="12889080" y="-4353"/>
              <a:ext cx="59572" cy="101923"/>
            </a:xfrm>
            <a:custGeom>
              <a:avLst/>
              <a:gdLst>
                <a:gd name="connsiteX0" fmla="*/ 57331 w 59572"/>
                <a:gd name="connsiteY0" fmla="*/ 0 h 101923"/>
                <a:gd name="connsiteX1" fmla="*/ 16987 w 59572"/>
                <a:gd name="connsiteY1" fmla="*/ 55208 h 101923"/>
                <a:gd name="connsiteX2" fmla="*/ 0 w 59572"/>
                <a:gd name="connsiteY2" fmla="*/ 101923 h 101923"/>
                <a:gd name="connsiteX3" fmla="*/ 59455 w 59572"/>
                <a:gd name="connsiteY3" fmla="*/ 14864 h 101923"/>
                <a:gd name="connsiteX4" fmla="*/ 56270 w 59572"/>
                <a:gd name="connsiteY4" fmla="*/ 0 h 101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572" h="101923">
                  <a:moveTo>
                    <a:pt x="57331" y="0"/>
                  </a:moveTo>
                  <a:cubicBezTo>
                    <a:pt x="31851" y="9555"/>
                    <a:pt x="28666" y="35036"/>
                    <a:pt x="16987" y="55208"/>
                  </a:cubicBezTo>
                  <a:cubicBezTo>
                    <a:pt x="8493" y="69010"/>
                    <a:pt x="5308" y="85998"/>
                    <a:pt x="0" y="101923"/>
                  </a:cubicBezTo>
                  <a:lnTo>
                    <a:pt x="59455" y="14864"/>
                  </a:lnTo>
                  <a:cubicBezTo>
                    <a:pt x="59455" y="14864"/>
                    <a:pt x="60517" y="5308"/>
                    <a:pt x="56270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ACAD23-B9B2-FED3-B016-004B27D7EB8A}"/>
                </a:ext>
              </a:extLst>
            </p:cNvPr>
            <p:cNvSpPr/>
            <p:nvPr/>
          </p:nvSpPr>
          <p:spPr>
            <a:xfrm rot="20347601">
              <a:off x="12940695" y="-352712"/>
              <a:ext cx="256931" cy="323818"/>
            </a:xfrm>
            <a:custGeom>
              <a:avLst/>
              <a:gdLst>
                <a:gd name="connsiteX0" fmla="*/ 198538 w 256931"/>
                <a:gd name="connsiteY0" fmla="*/ 185798 h 323818"/>
                <a:gd name="connsiteX1" fmla="*/ 202785 w 256931"/>
                <a:gd name="connsiteY1" fmla="*/ 175180 h 323818"/>
                <a:gd name="connsiteX2" fmla="*/ 234636 w 256931"/>
                <a:gd name="connsiteY2" fmla="*/ 81751 h 323818"/>
                <a:gd name="connsiteX3" fmla="*/ 256932 w 256931"/>
                <a:gd name="connsiteY3" fmla="*/ 25481 h 323818"/>
                <a:gd name="connsiteX4" fmla="*/ 220834 w 256931"/>
                <a:gd name="connsiteY4" fmla="*/ 0 h 323818"/>
                <a:gd name="connsiteX5" fmla="*/ 212340 w 256931"/>
                <a:gd name="connsiteY5" fmla="*/ 24419 h 323818"/>
                <a:gd name="connsiteX6" fmla="*/ 196414 w 256931"/>
                <a:gd name="connsiteY6" fmla="*/ 56270 h 323818"/>
                <a:gd name="connsiteX7" fmla="*/ 161378 w 256931"/>
                <a:gd name="connsiteY7" fmla="*/ 116787 h 323818"/>
                <a:gd name="connsiteX8" fmla="*/ 126342 w 256931"/>
                <a:gd name="connsiteY8" fmla="*/ 173057 h 323818"/>
                <a:gd name="connsiteX9" fmla="*/ 102985 w 256931"/>
                <a:gd name="connsiteY9" fmla="*/ 171995 h 323818"/>
                <a:gd name="connsiteX10" fmla="*/ 102985 w 256931"/>
                <a:gd name="connsiteY10" fmla="*/ 148638 h 323818"/>
                <a:gd name="connsiteX11" fmla="*/ 112540 w 256931"/>
                <a:gd name="connsiteY11" fmla="*/ 135898 h 323818"/>
                <a:gd name="connsiteX12" fmla="*/ 110417 w 256931"/>
                <a:gd name="connsiteY12" fmla="*/ 101923 h 323818"/>
                <a:gd name="connsiteX13" fmla="*/ 80689 w 256931"/>
                <a:gd name="connsiteY13" fmla="*/ 119972 h 323818"/>
                <a:gd name="connsiteX14" fmla="*/ 8494 w 256931"/>
                <a:gd name="connsiteY14" fmla="*/ 229327 h 323818"/>
                <a:gd name="connsiteX15" fmla="*/ 0 w 256931"/>
                <a:gd name="connsiteY15" fmla="*/ 247376 h 323818"/>
                <a:gd name="connsiteX16" fmla="*/ 111478 w 256931"/>
                <a:gd name="connsiteY16" fmla="*/ 323818 h 323818"/>
                <a:gd name="connsiteX17" fmla="*/ 135897 w 256931"/>
                <a:gd name="connsiteY17" fmla="*/ 314263 h 323818"/>
                <a:gd name="connsiteX18" fmla="*/ 144391 w 256931"/>
                <a:gd name="connsiteY18" fmla="*/ 291968 h 323818"/>
                <a:gd name="connsiteX19" fmla="*/ 144391 w 256931"/>
                <a:gd name="connsiteY19" fmla="*/ 274980 h 323818"/>
                <a:gd name="connsiteX20" fmla="*/ 198538 w 256931"/>
                <a:gd name="connsiteY20" fmla="*/ 186859 h 32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6931" h="323818">
                  <a:moveTo>
                    <a:pt x="198538" y="185798"/>
                  </a:moveTo>
                  <a:cubicBezTo>
                    <a:pt x="203847" y="183674"/>
                    <a:pt x="202785" y="179427"/>
                    <a:pt x="202785" y="175180"/>
                  </a:cubicBezTo>
                  <a:cubicBezTo>
                    <a:pt x="200661" y="139083"/>
                    <a:pt x="220834" y="112540"/>
                    <a:pt x="234636" y="81751"/>
                  </a:cubicBezTo>
                  <a:cubicBezTo>
                    <a:pt x="243129" y="63702"/>
                    <a:pt x="250561" y="44591"/>
                    <a:pt x="256932" y="25481"/>
                  </a:cubicBezTo>
                  <a:lnTo>
                    <a:pt x="220834" y="0"/>
                  </a:lnTo>
                  <a:cubicBezTo>
                    <a:pt x="214463" y="6370"/>
                    <a:pt x="210217" y="13802"/>
                    <a:pt x="212340" y="24419"/>
                  </a:cubicBezTo>
                  <a:cubicBezTo>
                    <a:pt x="216587" y="43530"/>
                    <a:pt x="210217" y="48838"/>
                    <a:pt x="196414" y="56270"/>
                  </a:cubicBezTo>
                  <a:cubicBezTo>
                    <a:pt x="175181" y="70072"/>
                    <a:pt x="159255" y="87059"/>
                    <a:pt x="161378" y="116787"/>
                  </a:cubicBezTo>
                  <a:cubicBezTo>
                    <a:pt x="163502" y="141206"/>
                    <a:pt x="150762" y="162440"/>
                    <a:pt x="126342" y="173057"/>
                  </a:cubicBezTo>
                  <a:cubicBezTo>
                    <a:pt x="117849" y="176242"/>
                    <a:pt x="110417" y="180489"/>
                    <a:pt x="102985" y="171995"/>
                  </a:cubicBezTo>
                  <a:cubicBezTo>
                    <a:pt x="96615" y="164563"/>
                    <a:pt x="95553" y="156070"/>
                    <a:pt x="102985" y="148638"/>
                  </a:cubicBezTo>
                  <a:cubicBezTo>
                    <a:pt x="106170" y="144391"/>
                    <a:pt x="110417" y="140144"/>
                    <a:pt x="112540" y="135898"/>
                  </a:cubicBezTo>
                  <a:cubicBezTo>
                    <a:pt x="115725" y="124219"/>
                    <a:pt x="125281" y="109355"/>
                    <a:pt x="110417" y="101923"/>
                  </a:cubicBezTo>
                  <a:cubicBezTo>
                    <a:pt x="95553" y="94491"/>
                    <a:pt x="89183" y="108293"/>
                    <a:pt x="80689" y="119972"/>
                  </a:cubicBezTo>
                  <a:cubicBezTo>
                    <a:pt x="55208" y="155008"/>
                    <a:pt x="43530" y="200661"/>
                    <a:pt x="8494" y="229327"/>
                  </a:cubicBezTo>
                  <a:cubicBezTo>
                    <a:pt x="3185" y="234636"/>
                    <a:pt x="0" y="239944"/>
                    <a:pt x="0" y="247376"/>
                  </a:cubicBezTo>
                  <a:lnTo>
                    <a:pt x="111478" y="323818"/>
                  </a:lnTo>
                  <a:cubicBezTo>
                    <a:pt x="115725" y="317448"/>
                    <a:pt x="122096" y="314263"/>
                    <a:pt x="135897" y="314263"/>
                  </a:cubicBezTo>
                  <a:cubicBezTo>
                    <a:pt x="144391" y="314263"/>
                    <a:pt x="156070" y="304708"/>
                    <a:pt x="144391" y="291968"/>
                  </a:cubicBezTo>
                  <a:cubicBezTo>
                    <a:pt x="138021" y="285597"/>
                    <a:pt x="142268" y="279227"/>
                    <a:pt x="144391" y="274980"/>
                  </a:cubicBezTo>
                  <a:cubicBezTo>
                    <a:pt x="161378" y="245253"/>
                    <a:pt x="162440" y="204908"/>
                    <a:pt x="198538" y="18685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FB35E9-0E04-06CB-865E-F93F73221C95}"/>
                </a:ext>
              </a:extLst>
            </p:cNvPr>
            <p:cNvSpPr/>
            <p:nvPr/>
          </p:nvSpPr>
          <p:spPr>
            <a:xfrm rot="20347601">
              <a:off x="13127978" y="-327499"/>
              <a:ext cx="268609" cy="323818"/>
            </a:xfrm>
            <a:custGeom>
              <a:avLst/>
              <a:gdLst>
                <a:gd name="connsiteX0" fmla="*/ 267548 w 268609"/>
                <a:gd name="connsiteY0" fmla="*/ 55208 h 323818"/>
                <a:gd name="connsiteX1" fmla="*/ 187921 w 268609"/>
                <a:gd name="connsiteY1" fmla="*/ 0 h 323818"/>
                <a:gd name="connsiteX2" fmla="*/ 169872 w 268609"/>
                <a:gd name="connsiteY2" fmla="*/ 41406 h 323818"/>
                <a:gd name="connsiteX3" fmla="*/ 193229 w 268609"/>
                <a:gd name="connsiteY3" fmla="*/ 48838 h 323818"/>
                <a:gd name="connsiteX4" fmla="*/ 182612 w 268609"/>
                <a:gd name="connsiteY4" fmla="*/ 66887 h 323818"/>
                <a:gd name="connsiteX5" fmla="*/ 166687 w 268609"/>
                <a:gd name="connsiteY5" fmla="*/ 82813 h 323818"/>
                <a:gd name="connsiteX6" fmla="*/ 148638 w 268609"/>
                <a:gd name="connsiteY6" fmla="*/ 133774 h 323818"/>
                <a:gd name="connsiteX7" fmla="*/ 145453 w 268609"/>
                <a:gd name="connsiteY7" fmla="*/ 167749 h 323818"/>
                <a:gd name="connsiteX8" fmla="*/ 75381 w 268609"/>
                <a:gd name="connsiteY8" fmla="*/ 271795 h 323818"/>
                <a:gd name="connsiteX9" fmla="*/ 40344 w 268609"/>
                <a:gd name="connsiteY9" fmla="*/ 268610 h 323818"/>
                <a:gd name="connsiteX10" fmla="*/ 37159 w 268609"/>
                <a:gd name="connsiteY10" fmla="*/ 236759 h 323818"/>
                <a:gd name="connsiteX11" fmla="*/ 89183 w 268609"/>
                <a:gd name="connsiteY11" fmla="*/ 225080 h 323818"/>
                <a:gd name="connsiteX12" fmla="*/ 116787 w 268609"/>
                <a:gd name="connsiteY12" fmla="*/ 191106 h 323818"/>
                <a:gd name="connsiteX13" fmla="*/ 121034 w 268609"/>
                <a:gd name="connsiteY13" fmla="*/ 168810 h 323818"/>
                <a:gd name="connsiteX14" fmla="*/ 97676 w 268609"/>
                <a:gd name="connsiteY14" fmla="*/ 174119 h 323818"/>
                <a:gd name="connsiteX15" fmla="*/ 45653 w 268609"/>
                <a:gd name="connsiteY15" fmla="*/ 219772 h 323818"/>
                <a:gd name="connsiteX16" fmla="*/ 0 w 268609"/>
                <a:gd name="connsiteY16" fmla="*/ 267548 h 323818"/>
                <a:gd name="connsiteX17" fmla="*/ 81751 w 268609"/>
                <a:gd name="connsiteY17" fmla="*/ 323819 h 323818"/>
                <a:gd name="connsiteX18" fmla="*/ 268610 w 268609"/>
                <a:gd name="connsiteY18" fmla="*/ 54147 h 323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8609" h="323818">
                  <a:moveTo>
                    <a:pt x="267548" y="55208"/>
                  </a:moveTo>
                  <a:lnTo>
                    <a:pt x="187921" y="0"/>
                  </a:lnTo>
                  <a:cubicBezTo>
                    <a:pt x="184736" y="14864"/>
                    <a:pt x="175180" y="26543"/>
                    <a:pt x="169872" y="41406"/>
                  </a:cubicBezTo>
                  <a:cubicBezTo>
                    <a:pt x="178366" y="43530"/>
                    <a:pt x="190044" y="38221"/>
                    <a:pt x="193229" y="48838"/>
                  </a:cubicBezTo>
                  <a:cubicBezTo>
                    <a:pt x="195353" y="57332"/>
                    <a:pt x="187921" y="61579"/>
                    <a:pt x="182612" y="66887"/>
                  </a:cubicBezTo>
                  <a:cubicBezTo>
                    <a:pt x="177304" y="72196"/>
                    <a:pt x="169872" y="76442"/>
                    <a:pt x="166687" y="82813"/>
                  </a:cubicBezTo>
                  <a:cubicBezTo>
                    <a:pt x="159255" y="99800"/>
                    <a:pt x="136959" y="114664"/>
                    <a:pt x="148638" y="133774"/>
                  </a:cubicBezTo>
                  <a:cubicBezTo>
                    <a:pt x="158193" y="149700"/>
                    <a:pt x="152885" y="157132"/>
                    <a:pt x="145453" y="167749"/>
                  </a:cubicBezTo>
                  <a:cubicBezTo>
                    <a:pt x="122095" y="202785"/>
                    <a:pt x="97676" y="236759"/>
                    <a:pt x="75381" y="271795"/>
                  </a:cubicBezTo>
                  <a:cubicBezTo>
                    <a:pt x="60517" y="295153"/>
                    <a:pt x="49900" y="285597"/>
                    <a:pt x="40344" y="268610"/>
                  </a:cubicBezTo>
                  <a:cubicBezTo>
                    <a:pt x="33974" y="259055"/>
                    <a:pt x="33974" y="248438"/>
                    <a:pt x="37159" y="236759"/>
                  </a:cubicBezTo>
                  <a:cubicBezTo>
                    <a:pt x="59455" y="252685"/>
                    <a:pt x="76442" y="251623"/>
                    <a:pt x="89183" y="225080"/>
                  </a:cubicBezTo>
                  <a:cubicBezTo>
                    <a:pt x="95553" y="212340"/>
                    <a:pt x="108293" y="202785"/>
                    <a:pt x="116787" y="191106"/>
                  </a:cubicBezTo>
                  <a:cubicBezTo>
                    <a:pt x="122095" y="184736"/>
                    <a:pt x="130589" y="177304"/>
                    <a:pt x="121034" y="168810"/>
                  </a:cubicBezTo>
                  <a:cubicBezTo>
                    <a:pt x="113602" y="162440"/>
                    <a:pt x="105108" y="168810"/>
                    <a:pt x="97676" y="174119"/>
                  </a:cubicBezTo>
                  <a:cubicBezTo>
                    <a:pt x="79628" y="188983"/>
                    <a:pt x="67949" y="210217"/>
                    <a:pt x="45653" y="219772"/>
                  </a:cubicBezTo>
                  <a:cubicBezTo>
                    <a:pt x="16987" y="227204"/>
                    <a:pt x="1062" y="244191"/>
                    <a:pt x="0" y="267548"/>
                  </a:cubicBezTo>
                  <a:lnTo>
                    <a:pt x="81751" y="323819"/>
                  </a:lnTo>
                  <a:lnTo>
                    <a:pt x="268610" y="54147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25DF80D-A083-E30D-0A4E-7B3EB1498496}"/>
                </a:ext>
              </a:extLst>
            </p:cNvPr>
            <p:cNvSpPr/>
            <p:nvPr/>
          </p:nvSpPr>
          <p:spPr>
            <a:xfrm rot="20347601">
              <a:off x="13113554" y="-343592"/>
              <a:ext cx="144391" cy="231712"/>
            </a:xfrm>
            <a:custGeom>
              <a:avLst/>
              <a:gdLst>
                <a:gd name="connsiteX0" fmla="*/ 75381 w 144391"/>
                <a:gd name="connsiteY0" fmla="*/ 92368 h 231712"/>
                <a:gd name="connsiteX1" fmla="*/ 73257 w 144391"/>
                <a:gd name="connsiteY1" fmla="*/ 100861 h 231712"/>
                <a:gd name="connsiteX2" fmla="*/ 0 w 144391"/>
                <a:gd name="connsiteY2" fmla="*/ 228265 h 231712"/>
                <a:gd name="connsiteX3" fmla="*/ 57332 w 144391"/>
                <a:gd name="connsiteY3" fmla="*/ 199600 h 231712"/>
                <a:gd name="connsiteX4" fmla="*/ 112540 w 144391"/>
                <a:gd name="connsiteY4" fmla="*/ 134836 h 231712"/>
                <a:gd name="connsiteX5" fmla="*/ 122096 w 144391"/>
                <a:gd name="connsiteY5" fmla="*/ 104047 h 231712"/>
                <a:gd name="connsiteX6" fmla="*/ 127404 w 144391"/>
                <a:gd name="connsiteY6" fmla="*/ 52023 h 231712"/>
                <a:gd name="connsiteX7" fmla="*/ 144391 w 144391"/>
                <a:gd name="connsiteY7" fmla="*/ 16987 h 231712"/>
                <a:gd name="connsiteX8" fmla="*/ 119972 w 144391"/>
                <a:gd name="connsiteY8" fmla="*/ 0 h 231712"/>
                <a:gd name="connsiteX9" fmla="*/ 104047 w 144391"/>
                <a:gd name="connsiteY9" fmla="*/ 21234 h 231712"/>
                <a:gd name="connsiteX10" fmla="*/ 75381 w 144391"/>
                <a:gd name="connsiteY10" fmla="*/ 91306 h 23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4391" h="231712">
                  <a:moveTo>
                    <a:pt x="75381" y="92368"/>
                  </a:moveTo>
                  <a:cubicBezTo>
                    <a:pt x="75381" y="92368"/>
                    <a:pt x="75381" y="99800"/>
                    <a:pt x="73257" y="100861"/>
                  </a:cubicBezTo>
                  <a:cubicBezTo>
                    <a:pt x="30789" y="131651"/>
                    <a:pt x="33974" y="188983"/>
                    <a:pt x="0" y="228265"/>
                  </a:cubicBezTo>
                  <a:cubicBezTo>
                    <a:pt x="27604" y="232512"/>
                    <a:pt x="47777" y="239944"/>
                    <a:pt x="57332" y="199600"/>
                  </a:cubicBezTo>
                  <a:cubicBezTo>
                    <a:pt x="62640" y="175180"/>
                    <a:pt x="89183" y="152885"/>
                    <a:pt x="112540" y="134836"/>
                  </a:cubicBezTo>
                  <a:cubicBezTo>
                    <a:pt x="124219" y="126342"/>
                    <a:pt x="134836" y="117849"/>
                    <a:pt x="122096" y="104047"/>
                  </a:cubicBezTo>
                  <a:cubicBezTo>
                    <a:pt x="102985" y="83874"/>
                    <a:pt x="115725" y="66887"/>
                    <a:pt x="127404" y="52023"/>
                  </a:cubicBezTo>
                  <a:cubicBezTo>
                    <a:pt x="135897" y="41406"/>
                    <a:pt x="141206" y="29728"/>
                    <a:pt x="144391" y="16987"/>
                  </a:cubicBezTo>
                  <a:lnTo>
                    <a:pt x="119972" y="0"/>
                  </a:lnTo>
                  <a:cubicBezTo>
                    <a:pt x="117849" y="6370"/>
                    <a:pt x="108293" y="14864"/>
                    <a:pt x="104047" y="21234"/>
                  </a:cubicBezTo>
                  <a:cubicBezTo>
                    <a:pt x="90244" y="42468"/>
                    <a:pt x="61579" y="57332"/>
                    <a:pt x="75381" y="9130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98CF59B-8514-9B74-D276-186855A6A0F7}"/>
                </a:ext>
              </a:extLst>
            </p:cNvPr>
            <p:cNvSpPr/>
            <p:nvPr/>
          </p:nvSpPr>
          <p:spPr>
            <a:xfrm rot="20347601">
              <a:off x="13010695" y="-342008"/>
              <a:ext cx="50911" cy="55964"/>
            </a:xfrm>
            <a:custGeom>
              <a:avLst/>
              <a:gdLst>
                <a:gd name="connsiteX0" fmla="*/ 21950 w 50911"/>
                <a:gd name="connsiteY0" fmla="*/ 13143 h 55964"/>
                <a:gd name="connsiteX1" fmla="*/ 12395 w 50911"/>
                <a:gd name="connsiteY1" fmla="*/ 25883 h 55964"/>
                <a:gd name="connsiteX2" fmla="*/ 3901 w 50911"/>
                <a:gd name="connsiteY2" fmla="*/ 38623 h 55964"/>
                <a:gd name="connsiteX3" fmla="*/ 2839 w 50911"/>
                <a:gd name="connsiteY3" fmla="*/ 53487 h 55964"/>
                <a:gd name="connsiteX4" fmla="*/ 19826 w 50911"/>
                <a:gd name="connsiteY4" fmla="*/ 50302 h 55964"/>
                <a:gd name="connsiteX5" fmla="*/ 41060 w 50911"/>
                <a:gd name="connsiteY5" fmla="*/ 26945 h 55964"/>
                <a:gd name="connsiteX6" fmla="*/ 46369 w 50911"/>
                <a:gd name="connsiteY6" fmla="*/ 2526 h 55964"/>
                <a:gd name="connsiteX7" fmla="*/ 23012 w 50911"/>
                <a:gd name="connsiteY7" fmla="*/ 13143 h 5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11" h="55964">
                  <a:moveTo>
                    <a:pt x="21950" y="13143"/>
                  </a:moveTo>
                  <a:cubicBezTo>
                    <a:pt x="21950" y="13143"/>
                    <a:pt x="15580" y="21636"/>
                    <a:pt x="12395" y="25883"/>
                  </a:cubicBezTo>
                  <a:cubicBezTo>
                    <a:pt x="9210" y="30130"/>
                    <a:pt x="6025" y="34377"/>
                    <a:pt x="3901" y="38623"/>
                  </a:cubicBezTo>
                  <a:cubicBezTo>
                    <a:pt x="716" y="42870"/>
                    <a:pt x="-2469" y="48179"/>
                    <a:pt x="2839" y="53487"/>
                  </a:cubicBezTo>
                  <a:cubicBezTo>
                    <a:pt x="9210" y="58796"/>
                    <a:pt x="15580" y="54549"/>
                    <a:pt x="19826" y="50302"/>
                  </a:cubicBezTo>
                  <a:cubicBezTo>
                    <a:pt x="27258" y="42870"/>
                    <a:pt x="34691" y="35438"/>
                    <a:pt x="41060" y="26945"/>
                  </a:cubicBezTo>
                  <a:cubicBezTo>
                    <a:pt x="46369" y="19513"/>
                    <a:pt x="56986" y="11019"/>
                    <a:pt x="46369" y="2526"/>
                  </a:cubicBezTo>
                  <a:cubicBezTo>
                    <a:pt x="36814" y="-4906"/>
                    <a:pt x="29382" y="5711"/>
                    <a:pt x="23012" y="1314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A421F0-090E-4BD7-68C0-AB308648C301}"/>
                </a:ext>
              </a:extLst>
            </p:cNvPr>
            <p:cNvSpPr/>
            <p:nvPr/>
          </p:nvSpPr>
          <p:spPr>
            <a:xfrm rot="20347601">
              <a:off x="12440349" y="-292525"/>
              <a:ext cx="93717" cy="118910"/>
            </a:xfrm>
            <a:custGeom>
              <a:avLst/>
              <a:gdLst>
                <a:gd name="connsiteX0" fmla="*/ 90361 w 93717"/>
                <a:gd name="connsiteY0" fmla="*/ 78566 h 118910"/>
                <a:gd name="connsiteX1" fmla="*/ 93547 w 93717"/>
                <a:gd name="connsiteY1" fmla="*/ 65825 h 118910"/>
                <a:gd name="connsiteX2" fmla="*/ 71251 w 93717"/>
                <a:gd name="connsiteY2" fmla="*/ 46715 h 118910"/>
                <a:gd name="connsiteX3" fmla="*/ 47894 w 93717"/>
                <a:gd name="connsiteY3" fmla="*/ 45653 h 118910"/>
                <a:gd name="connsiteX4" fmla="*/ 61695 w 93717"/>
                <a:gd name="connsiteY4" fmla="*/ 24419 h 118910"/>
                <a:gd name="connsiteX5" fmla="*/ 78683 w 93717"/>
                <a:gd name="connsiteY5" fmla="*/ 0 h 118910"/>
                <a:gd name="connsiteX6" fmla="*/ 72313 w 93717"/>
                <a:gd name="connsiteY6" fmla="*/ 3185 h 118910"/>
                <a:gd name="connsiteX7" fmla="*/ 10734 w 93717"/>
                <a:gd name="connsiteY7" fmla="*/ 57332 h 118910"/>
                <a:gd name="connsiteX8" fmla="*/ 117 w 93717"/>
                <a:gd name="connsiteY8" fmla="*/ 82813 h 118910"/>
                <a:gd name="connsiteX9" fmla="*/ 52140 w 93717"/>
                <a:gd name="connsiteY9" fmla="*/ 118910 h 118910"/>
                <a:gd name="connsiteX10" fmla="*/ 56387 w 93717"/>
                <a:gd name="connsiteY10" fmla="*/ 118910 h 118910"/>
                <a:gd name="connsiteX11" fmla="*/ 76560 w 93717"/>
                <a:gd name="connsiteY11" fmla="*/ 96615 h 118910"/>
                <a:gd name="connsiteX12" fmla="*/ 91423 w 93717"/>
                <a:gd name="connsiteY12" fmla="*/ 79627 h 11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717" h="118910">
                  <a:moveTo>
                    <a:pt x="90361" y="78566"/>
                  </a:moveTo>
                  <a:cubicBezTo>
                    <a:pt x="90361" y="78566"/>
                    <a:pt x="94608" y="70072"/>
                    <a:pt x="93547" y="65825"/>
                  </a:cubicBezTo>
                  <a:cubicBezTo>
                    <a:pt x="89300" y="56270"/>
                    <a:pt x="86115" y="43530"/>
                    <a:pt x="71251" y="46715"/>
                  </a:cubicBezTo>
                  <a:cubicBezTo>
                    <a:pt x="62757" y="48838"/>
                    <a:pt x="53202" y="55208"/>
                    <a:pt x="47894" y="45653"/>
                  </a:cubicBezTo>
                  <a:cubicBezTo>
                    <a:pt x="41523" y="32913"/>
                    <a:pt x="55326" y="27604"/>
                    <a:pt x="61695" y="24419"/>
                  </a:cubicBezTo>
                  <a:cubicBezTo>
                    <a:pt x="71251" y="19111"/>
                    <a:pt x="74436" y="9555"/>
                    <a:pt x="78683" y="0"/>
                  </a:cubicBezTo>
                  <a:cubicBezTo>
                    <a:pt x="76560" y="0"/>
                    <a:pt x="74436" y="0"/>
                    <a:pt x="72313" y="3185"/>
                  </a:cubicBezTo>
                  <a:cubicBezTo>
                    <a:pt x="52140" y="22296"/>
                    <a:pt x="26660" y="33974"/>
                    <a:pt x="10734" y="57332"/>
                  </a:cubicBezTo>
                  <a:cubicBezTo>
                    <a:pt x="5426" y="65825"/>
                    <a:pt x="-945" y="74319"/>
                    <a:pt x="117" y="82813"/>
                  </a:cubicBezTo>
                  <a:lnTo>
                    <a:pt x="52140" y="118910"/>
                  </a:lnTo>
                  <a:cubicBezTo>
                    <a:pt x="52140" y="118910"/>
                    <a:pt x="54264" y="118910"/>
                    <a:pt x="56387" y="118910"/>
                  </a:cubicBezTo>
                  <a:cubicBezTo>
                    <a:pt x="68066" y="116787"/>
                    <a:pt x="74436" y="108293"/>
                    <a:pt x="76560" y="96615"/>
                  </a:cubicBezTo>
                  <a:cubicBezTo>
                    <a:pt x="77621" y="89183"/>
                    <a:pt x="70189" y="71134"/>
                    <a:pt x="91423" y="79627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3BC32E-891E-E038-FC70-D877FE3FDECF}"/>
                </a:ext>
              </a:extLst>
            </p:cNvPr>
            <p:cNvSpPr/>
            <p:nvPr/>
          </p:nvSpPr>
          <p:spPr>
            <a:xfrm rot="20347601">
              <a:off x="12508533" y="-456837"/>
              <a:ext cx="130689" cy="231518"/>
            </a:xfrm>
            <a:custGeom>
              <a:avLst/>
              <a:gdLst>
                <a:gd name="connsiteX0" fmla="*/ 29727 w 130689"/>
                <a:gd name="connsiteY0" fmla="*/ 55208 h 231518"/>
                <a:gd name="connsiteX1" fmla="*/ 22296 w 130689"/>
                <a:gd name="connsiteY1" fmla="*/ 111478 h 231518"/>
                <a:gd name="connsiteX2" fmla="*/ 1062 w 130689"/>
                <a:gd name="connsiteY2" fmla="*/ 136959 h 231518"/>
                <a:gd name="connsiteX3" fmla="*/ 1062 w 130689"/>
                <a:gd name="connsiteY3" fmla="*/ 136959 h 231518"/>
                <a:gd name="connsiteX4" fmla="*/ 0 w 130689"/>
                <a:gd name="connsiteY4" fmla="*/ 230389 h 231518"/>
                <a:gd name="connsiteX5" fmla="*/ 32912 w 130689"/>
                <a:gd name="connsiteY5" fmla="*/ 215525 h 231518"/>
                <a:gd name="connsiteX6" fmla="*/ 50962 w 130689"/>
                <a:gd name="connsiteY6" fmla="*/ 210217 h 231518"/>
                <a:gd name="connsiteX7" fmla="*/ 52023 w 130689"/>
                <a:gd name="connsiteY7" fmla="*/ 229327 h 231518"/>
                <a:gd name="connsiteX8" fmla="*/ 91306 w 130689"/>
                <a:gd name="connsiteY8" fmla="*/ 222957 h 231518"/>
                <a:gd name="connsiteX9" fmla="*/ 130589 w 130689"/>
                <a:gd name="connsiteY9" fmla="*/ 113602 h 231518"/>
                <a:gd name="connsiteX10" fmla="*/ 112540 w 130689"/>
                <a:gd name="connsiteY10" fmla="*/ 104047 h 231518"/>
                <a:gd name="connsiteX11" fmla="*/ 90244 w 130689"/>
                <a:gd name="connsiteY11" fmla="*/ 121034 h 231518"/>
                <a:gd name="connsiteX12" fmla="*/ 93429 w 130689"/>
                <a:gd name="connsiteY12" fmla="*/ 105108 h 231518"/>
                <a:gd name="connsiteX13" fmla="*/ 124219 w 130689"/>
                <a:gd name="connsiteY13" fmla="*/ 31851 h 231518"/>
                <a:gd name="connsiteX14" fmla="*/ 126342 w 130689"/>
                <a:gd name="connsiteY14" fmla="*/ 29728 h 231518"/>
                <a:gd name="connsiteX15" fmla="*/ 109355 w 130689"/>
                <a:gd name="connsiteY15" fmla="*/ 36098 h 231518"/>
                <a:gd name="connsiteX16" fmla="*/ 113602 w 130689"/>
                <a:gd name="connsiteY16" fmla="*/ 24419 h 231518"/>
                <a:gd name="connsiteX17" fmla="*/ 118910 w 130689"/>
                <a:gd name="connsiteY17" fmla="*/ 0 h 231518"/>
                <a:gd name="connsiteX18" fmla="*/ 56270 w 130689"/>
                <a:gd name="connsiteY18" fmla="*/ 27604 h 231518"/>
                <a:gd name="connsiteX19" fmla="*/ 28666 w 130689"/>
                <a:gd name="connsiteY19" fmla="*/ 56270 h 23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0689" h="231518">
                  <a:moveTo>
                    <a:pt x="29727" y="55208"/>
                  </a:moveTo>
                  <a:cubicBezTo>
                    <a:pt x="4246" y="71134"/>
                    <a:pt x="0" y="90244"/>
                    <a:pt x="22296" y="111478"/>
                  </a:cubicBezTo>
                  <a:cubicBezTo>
                    <a:pt x="25481" y="134836"/>
                    <a:pt x="13802" y="136959"/>
                    <a:pt x="1062" y="136959"/>
                  </a:cubicBezTo>
                  <a:cubicBezTo>
                    <a:pt x="1062" y="136959"/>
                    <a:pt x="1062" y="136959"/>
                    <a:pt x="1062" y="136959"/>
                  </a:cubicBezTo>
                  <a:cubicBezTo>
                    <a:pt x="31851" y="168810"/>
                    <a:pt x="19111" y="198538"/>
                    <a:pt x="0" y="230389"/>
                  </a:cubicBezTo>
                  <a:cubicBezTo>
                    <a:pt x="15925" y="232512"/>
                    <a:pt x="25481" y="226142"/>
                    <a:pt x="32912" y="215525"/>
                  </a:cubicBezTo>
                  <a:cubicBezTo>
                    <a:pt x="37159" y="209155"/>
                    <a:pt x="41406" y="202785"/>
                    <a:pt x="50962" y="210217"/>
                  </a:cubicBezTo>
                  <a:cubicBezTo>
                    <a:pt x="47776" y="216587"/>
                    <a:pt x="43530" y="227204"/>
                    <a:pt x="52023" y="229327"/>
                  </a:cubicBezTo>
                  <a:cubicBezTo>
                    <a:pt x="64763" y="232512"/>
                    <a:pt x="82812" y="233574"/>
                    <a:pt x="91306" y="222957"/>
                  </a:cubicBezTo>
                  <a:cubicBezTo>
                    <a:pt x="116787" y="192168"/>
                    <a:pt x="127404" y="153946"/>
                    <a:pt x="130589" y="113602"/>
                  </a:cubicBezTo>
                  <a:cubicBezTo>
                    <a:pt x="131651" y="99800"/>
                    <a:pt x="124219" y="95553"/>
                    <a:pt x="112540" y="104047"/>
                  </a:cubicBezTo>
                  <a:cubicBezTo>
                    <a:pt x="105108" y="109355"/>
                    <a:pt x="97676" y="115725"/>
                    <a:pt x="90244" y="121034"/>
                  </a:cubicBezTo>
                  <a:cubicBezTo>
                    <a:pt x="90244" y="115725"/>
                    <a:pt x="93429" y="110417"/>
                    <a:pt x="93429" y="105108"/>
                  </a:cubicBezTo>
                  <a:cubicBezTo>
                    <a:pt x="89183" y="70072"/>
                    <a:pt x="93429" y="57332"/>
                    <a:pt x="124219" y="31851"/>
                  </a:cubicBezTo>
                  <a:cubicBezTo>
                    <a:pt x="124219" y="31851"/>
                    <a:pt x="125281" y="30789"/>
                    <a:pt x="126342" y="29728"/>
                  </a:cubicBezTo>
                  <a:cubicBezTo>
                    <a:pt x="121034" y="31851"/>
                    <a:pt x="115725" y="33974"/>
                    <a:pt x="109355" y="36098"/>
                  </a:cubicBezTo>
                  <a:cubicBezTo>
                    <a:pt x="110416" y="31851"/>
                    <a:pt x="112540" y="28666"/>
                    <a:pt x="113602" y="24419"/>
                  </a:cubicBezTo>
                  <a:cubicBezTo>
                    <a:pt x="115725" y="16987"/>
                    <a:pt x="118910" y="7432"/>
                    <a:pt x="118910" y="0"/>
                  </a:cubicBezTo>
                  <a:cubicBezTo>
                    <a:pt x="99800" y="14864"/>
                    <a:pt x="87059" y="39283"/>
                    <a:pt x="56270" y="27604"/>
                  </a:cubicBezTo>
                  <a:cubicBezTo>
                    <a:pt x="48838" y="38221"/>
                    <a:pt x="40344" y="48838"/>
                    <a:pt x="28666" y="5627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F862506-AB79-41A2-B970-82AAF88B8C22}"/>
                </a:ext>
              </a:extLst>
            </p:cNvPr>
            <p:cNvSpPr/>
            <p:nvPr/>
          </p:nvSpPr>
          <p:spPr>
            <a:xfrm rot="20347601">
              <a:off x="12417183" y="-452889"/>
              <a:ext cx="57574" cy="73290"/>
            </a:xfrm>
            <a:custGeom>
              <a:avLst/>
              <a:gdLst>
                <a:gd name="connsiteX0" fmla="*/ 52988 w 57574"/>
                <a:gd name="connsiteY0" fmla="*/ 5904 h 73290"/>
                <a:gd name="connsiteX1" fmla="*/ 9458 w 57574"/>
                <a:gd name="connsiteY1" fmla="*/ 18644 h 73290"/>
                <a:gd name="connsiteX2" fmla="*/ 10520 w 57574"/>
                <a:gd name="connsiteY2" fmla="*/ 70668 h 73290"/>
                <a:gd name="connsiteX3" fmla="*/ 40248 w 57574"/>
                <a:gd name="connsiteY3" fmla="*/ 47310 h 73290"/>
                <a:gd name="connsiteX4" fmla="*/ 51926 w 57574"/>
                <a:gd name="connsiteY4" fmla="*/ 5904 h 7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74" h="73290">
                  <a:moveTo>
                    <a:pt x="52988" y="5904"/>
                  </a:moveTo>
                  <a:cubicBezTo>
                    <a:pt x="39186" y="-6837"/>
                    <a:pt x="21137" y="2719"/>
                    <a:pt x="9458" y="18644"/>
                  </a:cubicBezTo>
                  <a:cubicBezTo>
                    <a:pt x="-4344" y="36693"/>
                    <a:pt x="-2221" y="60051"/>
                    <a:pt x="10520" y="70668"/>
                  </a:cubicBezTo>
                  <a:cubicBezTo>
                    <a:pt x="23260" y="81285"/>
                    <a:pt x="28569" y="56865"/>
                    <a:pt x="40248" y="47310"/>
                  </a:cubicBezTo>
                  <a:cubicBezTo>
                    <a:pt x="42371" y="33508"/>
                    <a:pt x="68914" y="21829"/>
                    <a:pt x="51926" y="590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5EB2786-E397-F2DA-DE2B-0A59FDF22B14}"/>
                </a:ext>
              </a:extLst>
            </p:cNvPr>
            <p:cNvSpPr/>
            <p:nvPr/>
          </p:nvSpPr>
          <p:spPr>
            <a:xfrm rot="20347601">
              <a:off x="12548907" y="-211930"/>
              <a:ext cx="105385" cy="71357"/>
            </a:xfrm>
            <a:custGeom>
              <a:avLst/>
              <a:gdLst>
                <a:gd name="connsiteX0" fmla="*/ 95553 w 105385"/>
                <a:gd name="connsiteY0" fmla="*/ 2347 h 71357"/>
                <a:gd name="connsiteX1" fmla="*/ 52023 w 105385"/>
                <a:gd name="connsiteY1" fmla="*/ 23581 h 71357"/>
                <a:gd name="connsiteX2" fmla="*/ 0 w 105385"/>
                <a:gd name="connsiteY2" fmla="*/ 20396 h 71357"/>
                <a:gd name="connsiteX3" fmla="*/ 73258 w 105385"/>
                <a:gd name="connsiteY3" fmla="*/ 71357 h 71357"/>
                <a:gd name="connsiteX4" fmla="*/ 104047 w 105385"/>
                <a:gd name="connsiteY4" fmla="*/ 27828 h 71357"/>
                <a:gd name="connsiteX5" fmla="*/ 95553 w 105385"/>
                <a:gd name="connsiteY5" fmla="*/ 2347 h 71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85" h="71357">
                  <a:moveTo>
                    <a:pt x="95553" y="2347"/>
                  </a:moveTo>
                  <a:cubicBezTo>
                    <a:pt x="75381" y="-8270"/>
                    <a:pt x="69011" y="20396"/>
                    <a:pt x="52023" y="23581"/>
                  </a:cubicBezTo>
                  <a:cubicBezTo>
                    <a:pt x="35036" y="16149"/>
                    <a:pt x="15926" y="15087"/>
                    <a:pt x="0" y="20396"/>
                  </a:cubicBezTo>
                  <a:lnTo>
                    <a:pt x="73258" y="71357"/>
                  </a:lnTo>
                  <a:lnTo>
                    <a:pt x="104047" y="27828"/>
                  </a:lnTo>
                  <a:cubicBezTo>
                    <a:pt x="106170" y="18272"/>
                    <a:pt x="107232" y="8717"/>
                    <a:pt x="95553" y="2347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F8FDAA8-D956-CBC7-EC47-F92F501F1490}"/>
                </a:ext>
              </a:extLst>
            </p:cNvPr>
            <p:cNvSpPr/>
            <p:nvPr/>
          </p:nvSpPr>
          <p:spPr>
            <a:xfrm rot="20347601">
              <a:off x="12470323" y="-517767"/>
              <a:ext cx="46167" cy="81750"/>
            </a:xfrm>
            <a:custGeom>
              <a:avLst/>
              <a:gdLst>
                <a:gd name="connsiteX0" fmla="*/ 39745 w 46167"/>
                <a:gd name="connsiteY0" fmla="*/ 0 h 81750"/>
                <a:gd name="connsiteX1" fmla="*/ 25943 w 46167"/>
                <a:gd name="connsiteY1" fmla="*/ 4247 h 81750"/>
                <a:gd name="connsiteX2" fmla="*/ 462 w 46167"/>
                <a:gd name="connsiteY2" fmla="*/ 81751 h 81750"/>
                <a:gd name="connsiteX3" fmla="*/ 45054 w 46167"/>
                <a:gd name="connsiteY3" fmla="*/ 16987 h 81750"/>
                <a:gd name="connsiteX4" fmla="*/ 40807 w 46167"/>
                <a:gd name="connsiteY4" fmla="*/ 0 h 8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67" h="81750">
                  <a:moveTo>
                    <a:pt x="39745" y="0"/>
                  </a:moveTo>
                  <a:cubicBezTo>
                    <a:pt x="39745" y="0"/>
                    <a:pt x="29128" y="0"/>
                    <a:pt x="25943" y="4247"/>
                  </a:cubicBezTo>
                  <a:cubicBezTo>
                    <a:pt x="11079" y="24419"/>
                    <a:pt x="-2723" y="45653"/>
                    <a:pt x="462" y="81751"/>
                  </a:cubicBezTo>
                  <a:cubicBezTo>
                    <a:pt x="17449" y="54147"/>
                    <a:pt x="38683" y="42468"/>
                    <a:pt x="45054" y="16987"/>
                  </a:cubicBezTo>
                  <a:cubicBezTo>
                    <a:pt x="46115" y="10617"/>
                    <a:pt x="48239" y="3185"/>
                    <a:pt x="40807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237CBF8-5CED-ED8C-F7B2-7AB6F1FEBA3E}"/>
                </a:ext>
              </a:extLst>
            </p:cNvPr>
            <p:cNvSpPr/>
            <p:nvPr/>
          </p:nvSpPr>
          <p:spPr>
            <a:xfrm rot="20347601">
              <a:off x="12360210" y="-525457"/>
              <a:ext cx="67948" cy="85117"/>
            </a:xfrm>
            <a:custGeom>
              <a:avLst/>
              <a:gdLst>
                <a:gd name="connsiteX0" fmla="*/ 30789 w 67948"/>
                <a:gd name="connsiteY0" fmla="*/ 58575 h 85117"/>
                <a:gd name="connsiteX1" fmla="*/ 67949 w 67948"/>
                <a:gd name="connsiteY1" fmla="*/ 1244 h 85117"/>
                <a:gd name="connsiteX2" fmla="*/ 41406 w 67948"/>
                <a:gd name="connsiteY2" fmla="*/ 3367 h 85117"/>
                <a:gd name="connsiteX3" fmla="*/ 7432 w 67948"/>
                <a:gd name="connsiteY3" fmla="*/ 52205 h 85117"/>
                <a:gd name="connsiteX4" fmla="*/ 0 w 67948"/>
                <a:gd name="connsiteY4" fmla="*/ 85118 h 85117"/>
                <a:gd name="connsiteX5" fmla="*/ 31851 w 67948"/>
                <a:gd name="connsiteY5" fmla="*/ 57514 h 8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948" h="85117">
                  <a:moveTo>
                    <a:pt x="30789" y="58575"/>
                  </a:moveTo>
                  <a:cubicBezTo>
                    <a:pt x="45653" y="40527"/>
                    <a:pt x="67949" y="28848"/>
                    <a:pt x="67949" y="1244"/>
                  </a:cubicBezTo>
                  <a:cubicBezTo>
                    <a:pt x="57332" y="-4065"/>
                    <a:pt x="52023" y="9737"/>
                    <a:pt x="41406" y="3367"/>
                  </a:cubicBezTo>
                  <a:lnTo>
                    <a:pt x="7432" y="52205"/>
                  </a:lnTo>
                  <a:cubicBezTo>
                    <a:pt x="6370" y="63884"/>
                    <a:pt x="3185" y="74501"/>
                    <a:pt x="0" y="85118"/>
                  </a:cubicBezTo>
                  <a:cubicBezTo>
                    <a:pt x="11679" y="76624"/>
                    <a:pt x="22296" y="68131"/>
                    <a:pt x="31851" y="5751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0701134-D5A8-493D-01D9-71B442871F68}"/>
                </a:ext>
              </a:extLst>
            </p:cNvPr>
            <p:cNvSpPr/>
            <p:nvPr/>
          </p:nvSpPr>
          <p:spPr>
            <a:xfrm rot="20347601">
              <a:off x="12323839" y="-289542"/>
              <a:ext cx="67993" cy="78065"/>
            </a:xfrm>
            <a:custGeom>
              <a:avLst/>
              <a:gdLst>
                <a:gd name="connsiteX0" fmla="*/ 67949 w 67993"/>
                <a:gd name="connsiteY0" fmla="*/ 12240 h 78065"/>
                <a:gd name="connsiteX1" fmla="*/ 59455 w 67993"/>
                <a:gd name="connsiteY1" fmla="*/ 562 h 78065"/>
                <a:gd name="connsiteX2" fmla="*/ 25481 w 67993"/>
                <a:gd name="connsiteY2" fmla="*/ 11179 h 78065"/>
                <a:gd name="connsiteX3" fmla="*/ 0 w 67993"/>
                <a:gd name="connsiteY3" fmla="*/ 54708 h 78065"/>
                <a:gd name="connsiteX4" fmla="*/ 33974 w 67993"/>
                <a:gd name="connsiteY4" fmla="*/ 78066 h 78065"/>
                <a:gd name="connsiteX5" fmla="*/ 67949 w 67993"/>
                <a:gd name="connsiteY5" fmla="*/ 12240 h 7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993" h="78065">
                  <a:moveTo>
                    <a:pt x="67949" y="12240"/>
                  </a:moveTo>
                  <a:cubicBezTo>
                    <a:pt x="67949" y="5870"/>
                    <a:pt x="65825" y="562"/>
                    <a:pt x="59455" y="562"/>
                  </a:cubicBezTo>
                  <a:cubicBezTo>
                    <a:pt x="46715" y="562"/>
                    <a:pt x="29727" y="-3685"/>
                    <a:pt x="25481" y="11179"/>
                  </a:cubicBezTo>
                  <a:cubicBezTo>
                    <a:pt x="20172" y="28166"/>
                    <a:pt x="10617" y="41968"/>
                    <a:pt x="0" y="54708"/>
                  </a:cubicBezTo>
                  <a:lnTo>
                    <a:pt x="33974" y="78066"/>
                  </a:lnTo>
                  <a:cubicBezTo>
                    <a:pt x="50962" y="52585"/>
                    <a:pt x="69010" y="20734"/>
                    <a:pt x="67949" y="1224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1F9D7D0-1BB4-ECA8-935C-C0596FA39303}"/>
                </a:ext>
              </a:extLst>
            </p:cNvPr>
            <p:cNvSpPr/>
            <p:nvPr/>
          </p:nvSpPr>
          <p:spPr>
            <a:xfrm rot="20347601">
              <a:off x="12763466" y="262968"/>
              <a:ext cx="257993" cy="373718"/>
            </a:xfrm>
            <a:custGeom>
              <a:avLst/>
              <a:gdLst>
                <a:gd name="connsiteX0" fmla="*/ 255870 w 257993"/>
                <a:gd name="connsiteY0" fmla="*/ 40345 h 373718"/>
                <a:gd name="connsiteX1" fmla="*/ 197476 w 257993"/>
                <a:gd name="connsiteY1" fmla="*/ 0 h 373718"/>
                <a:gd name="connsiteX2" fmla="*/ 202785 w 257993"/>
                <a:gd name="connsiteY2" fmla="*/ 25481 h 373718"/>
                <a:gd name="connsiteX3" fmla="*/ 198538 w 257993"/>
                <a:gd name="connsiteY3" fmla="*/ 64764 h 373718"/>
                <a:gd name="connsiteX4" fmla="*/ 151823 w 257993"/>
                <a:gd name="connsiteY4" fmla="*/ 152885 h 373718"/>
                <a:gd name="connsiteX5" fmla="*/ 136959 w 257993"/>
                <a:gd name="connsiteY5" fmla="*/ 184736 h 373718"/>
                <a:gd name="connsiteX6" fmla="*/ 105108 w 257993"/>
                <a:gd name="connsiteY6" fmla="*/ 198538 h 373718"/>
                <a:gd name="connsiteX7" fmla="*/ 98738 w 257993"/>
                <a:gd name="connsiteY7" fmla="*/ 163502 h 373718"/>
                <a:gd name="connsiteX8" fmla="*/ 132713 w 257993"/>
                <a:gd name="connsiteY8" fmla="*/ 67949 h 373718"/>
                <a:gd name="connsiteX9" fmla="*/ 0 w 257993"/>
                <a:gd name="connsiteY9" fmla="*/ 261178 h 373718"/>
                <a:gd name="connsiteX10" fmla="*/ 2123 w 257993"/>
                <a:gd name="connsiteY10" fmla="*/ 261178 h 373718"/>
                <a:gd name="connsiteX11" fmla="*/ 40345 w 257993"/>
                <a:gd name="connsiteY11" fmla="*/ 242068 h 373718"/>
                <a:gd name="connsiteX12" fmla="*/ 22296 w 257993"/>
                <a:gd name="connsiteY12" fmla="*/ 276042 h 373718"/>
                <a:gd name="connsiteX13" fmla="*/ 164563 w 257993"/>
                <a:gd name="connsiteY13" fmla="*/ 373718 h 373718"/>
                <a:gd name="connsiteX14" fmla="*/ 157132 w 257993"/>
                <a:gd name="connsiteY14" fmla="*/ 356731 h 373718"/>
                <a:gd name="connsiteX15" fmla="*/ 159255 w 257993"/>
                <a:gd name="connsiteY15" fmla="*/ 293029 h 373718"/>
                <a:gd name="connsiteX16" fmla="*/ 198538 w 257993"/>
                <a:gd name="connsiteY16" fmla="*/ 184736 h 373718"/>
                <a:gd name="connsiteX17" fmla="*/ 238883 w 257993"/>
                <a:gd name="connsiteY17" fmla="*/ 107232 h 373718"/>
                <a:gd name="connsiteX18" fmla="*/ 257993 w 257993"/>
                <a:gd name="connsiteY18" fmla="*/ 39283 h 37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57993" h="373718">
                  <a:moveTo>
                    <a:pt x="255870" y="40345"/>
                  </a:moveTo>
                  <a:lnTo>
                    <a:pt x="197476" y="0"/>
                  </a:lnTo>
                  <a:cubicBezTo>
                    <a:pt x="195353" y="7432"/>
                    <a:pt x="195353" y="15926"/>
                    <a:pt x="202785" y="25481"/>
                  </a:cubicBezTo>
                  <a:cubicBezTo>
                    <a:pt x="216587" y="43530"/>
                    <a:pt x="208093" y="54147"/>
                    <a:pt x="198538" y="64764"/>
                  </a:cubicBezTo>
                  <a:cubicBezTo>
                    <a:pt x="175180" y="90245"/>
                    <a:pt x="151823" y="114664"/>
                    <a:pt x="151823" y="152885"/>
                  </a:cubicBezTo>
                  <a:cubicBezTo>
                    <a:pt x="151823" y="163502"/>
                    <a:pt x="142268" y="174119"/>
                    <a:pt x="136959" y="184736"/>
                  </a:cubicBezTo>
                  <a:cubicBezTo>
                    <a:pt x="129528" y="197476"/>
                    <a:pt x="117849" y="204908"/>
                    <a:pt x="105108" y="198538"/>
                  </a:cubicBezTo>
                  <a:cubicBezTo>
                    <a:pt x="91306" y="191106"/>
                    <a:pt x="92368" y="175181"/>
                    <a:pt x="98738" y="163502"/>
                  </a:cubicBezTo>
                  <a:cubicBezTo>
                    <a:pt x="115725" y="134836"/>
                    <a:pt x="122095" y="99800"/>
                    <a:pt x="132713" y="67949"/>
                  </a:cubicBezTo>
                  <a:lnTo>
                    <a:pt x="0" y="261178"/>
                  </a:lnTo>
                  <a:lnTo>
                    <a:pt x="2123" y="261178"/>
                  </a:lnTo>
                  <a:cubicBezTo>
                    <a:pt x="20172" y="264363"/>
                    <a:pt x="21234" y="237821"/>
                    <a:pt x="40345" y="242068"/>
                  </a:cubicBezTo>
                  <a:cubicBezTo>
                    <a:pt x="38221" y="256932"/>
                    <a:pt x="30789" y="267548"/>
                    <a:pt x="22296" y="276042"/>
                  </a:cubicBezTo>
                  <a:lnTo>
                    <a:pt x="164563" y="373718"/>
                  </a:lnTo>
                  <a:cubicBezTo>
                    <a:pt x="164563" y="373718"/>
                    <a:pt x="160317" y="363102"/>
                    <a:pt x="157132" y="356731"/>
                  </a:cubicBezTo>
                  <a:cubicBezTo>
                    <a:pt x="146515" y="338682"/>
                    <a:pt x="151823" y="314263"/>
                    <a:pt x="159255" y="293029"/>
                  </a:cubicBezTo>
                  <a:cubicBezTo>
                    <a:pt x="171995" y="256932"/>
                    <a:pt x="187921" y="221895"/>
                    <a:pt x="198538" y="184736"/>
                  </a:cubicBezTo>
                  <a:cubicBezTo>
                    <a:pt x="205970" y="155008"/>
                    <a:pt x="225080" y="132713"/>
                    <a:pt x="238883" y="107232"/>
                  </a:cubicBezTo>
                  <a:cubicBezTo>
                    <a:pt x="249499" y="85998"/>
                    <a:pt x="252685" y="62640"/>
                    <a:pt x="257993" y="39283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3CBCA12-784F-CC7F-6BBD-44A1D3801946}"/>
                </a:ext>
              </a:extLst>
            </p:cNvPr>
            <p:cNvSpPr/>
            <p:nvPr/>
          </p:nvSpPr>
          <p:spPr>
            <a:xfrm rot="20347601">
              <a:off x="12963399" y="254922"/>
              <a:ext cx="265425" cy="382211"/>
            </a:xfrm>
            <a:custGeom>
              <a:avLst/>
              <a:gdLst>
                <a:gd name="connsiteX0" fmla="*/ 0 w 265425"/>
                <a:gd name="connsiteY0" fmla="*/ 327004 h 382211"/>
                <a:gd name="connsiteX1" fmla="*/ 79628 w 265425"/>
                <a:gd name="connsiteY1" fmla="*/ 382212 h 382211"/>
                <a:gd name="connsiteX2" fmla="*/ 265425 w 265425"/>
                <a:gd name="connsiteY2" fmla="*/ 112540 h 382211"/>
                <a:gd name="connsiteX3" fmla="*/ 102985 w 265425"/>
                <a:gd name="connsiteY3" fmla="*/ 0 h 382211"/>
                <a:gd name="connsiteX4" fmla="*/ 53085 w 265425"/>
                <a:gd name="connsiteY4" fmla="*/ 126342 h 382211"/>
                <a:gd name="connsiteX5" fmla="*/ 48838 w 265425"/>
                <a:gd name="connsiteY5" fmla="*/ 153946 h 382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425" h="382211">
                  <a:moveTo>
                    <a:pt x="0" y="327004"/>
                  </a:moveTo>
                  <a:lnTo>
                    <a:pt x="79628" y="382212"/>
                  </a:lnTo>
                  <a:lnTo>
                    <a:pt x="265425" y="112540"/>
                  </a:lnTo>
                  <a:lnTo>
                    <a:pt x="102985" y="0"/>
                  </a:lnTo>
                  <a:cubicBezTo>
                    <a:pt x="108293" y="52023"/>
                    <a:pt x="92368" y="91306"/>
                    <a:pt x="53085" y="126342"/>
                  </a:cubicBezTo>
                  <a:cubicBezTo>
                    <a:pt x="44591" y="133774"/>
                    <a:pt x="39283" y="142268"/>
                    <a:pt x="48838" y="153946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98594EA-9E91-FCF1-431C-344B4F008E0F}"/>
                </a:ext>
              </a:extLst>
            </p:cNvPr>
            <p:cNvSpPr/>
            <p:nvPr/>
          </p:nvSpPr>
          <p:spPr>
            <a:xfrm rot="20347601">
              <a:off x="13014663" y="492726"/>
              <a:ext cx="25344" cy="23033"/>
            </a:xfrm>
            <a:custGeom>
              <a:avLst/>
              <a:gdLst>
                <a:gd name="connsiteX0" fmla="*/ 0 w 25344"/>
                <a:gd name="connsiteY0" fmla="*/ 6047 h 23033"/>
                <a:gd name="connsiteX1" fmla="*/ 23358 w 25344"/>
                <a:gd name="connsiteY1" fmla="*/ 4985 h 23033"/>
                <a:gd name="connsiteX2" fmla="*/ 14864 w 25344"/>
                <a:gd name="connsiteY2" fmla="*/ 23034 h 23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44" h="23033">
                  <a:moveTo>
                    <a:pt x="0" y="6047"/>
                  </a:moveTo>
                  <a:cubicBezTo>
                    <a:pt x="7432" y="1800"/>
                    <a:pt x="15926" y="-4571"/>
                    <a:pt x="23358" y="4985"/>
                  </a:cubicBezTo>
                  <a:cubicBezTo>
                    <a:pt x="29728" y="13478"/>
                    <a:pt x="19111" y="17725"/>
                    <a:pt x="14864" y="23034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2855128-0469-FE9D-4909-484D53D3D4A3}"/>
                </a:ext>
              </a:extLst>
            </p:cNvPr>
            <p:cNvSpPr/>
            <p:nvPr/>
          </p:nvSpPr>
          <p:spPr>
            <a:xfrm rot="20347601">
              <a:off x="12414215" y="403511"/>
              <a:ext cx="104046" cy="71133"/>
            </a:xfrm>
            <a:custGeom>
              <a:avLst/>
              <a:gdLst>
                <a:gd name="connsiteX0" fmla="*/ 8494 w 104046"/>
                <a:gd name="connsiteY0" fmla="*/ 59455 h 71133"/>
                <a:gd name="connsiteX1" fmla="*/ 55208 w 104046"/>
                <a:gd name="connsiteY1" fmla="*/ 71134 h 71133"/>
                <a:gd name="connsiteX2" fmla="*/ 104047 w 104046"/>
                <a:gd name="connsiteY2" fmla="*/ 0 h 71133"/>
                <a:gd name="connsiteX3" fmla="*/ 91306 w 104046"/>
                <a:gd name="connsiteY3" fmla="*/ 4247 h 71133"/>
                <a:gd name="connsiteX4" fmla="*/ 12741 w 104046"/>
                <a:gd name="connsiteY4" fmla="*/ 1062 h 71133"/>
                <a:gd name="connsiteX5" fmla="*/ 0 w 104046"/>
                <a:gd name="connsiteY5" fmla="*/ 54147 h 71133"/>
                <a:gd name="connsiteX6" fmla="*/ 8494 w 104046"/>
                <a:gd name="connsiteY6" fmla="*/ 60517 h 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046" h="71133">
                  <a:moveTo>
                    <a:pt x="8494" y="59455"/>
                  </a:moveTo>
                  <a:cubicBezTo>
                    <a:pt x="27604" y="47776"/>
                    <a:pt x="42468" y="54147"/>
                    <a:pt x="55208" y="71134"/>
                  </a:cubicBezTo>
                  <a:lnTo>
                    <a:pt x="104047" y="0"/>
                  </a:lnTo>
                  <a:cubicBezTo>
                    <a:pt x="104047" y="0"/>
                    <a:pt x="94491" y="0"/>
                    <a:pt x="91306" y="4247"/>
                  </a:cubicBezTo>
                  <a:cubicBezTo>
                    <a:pt x="66887" y="25481"/>
                    <a:pt x="42468" y="35036"/>
                    <a:pt x="12741" y="1062"/>
                  </a:cubicBezTo>
                  <a:cubicBezTo>
                    <a:pt x="29728" y="26543"/>
                    <a:pt x="10617" y="37159"/>
                    <a:pt x="0" y="54147"/>
                  </a:cubicBezTo>
                  <a:lnTo>
                    <a:pt x="8494" y="60517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5481BB-7A70-D8A3-1012-2A5D0BE70BC3}"/>
                </a:ext>
              </a:extLst>
            </p:cNvPr>
            <p:cNvSpPr/>
            <p:nvPr/>
          </p:nvSpPr>
          <p:spPr>
            <a:xfrm rot="20347601">
              <a:off x="12426133" y="143212"/>
              <a:ext cx="142447" cy="147576"/>
            </a:xfrm>
            <a:custGeom>
              <a:avLst/>
              <a:gdLst>
                <a:gd name="connsiteX0" fmla="*/ 8674 w 142447"/>
                <a:gd name="connsiteY0" fmla="*/ 65825 h 147576"/>
                <a:gd name="connsiteX1" fmla="*/ 6550 w 142447"/>
                <a:gd name="connsiteY1" fmla="*/ 97676 h 147576"/>
                <a:gd name="connsiteX2" fmla="*/ 39463 w 142447"/>
                <a:gd name="connsiteY2" fmla="*/ 113602 h 147576"/>
                <a:gd name="connsiteX3" fmla="*/ 75560 w 142447"/>
                <a:gd name="connsiteY3" fmla="*/ 147576 h 147576"/>
                <a:gd name="connsiteX4" fmla="*/ 142448 w 142447"/>
                <a:gd name="connsiteY4" fmla="*/ 49900 h 147576"/>
                <a:gd name="connsiteX5" fmla="*/ 70252 w 142447"/>
                <a:gd name="connsiteY5" fmla="*/ 0 h 147576"/>
                <a:gd name="connsiteX6" fmla="*/ 70252 w 142447"/>
                <a:gd name="connsiteY6" fmla="*/ 0 h 147576"/>
                <a:gd name="connsiteX7" fmla="*/ 8674 w 142447"/>
                <a:gd name="connsiteY7" fmla="*/ 64764 h 14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447" h="147576">
                  <a:moveTo>
                    <a:pt x="8674" y="65825"/>
                  </a:moveTo>
                  <a:cubicBezTo>
                    <a:pt x="-1944" y="74319"/>
                    <a:pt x="-3005" y="88121"/>
                    <a:pt x="6550" y="97676"/>
                  </a:cubicBezTo>
                  <a:cubicBezTo>
                    <a:pt x="15043" y="106170"/>
                    <a:pt x="19290" y="123157"/>
                    <a:pt x="39463" y="113602"/>
                  </a:cubicBezTo>
                  <a:cubicBezTo>
                    <a:pt x="52203" y="107232"/>
                    <a:pt x="72375" y="128466"/>
                    <a:pt x="75560" y="147576"/>
                  </a:cubicBezTo>
                  <a:lnTo>
                    <a:pt x="142448" y="49900"/>
                  </a:lnTo>
                  <a:lnTo>
                    <a:pt x="70252" y="0"/>
                  </a:lnTo>
                  <a:cubicBezTo>
                    <a:pt x="70252" y="0"/>
                    <a:pt x="70252" y="0"/>
                    <a:pt x="70252" y="0"/>
                  </a:cubicBezTo>
                  <a:cubicBezTo>
                    <a:pt x="51141" y="23357"/>
                    <a:pt x="32031" y="45653"/>
                    <a:pt x="8674" y="6476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565B29-6084-0175-0A43-952FFA8F934B}"/>
                </a:ext>
              </a:extLst>
            </p:cNvPr>
            <p:cNvSpPr/>
            <p:nvPr/>
          </p:nvSpPr>
          <p:spPr>
            <a:xfrm rot="20347601">
              <a:off x="12317278" y="253424"/>
              <a:ext cx="97265" cy="111368"/>
            </a:xfrm>
            <a:custGeom>
              <a:avLst/>
              <a:gdLst>
                <a:gd name="connsiteX0" fmla="*/ 30242 w 97265"/>
                <a:gd name="connsiteY0" fmla="*/ 100861 h 111368"/>
                <a:gd name="connsiteX1" fmla="*/ 96068 w 97265"/>
                <a:gd name="connsiteY1" fmla="*/ 0 h 111368"/>
                <a:gd name="connsiteX2" fmla="*/ 15378 w 97265"/>
                <a:gd name="connsiteY2" fmla="*/ 69010 h 111368"/>
                <a:gd name="connsiteX3" fmla="*/ 2638 w 97265"/>
                <a:gd name="connsiteY3" fmla="*/ 106170 h 111368"/>
                <a:gd name="connsiteX4" fmla="*/ 29180 w 97265"/>
                <a:gd name="connsiteY4" fmla="*/ 101923 h 111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265" h="111368">
                  <a:moveTo>
                    <a:pt x="30242" y="100861"/>
                  </a:moveTo>
                  <a:cubicBezTo>
                    <a:pt x="66340" y="97676"/>
                    <a:pt x="104561" y="41406"/>
                    <a:pt x="96068" y="0"/>
                  </a:cubicBezTo>
                  <a:cubicBezTo>
                    <a:pt x="67402" y="24419"/>
                    <a:pt x="40859" y="46715"/>
                    <a:pt x="15378" y="69010"/>
                  </a:cubicBezTo>
                  <a:cubicBezTo>
                    <a:pt x="4761" y="78566"/>
                    <a:pt x="-4794" y="92368"/>
                    <a:pt x="2638" y="106170"/>
                  </a:cubicBezTo>
                  <a:cubicBezTo>
                    <a:pt x="10070" y="119972"/>
                    <a:pt x="19625" y="101923"/>
                    <a:pt x="29180" y="10192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6AB8D6A-9FD5-5A5F-A6C7-E00A89F48FA2}"/>
                </a:ext>
              </a:extLst>
            </p:cNvPr>
            <p:cNvSpPr/>
            <p:nvPr/>
          </p:nvSpPr>
          <p:spPr>
            <a:xfrm rot="20347601">
              <a:off x="12213790" y="1095494"/>
              <a:ext cx="456531" cy="455469"/>
            </a:xfrm>
            <a:custGeom>
              <a:avLst/>
              <a:gdLst>
                <a:gd name="connsiteX0" fmla="*/ 0 w 456531"/>
                <a:gd name="connsiteY0" fmla="*/ 269672 h 455469"/>
                <a:gd name="connsiteX1" fmla="*/ 270734 w 456531"/>
                <a:gd name="connsiteY1" fmla="*/ 455469 h 455469"/>
                <a:gd name="connsiteX2" fmla="*/ 456531 w 456531"/>
                <a:gd name="connsiteY2" fmla="*/ 185798 h 455469"/>
                <a:gd name="connsiteX3" fmla="*/ 186859 w 456531"/>
                <a:gd name="connsiteY3" fmla="*/ 0 h 45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531" h="455469">
                  <a:moveTo>
                    <a:pt x="0" y="269672"/>
                  </a:moveTo>
                  <a:lnTo>
                    <a:pt x="270734" y="455469"/>
                  </a:lnTo>
                  <a:lnTo>
                    <a:pt x="456531" y="185798"/>
                  </a:lnTo>
                  <a:lnTo>
                    <a:pt x="186859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86E6FF-D597-D83F-FB29-5B88E13D2999}"/>
                </a:ext>
              </a:extLst>
            </p:cNvPr>
            <p:cNvSpPr/>
            <p:nvPr/>
          </p:nvSpPr>
          <p:spPr>
            <a:xfrm rot="17024200">
              <a:off x="12674659" y="917178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65C7EDA-9AB6-E849-8313-190148FE5AE8}"/>
                </a:ext>
              </a:extLst>
            </p:cNvPr>
            <p:cNvSpPr/>
            <p:nvPr/>
          </p:nvSpPr>
          <p:spPr>
            <a:xfrm rot="20347601">
              <a:off x="12299389" y="780746"/>
              <a:ext cx="39776" cy="28208"/>
            </a:xfrm>
            <a:custGeom>
              <a:avLst/>
              <a:gdLst>
                <a:gd name="connsiteX0" fmla="*/ 1555 w 39776"/>
                <a:gd name="connsiteY0" fmla="*/ 18049 h 28208"/>
                <a:gd name="connsiteX1" fmla="*/ 23851 w 39776"/>
                <a:gd name="connsiteY1" fmla="*/ 26543 h 28208"/>
                <a:gd name="connsiteX2" fmla="*/ 39777 w 39776"/>
                <a:gd name="connsiteY2" fmla="*/ 18049 h 28208"/>
                <a:gd name="connsiteX3" fmla="*/ 13234 w 39776"/>
                <a:gd name="connsiteY3" fmla="*/ 0 h 28208"/>
                <a:gd name="connsiteX4" fmla="*/ 11111 w 39776"/>
                <a:gd name="connsiteY4" fmla="*/ 2123 h 28208"/>
                <a:gd name="connsiteX5" fmla="*/ 1555 w 39776"/>
                <a:gd name="connsiteY5" fmla="*/ 18049 h 2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776" h="28208">
                  <a:moveTo>
                    <a:pt x="1555" y="18049"/>
                  </a:moveTo>
                  <a:cubicBezTo>
                    <a:pt x="5802" y="26543"/>
                    <a:pt x="14296" y="30789"/>
                    <a:pt x="23851" y="26543"/>
                  </a:cubicBezTo>
                  <a:cubicBezTo>
                    <a:pt x="29159" y="24419"/>
                    <a:pt x="34468" y="21234"/>
                    <a:pt x="39777" y="18049"/>
                  </a:cubicBezTo>
                  <a:lnTo>
                    <a:pt x="13234" y="0"/>
                  </a:lnTo>
                  <a:cubicBezTo>
                    <a:pt x="13234" y="0"/>
                    <a:pt x="12172" y="1062"/>
                    <a:pt x="11111" y="2123"/>
                  </a:cubicBezTo>
                  <a:cubicBezTo>
                    <a:pt x="5802" y="7432"/>
                    <a:pt x="-3753" y="9555"/>
                    <a:pt x="1555" y="1804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BEDAB6-8D01-E735-D8A1-17567F1BD6AF}"/>
                </a:ext>
              </a:extLst>
            </p:cNvPr>
            <p:cNvSpPr/>
            <p:nvPr/>
          </p:nvSpPr>
          <p:spPr>
            <a:xfrm rot="20347601">
              <a:off x="12020857" y="843724"/>
              <a:ext cx="47776" cy="70072"/>
            </a:xfrm>
            <a:custGeom>
              <a:avLst/>
              <a:gdLst>
                <a:gd name="connsiteX0" fmla="*/ 47777 w 47776"/>
                <a:gd name="connsiteY0" fmla="*/ 0 h 70072"/>
                <a:gd name="connsiteX1" fmla="*/ 0 w 47776"/>
                <a:gd name="connsiteY1" fmla="*/ 70072 h 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776" h="70072">
                  <a:moveTo>
                    <a:pt x="47777" y="0"/>
                  </a:moveTo>
                  <a:lnTo>
                    <a:pt x="0" y="70072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8CF55F0-DE04-52E8-6037-B282689B2123}"/>
                </a:ext>
              </a:extLst>
            </p:cNvPr>
            <p:cNvSpPr/>
            <p:nvPr/>
          </p:nvSpPr>
          <p:spPr>
            <a:xfrm rot="20347601">
              <a:off x="12052657" y="781709"/>
              <a:ext cx="22296" cy="31850"/>
            </a:xfrm>
            <a:custGeom>
              <a:avLst/>
              <a:gdLst>
                <a:gd name="connsiteX0" fmla="*/ 22296 w 22296"/>
                <a:gd name="connsiteY0" fmla="*/ 0 h 31850"/>
                <a:gd name="connsiteX1" fmla="*/ 0 w 22296"/>
                <a:gd name="connsiteY1" fmla="*/ 31851 h 31850"/>
                <a:gd name="connsiteX2" fmla="*/ 22296 w 22296"/>
                <a:gd name="connsiteY2" fmla="*/ 0 h 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96" h="31850">
                  <a:moveTo>
                    <a:pt x="22296" y="0"/>
                  </a:moveTo>
                  <a:lnTo>
                    <a:pt x="0" y="31851"/>
                  </a:lnTo>
                  <a:cubicBezTo>
                    <a:pt x="10617" y="22296"/>
                    <a:pt x="20173" y="12740"/>
                    <a:pt x="22296" y="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2AB0A45-337D-33E5-FE33-2F6AEC95F3E4}"/>
                </a:ext>
              </a:extLst>
            </p:cNvPr>
            <p:cNvSpPr/>
            <p:nvPr/>
          </p:nvSpPr>
          <p:spPr>
            <a:xfrm rot="20347601">
              <a:off x="12244379" y="812085"/>
              <a:ext cx="207031" cy="293029"/>
            </a:xfrm>
            <a:custGeom>
              <a:avLst/>
              <a:gdLst>
                <a:gd name="connsiteX0" fmla="*/ 20173 w 207031"/>
                <a:gd name="connsiteY0" fmla="*/ 293029 h 293029"/>
                <a:gd name="connsiteX1" fmla="*/ 207032 w 207031"/>
                <a:gd name="connsiteY1" fmla="*/ 23358 h 293029"/>
                <a:gd name="connsiteX2" fmla="*/ 174119 w 207031"/>
                <a:gd name="connsiteY2" fmla="*/ 0 h 293029"/>
                <a:gd name="connsiteX3" fmla="*/ 0 w 207031"/>
                <a:gd name="connsiteY3" fmla="*/ 37160 h 29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031" h="293029">
                  <a:moveTo>
                    <a:pt x="20173" y="293029"/>
                  </a:moveTo>
                  <a:lnTo>
                    <a:pt x="207032" y="23358"/>
                  </a:lnTo>
                  <a:lnTo>
                    <a:pt x="174119" y="0"/>
                  </a:lnTo>
                  <a:cubicBezTo>
                    <a:pt x="117849" y="19111"/>
                    <a:pt x="57332" y="21234"/>
                    <a:pt x="0" y="3716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149C92D-1B8D-EA6B-98D8-CC2624957303}"/>
                </a:ext>
              </a:extLst>
            </p:cNvPr>
            <p:cNvSpPr/>
            <p:nvPr/>
          </p:nvSpPr>
          <p:spPr>
            <a:xfrm rot="20347601">
              <a:off x="12020879" y="959001"/>
              <a:ext cx="269671" cy="221895"/>
            </a:xfrm>
            <a:custGeom>
              <a:avLst/>
              <a:gdLst>
                <a:gd name="connsiteX0" fmla="*/ 24419 w 269671"/>
                <a:gd name="connsiteY0" fmla="*/ 0 h 221895"/>
                <a:gd name="connsiteX1" fmla="*/ 0 w 269671"/>
                <a:gd name="connsiteY1" fmla="*/ 35036 h 221895"/>
                <a:gd name="connsiteX2" fmla="*/ 269672 w 269671"/>
                <a:gd name="connsiteY2" fmla="*/ 221895 h 22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671" h="221895">
                  <a:moveTo>
                    <a:pt x="24419" y="0"/>
                  </a:moveTo>
                  <a:lnTo>
                    <a:pt x="0" y="35036"/>
                  </a:lnTo>
                  <a:lnTo>
                    <a:pt x="269672" y="221895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AC3C6D8-5679-2004-109D-55130AC29653}"/>
                </a:ext>
              </a:extLst>
            </p:cNvPr>
            <p:cNvSpPr/>
            <p:nvPr/>
          </p:nvSpPr>
          <p:spPr>
            <a:xfrm rot="20347601">
              <a:off x="12188916" y="734306"/>
              <a:ext cx="63156" cy="124599"/>
            </a:xfrm>
            <a:custGeom>
              <a:avLst/>
              <a:gdLst>
                <a:gd name="connsiteX0" fmla="*/ 21234 w 63156"/>
                <a:gd name="connsiteY0" fmla="*/ 116787 h 124599"/>
                <a:gd name="connsiteX1" fmla="*/ 47777 w 63156"/>
                <a:gd name="connsiteY1" fmla="*/ 121034 h 124599"/>
                <a:gd name="connsiteX2" fmla="*/ 57332 w 63156"/>
                <a:gd name="connsiteY2" fmla="*/ 76442 h 124599"/>
                <a:gd name="connsiteX3" fmla="*/ 50962 w 63156"/>
                <a:gd name="connsiteY3" fmla="*/ 35036 h 124599"/>
                <a:gd name="connsiteX4" fmla="*/ 0 w 63156"/>
                <a:gd name="connsiteY4" fmla="*/ 0 h 12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56" h="124599">
                  <a:moveTo>
                    <a:pt x="21234" y="116787"/>
                  </a:moveTo>
                  <a:cubicBezTo>
                    <a:pt x="27604" y="126342"/>
                    <a:pt x="38221" y="126342"/>
                    <a:pt x="47777" y="121034"/>
                  </a:cubicBezTo>
                  <a:cubicBezTo>
                    <a:pt x="66887" y="110417"/>
                    <a:pt x="65825" y="91306"/>
                    <a:pt x="57332" y="76442"/>
                  </a:cubicBezTo>
                  <a:cubicBezTo>
                    <a:pt x="48838" y="62640"/>
                    <a:pt x="49900" y="48838"/>
                    <a:pt x="50962" y="35036"/>
                  </a:cubicBezTo>
                  <a:lnTo>
                    <a:pt x="0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EB21CCC-8741-E8D7-A0CA-C5A82D5819F9}"/>
                </a:ext>
              </a:extLst>
            </p:cNvPr>
            <p:cNvSpPr/>
            <p:nvPr/>
          </p:nvSpPr>
          <p:spPr>
            <a:xfrm rot="17024801">
              <a:off x="12123110" y="1796210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50103B2-4337-1599-E8E5-A83181E7E5F2}"/>
                </a:ext>
              </a:extLst>
            </p:cNvPr>
            <p:cNvSpPr/>
            <p:nvPr/>
          </p:nvSpPr>
          <p:spPr>
            <a:xfrm rot="20347601">
              <a:off x="12508997" y="1786291"/>
              <a:ext cx="269671" cy="185797"/>
            </a:xfrm>
            <a:custGeom>
              <a:avLst/>
              <a:gdLst>
                <a:gd name="connsiteX0" fmla="*/ 0 w 269671"/>
                <a:gd name="connsiteY0" fmla="*/ 0 h 185797"/>
                <a:gd name="connsiteX1" fmla="*/ 269672 w 269671"/>
                <a:gd name="connsiteY1" fmla="*/ 185797 h 185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671" h="185797">
                  <a:moveTo>
                    <a:pt x="0" y="0"/>
                  </a:moveTo>
                  <a:lnTo>
                    <a:pt x="269672" y="185797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8E03E11-0DA9-62BF-98DE-F4502E509599}"/>
                </a:ext>
              </a:extLst>
            </p:cNvPr>
            <p:cNvSpPr/>
            <p:nvPr/>
          </p:nvSpPr>
          <p:spPr>
            <a:xfrm rot="20347601">
              <a:off x="12635362" y="1457863"/>
              <a:ext cx="269671" cy="456530"/>
            </a:xfrm>
            <a:custGeom>
              <a:avLst/>
              <a:gdLst>
                <a:gd name="connsiteX0" fmla="*/ 82812 w 269671"/>
                <a:gd name="connsiteY0" fmla="*/ 456531 h 456530"/>
                <a:gd name="connsiteX1" fmla="*/ 269672 w 269671"/>
                <a:gd name="connsiteY1" fmla="*/ 186859 h 456530"/>
                <a:gd name="connsiteX2" fmla="*/ 0 w 269671"/>
                <a:gd name="connsiteY2" fmla="*/ 0 h 4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671" h="456530">
                  <a:moveTo>
                    <a:pt x="82812" y="456531"/>
                  </a:moveTo>
                  <a:lnTo>
                    <a:pt x="269672" y="186859"/>
                  </a:lnTo>
                  <a:lnTo>
                    <a:pt x="0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CC6BD3F-0BD1-1361-873C-83E6302A9191}"/>
                </a:ext>
              </a:extLst>
            </p:cNvPr>
            <p:cNvSpPr/>
            <p:nvPr/>
          </p:nvSpPr>
          <p:spPr>
            <a:xfrm rot="20347601">
              <a:off x="11817944" y="1335312"/>
              <a:ext cx="455468" cy="456530"/>
            </a:xfrm>
            <a:custGeom>
              <a:avLst/>
              <a:gdLst>
                <a:gd name="connsiteX0" fmla="*/ 455469 w 455468"/>
                <a:gd name="connsiteY0" fmla="*/ 186859 h 456530"/>
                <a:gd name="connsiteX1" fmla="*/ 185798 w 455468"/>
                <a:gd name="connsiteY1" fmla="*/ 0 h 456530"/>
                <a:gd name="connsiteX2" fmla="*/ 0 w 455468"/>
                <a:gd name="connsiteY2" fmla="*/ 270733 h 456530"/>
                <a:gd name="connsiteX3" fmla="*/ 269672 w 455468"/>
                <a:gd name="connsiteY3" fmla="*/ 456531 h 456530"/>
                <a:gd name="connsiteX4" fmla="*/ 455469 w 455468"/>
                <a:gd name="connsiteY4" fmla="*/ 186859 h 4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68" h="456530">
                  <a:moveTo>
                    <a:pt x="455469" y="186859"/>
                  </a:moveTo>
                  <a:lnTo>
                    <a:pt x="185798" y="0"/>
                  </a:lnTo>
                  <a:lnTo>
                    <a:pt x="0" y="270733"/>
                  </a:lnTo>
                  <a:lnTo>
                    <a:pt x="269672" y="456531"/>
                  </a:lnTo>
                  <a:lnTo>
                    <a:pt x="455469" y="186859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87DB59-C729-3347-7C2E-C25EF2EECF4E}"/>
                </a:ext>
              </a:extLst>
            </p:cNvPr>
            <p:cNvSpPr/>
            <p:nvPr/>
          </p:nvSpPr>
          <p:spPr>
            <a:xfrm rot="20347601">
              <a:off x="12298983" y="2128870"/>
              <a:ext cx="456530" cy="456530"/>
            </a:xfrm>
            <a:custGeom>
              <a:avLst/>
              <a:gdLst>
                <a:gd name="connsiteX0" fmla="*/ 0 w 456530"/>
                <a:gd name="connsiteY0" fmla="*/ 269672 h 456530"/>
                <a:gd name="connsiteX1" fmla="*/ 269672 w 456530"/>
                <a:gd name="connsiteY1" fmla="*/ 456531 h 456530"/>
                <a:gd name="connsiteX2" fmla="*/ 456531 w 456530"/>
                <a:gd name="connsiteY2" fmla="*/ 186859 h 456530"/>
                <a:gd name="connsiteX3" fmla="*/ 186859 w 456530"/>
                <a:gd name="connsiteY3" fmla="*/ 0 h 4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530" h="456530">
                  <a:moveTo>
                    <a:pt x="0" y="269672"/>
                  </a:moveTo>
                  <a:lnTo>
                    <a:pt x="269672" y="456531"/>
                  </a:lnTo>
                  <a:lnTo>
                    <a:pt x="456531" y="186859"/>
                  </a:lnTo>
                  <a:lnTo>
                    <a:pt x="186859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C4DB457-0C0A-AF6E-125B-3EA1F52F8419}"/>
                </a:ext>
              </a:extLst>
            </p:cNvPr>
            <p:cNvSpPr/>
            <p:nvPr/>
          </p:nvSpPr>
          <p:spPr>
            <a:xfrm rot="20347601">
              <a:off x="10986163" y="732747"/>
              <a:ext cx="100861" cy="70072"/>
            </a:xfrm>
            <a:custGeom>
              <a:avLst/>
              <a:gdLst>
                <a:gd name="connsiteX0" fmla="*/ 100861 w 100861"/>
                <a:gd name="connsiteY0" fmla="*/ 0 h 70072"/>
                <a:gd name="connsiteX1" fmla="*/ 22296 w 100861"/>
                <a:gd name="connsiteY1" fmla="*/ 35036 h 70072"/>
                <a:gd name="connsiteX2" fmla="*/ 0 w 100861"/>
                <a:gd name="connsiteY2" fmla="*/ 50962 h 70072"/>
                <a:gd name="connsiteX3" fmla="*/ 27604 w 100861"/>
                <a:gd name="connsiteY3" fmla="*/ 70072 h 70072"/>
                <a:gd name="connsiteX4" fmla="*/ 50962 w 100861"/>
                <a:gd name="connsiteY4" fmla="*/ 43530 h 70072"/>
                <a:gd name="connsiteX5" fmla="*/ 94491 w 100861"/>
                <a:gd name="connsiteY5" fmla="*/ 9555 h 70072"/>
                <a:gd name="connsiteX6" fmla="*/ 100861 w 100861"/>
                <a:gd name="connsiteY6" fmla="*/ 0 h 70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861" h="70072">
                  <a:moveTo>
                    <a:pt x="100861" y="0"/>
                  </a:moveTo>
                  <a:cubicBezTo>
                    <a:pt x="75381" y="12740"/>
                    <a:pt x="47776" y="23357"/>
                    <a:pt x="22296" y="35036"/>
                  </a:cubicBezTo>
                  <a:cubicBezTo>
                    <a:pt x="15925" y="38221"/>
                    <a:pt x="8494" y="43530"/>
                    <a:pt x="0" y="50962"/>
                  </a:cubicBezTo>
                  <a:lnTo>
                    <a:pt x="27604" y="70072"/>
                  </a:lnTo>
                  <a:cubicBezTo>
                    <a:pt x="36098" y="62640"/>
                    <a:pt x="43530" y="53085"/>
                    <a:pt x="50962" y="43530"/>
                  </a:cubicBezTo>
                  <a:cubicBezTo>
                    <a:pt x="63702" y="27604"/>
                    <a:pt x="74319" y="12740"/>
                    <a:pt x="94491" y="9555"/>
                  </a:cubicBezTo>
                  <a:lnTo>
                    <a:pt x="100861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75F1A5-EBB2-5146-8F16-EC2ADD86B1B9}"/>
                </a:ext>
              </a:extLst>
            </p:cNvPr>
            <p:cNvSpPr/>
            <p:nvPr/>
          </p:nvSpPr>
          <p:spPr>
            <a:xfrm rot="20347601">
              <a:off x="10920305" y="583616"/>
              <a:ext cx="125280" cy="203170"/>
            </a:xfrm>
            <a:custGeom>
              <a:avLst/>
              <a:gdLst>
                <a:gd name="connsiteX0" fmla="*/ 125281 w 125280"/>
                <a:gd name="connsiteY0" fmla="*/ 3571 h 203170"/>
                <a:gd name="connsiteX1" fmla="*/ 99800 w 125280"/>
                <a:gd name="connsiteY1" fmla="*/ 14188 h 203170"/>
                <a:gd name="connsiteX2" fmla="*/ 82813 w 125280"/>
                <a:gd name="connsiteY2" fmla="*/ 23744 h 203170"/>
                <a:gd name="connsiteX3" fmla="*/ 39283 w 125280"/>
                <a:gd name="connsiteY3" fmla="*/ 134161 h 203170"/>
                <a:gd name="connsiteX4" fmla="*/ 7432 w 125280"/>
                <a:gd name="connsiteY4" fmla="*/ 188307 h 203170"/>
                <a:gd name="connsiteX5" fmla="*/ 0 w 125280"/>
                <a:gd name="connsiteY5" fmla="*/ 190431 h 203170"/>
                <a:gd name="connsiteX6" fmla="*/ 18049 w 125280"/>
                <a:gd name="connsiteY6" fmla="*/ 203171 h 203170"/>
                <a:gd name="connsiteX7" fmla="*/ 61579 w 125280"/>
                <a:gd name="connsiteY7" fmla="*/ 160703 h 203170"/>
                <a:gd name="connsiteX8" fmla="*/ 54147 w 125280"/>
                <a:gd name="connsiteY8" fmla="*/ 135222 h 203170"/>
                <a:gd name="connsiteX9" fmla="*/ 70072 w 125280"/>
                <a:gd name="connsiteY9" fmla="*/ 101248 h 203170"/>
                <a:gd name="connsiteX10" fmla="*/ 117849 w 125280"/>
                <a:gd name="connsiteY10" fmla="*/ 33299 h 203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280" h="203170">
                  <a:moveTo>
                    <a:pt x="125281" y="3571"/>
                  </a:moveTo>
                  <a:cubicBezTo>
                    <a:pt x="114664" y="-7046"/>
                    <a:pt x="108293" y="8880"/>
                    <a:pt x="99800" y="14188"/>
                  </a:cubicBezTo>
                  <a:cubicBezTo>
                    <a:pt x="94491" y="17373"/>
                    <a:pt x="88121" y="19497"/>
                    <a:pt x="82813" y="23744"/>
                  </a:cubicBezTo>
                  <a:cubicBezTo>
                    <a:pt x="43530" y="48163"/>
                    <a:pt x="24419" y="95939"/>
                    <a:pt x="39283" y="134161"/>
                  </a:cubicBezTo>
                  <a:cubicBezTo>
                    <a:pt x="52023" y="169197"/>
                    <a:pt x="44591" y="182999"/>
                    <a:pt x="7432" y="188307"/>
                  </a:cubicBezTo>
                  <a:cubicBezTo>
                    <a:pt x="4247" y="188307"/>
                    <a:pt x="2123" y="188307"/>
                    <a:pt x="0" y="190431"/>
                  </a:cubicBezTo>
                  <a:lnTo>
                    <a:pt x="18049" y="203171"/>
                  </a:lnTo>
                  <a:cubicBezTo>
                    <a:pt x="32913" y="189369"/>
                    <a:pt x="46715" y="174505"/>
                    <a:pt x="61579" y="160703"/>
                  </a:cubicBezTo>
                  <a:cubicBezTo>
                    <a:pt x="54147" y="155395"/>
                    <a:pt x="54147" y="144777"/>
                    <a:pt x="54147" y="135222"/>
                  </a:cubicBezTo>
                  <a:cubicBezTo>
                    <a:pt x="54147" y="121420"/>
                    <a:pt x="63702" y="111865"/>
                    <a:pt x="70072" y="101248"/>
                  </a:cubicBezTo>
                  <a:cubicBezTo>
                    <a:pt x="85998" y="77890"/>
                    <a:pt x="102985" y="56656"/>
                    <a:pt x="117849" y="33299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07312D7-285B-A2FB-B188-697E3488B12C}"/>
                </a:ext>
              </a:extLst>
            </p:cNvPr>
            <p:cNvSpPr/>
            <p:nvPr/>
          </p:nvSpPr>
          <p:spPr>
            <a:xfrm rot="20347601">
              <a:off x="10878640" y="1113187"/>
              <a:ext cx="59505" cy="40415"/>
            </a:xfrm>
            <a:custGeom>
              <a:avLst/>
              <a:gdLst>
                <a:gd name="connsiteX0" fmla="*/ 37210 w 59505"/>
                <a:gd name="connsiteY0" fmla="*/ 33224 h 40415"/>
                <a:gd name="connsiteX1" fmla="*/ 59505 w 59505"/>
                <a:gd name="connsiteY1" fmla="*/ 21545 h 40415"/>
                <a:gd name="connsiteX2" fmla="*/ 28716 w 59505"/>
                <a:gd name="connsiteY2" fmla="*/ 311 h 40415"/>
                <a:gd name="connsiteX3" fmla="*/ 2174 w 59505"/>
                <a:gd name="connsiteY3" fmla="*/ 13052 h 40415"/>
                <a:gd name="connsiteX4" fmla="*/ 4297 w 59505"/>
                <a:gd name="connsiteY4" fmla="*/ 34286 h 40415"/>
                <a:gd name="connsiteX5" fmla="*/ 37210 w 59505"/>
                <a:gd name="connsiteY5" fmla="*/ 34286 h 4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505" h="40415">
                  <a:moveTo>
                    <a:pt x="37210" y="33224"/>
                  </a:moveTo>
                  <a:cubicBezTo>
                    <a:pt x="43580" y="27915"/>
                    <a:pt x="52074" y="24730"/>
                    <a:pt x="59505" y="21545"/>
                  </a:cubicBezTo>
                  <a:lnTo>
                    <a:pt x="28716" y="311"/>
                  </a:lnTo>
                  <a:cubicBezTo>
                    <a:pt x="18099" y="-750"/>
                    <a:pt x="7482" y="311"/>
                    <a:pt x="2174" y="13052"/>
                  </a:cubicBezTo>
                  <a:cubicBezTo>
                    <a:pt x="-1011" y="20483"/>
                    <a:pt x="-1011" y="27915"/>
                    <a:pt x="4297" y="34286"/>
                  </a:cubicBezTo>
                  <a:cubicBezTo>
                    <a:pt x="14914" y="44903"/>
                    <a:pt x="27654" y="39594"/>
                    <a:pt x="37210" y="3428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349807C-7196-FF57-F1B2-17B4E9AB4495}"/>
                </a:ext>
              </a:extLst>
            </p:cNvPr>
            <p:cNvSpPr/>
            <p:nvPr/>
          </p:nvSpPr>
          <p:spPr>
            <a:xfrm rot="20347601">
              <a:off x="10841048" y="1207708"/>
              <a:ext cx="18180" cy="19110"/>
            </a:xfrm>
            <a:custGeom>
              <a:avLst/>
              <a:gdLst>
                <a:gd name="connsiteX0" fmla="*/ 0 w 18180"/>
                <a:gd name="connsiteY0" fmla="*/ 19111 h 19110"/>
                <a:gd name="connsiteX1" fmla="*/ 18049 w 18180"/>
                <a:gd name="connsiteY1" fmla="*/ 0 h 19110"/>
                <a:gd name="connsiteX2" fmla="*/ 0 w 18180"/>
                <a:gd name="connsiteY2" fmla="*/ 19111 h 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80" h="19110">
                  <a:moveTo>
                    <a:pt x="0" y="19111"/>
                  </a:moveTo>
                  <a:cubicBezTo>
                    <a:pt x="13802" y="19111"/>
                    <a:pt x="19111" y="13802"/>
                    <a:pt x="18049" y="0"/>
                  </a:cubicBezTo>
                  <a:cubicBezTo>
                    <a:pt x="6370" y="1062"/>
                    <a:pt x="1062" y="7432"/>
                    <a:pt x="0" y="1911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54B23B7-0B96-57A2-2330-7F1E2FCA976A}"/>
                </a:ext>
              </a:extLst>
            </p:cNvPr>
            <p:cNvSpPr/>
            <p:nvPr/>
          </p:nvSpPr>
          <p:spPr>
            <a:xfrm rot="20347601">
              <a:off x="10855912" y="1173367"/>
              <a:ext cx="18048" cy="10833"/>
            </a:xfrm>
            <a:custGeom>
              <a:avLst/>
              <a:gdLst>
                <a:gd name="connsiteX0" fmla="*/ 0 w 18048"/>
                <a:gd name="connsiteY0" fmla="*/ 8494 h 10833"/>
                <a:gd name="connsiteX1" fmla="*/ 6370 w 18048"/>
                <a:gd name="connsiteY1" fmla="*/ 10617 h 10833"/>
                <a:gd name="connsiteX2" fmla="*/ 18049 w 18048"/>
                <a:gd name="connsiteY2" fmla="*/ 0 h 10833"/>
                <a:gd name="connsiteX3" fmla="*/ 5308 w 18048"/>
                <a:gd name="connsiteY3" fmla="*/ 3185 h 10833"/>
                <a:gd name="connsiteX4" fmla="*/ 0 w 18048"/>
                <a:gd name="connsiteY4" fmla="*/ 9555 h 1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48" h="10833">
                  <a:moveTo>
                    <a:pt x="0" y="8494"/>
                  </a:moveTo>
                  <a:cubicBezTo>
                    <a:pt x="0" y="8494"/>
                    <a:pt x="4247" y="11679"/>
                    <a:pt x="6370" y="10617"/>
                  </a:cubicBezTo>
                  <a:cubicBezTo>
                    <a:pt x="9555" y="8494"/>
                    <a:pt x="11679" y="5308"/>
                    <a:pt x="18049" y="0"/>
                  </a:cubicBezTo>
                  <a:cubicBezTo>
                    <a:pt x="10617" y="2123"/>
                    <a:pt x="7432" y="2123"/>
                    <a:pt x="5308" y="3185"/>
                  </a:cubicBezTo>
                  <a:cubicBezTo>
                    <a:pt x="3185" y="4247"/>
                    <a:pt x="0" y="7432"/>
                    <a:pt x="0" y="9555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B1AA038-CF7D-6758-645D-5F71729DBBF2}"/>
                </a:ext>
              </a:extLst>
            </p:cNvPr>
            <p:cNvSpPr/>
            <p:nvPr/>
          </p:nvSpPr>
          <p:spPr>
            <a:xfrm rot="20347601">
              <a:off x="10542515" y="1055131"/>
              <a:ext cx="391767" cy="382212"/>
            </a:xfrm>
            <a:custGeom>
              <a:avLst/>
              <a:gdLst>
                <a:gd name="connsiteX0" fmla="*/ 39283 w 391767"/>
                <a:gd name="connsiteY0" fmla="*/ 251623 h 382212"/>
                <a:gd name="connsiteX1" fmla="*/ 62640 w 391767"/>
                <a:gd name="connsiteY1" fmla="*/ 239944 h 382212"/>
                <a:gd name="connsiteX2" fmla="*/ 66887 w 391767"/>
                <a:gd name="connsiteY2" fmla="*/ 267548 h 382212"/>
                <a:gd name="connsiteX3" fmla="*/ 70072 w 391767"/>
                <a:gd name="connsiteY3" fmla="*/ 291968 h 382212"/>
                <a:gd name="connsiteX4" fmla="*/ 71134 w 391767"/>
                <a:gd name="connsiteY4" fmla="*/ 302585 h 382212"/>
                <a:gd name="connsiteX5" fmla="*/ 134836 w 391767"/>
                <a:gd name="connsiteY5" fmla="*/ 346114 h 382212"/>
                <a:gd name="connsiteX6" fmla="*/ 162440 w 391767"/>
                <a:gd name="connsiteY6" fmla="*/ 339744 h 382212"/>
                <a:gd name="connsiteX7" fmla="*/ 150761 w 391767"/>
                <a:gd name="connsiteY7" fmla="*/ 356731 h 382212"/>
                <a:gd name="connsiteX8" fmla="*/ 182612 w 391767"/>
                <a:gd name="connsiteY8" fmla="*/ 379027 h 382212"/>
                <a:gd name="connsiteX9" fmla="*/ 196415 w 391767"/>
                <a:gd name="connsiteY9" fmla="*/ 373718 h 382212"/>
                <a:gd name="connsiteX10" fmla="*/ 213402 w 391767"/>
                <a:gd name="connsiteY10" fmla="*/ 382212 h 382212"/>
                <a:gd name="connsiteX11" fmla="*/ 225080 w 391767"/>
                <a:gd name="connsiteY11" fmla="*/ 373718 h 382212"/>
                <a:gd name="connsiteX12" fmla="*/ 332312 w 391767"/>
                <a:gd name="connsiteY12" fmla="*/ 322757 h 382212"/>
                <a:gd name="connsiteX13" fmla="*/ 348237 w 391767"/>
                <a:gd name="connsiteY13" fmla="*/ 317448 h 382212"/>
                <a:gd name="connsiteX14" fmla="*/ 391767 w 391767"/>
                <a:gd name="connsiteY14" fmla="*/ 254808 h 382212"/>
                <a:gd name="connsiteX15" fmla="*/ 340806 w 391767"/>
                <a:gd name="connsiteY15" fmla="*/ 253746 h 382212"/>
                <a:gd name="connsiteX16" fmla="*/ 307893 w 391767"/>
                <a:gd name="connsiteY16" fmla="*/ 288782 h 382212"/>
                <a:gd name="connsiteX17" fmla="*/ 281350 w 391767"/>
                <a:gd name="connsiteY17" fmla="*/ 295153 h 382212"/>
                <a:gd name="connsiteX18" fmla="*/ 276042 w 391767"/>
                <a:gd name="connsiteY18" fmla="*/ 272857 h 382212"/>
                <a:gd name="connsiteX19" fmla="*/ 268610 w 391767"/>
                <a:gd name="connsiteY19" fmla="*/ 220834 h 382212"/>
                <a:gd name="connsiteX20" fmla="*/ 263302 w 391767"/>
                <a:gd name="connsiteY20" fmla="*/ 220834 h 382212"/>
                <a:gd name="connsiteX21" fmla="*/ 224019 w 391767"/>
                <a:gd name="connsiteY21" fmla="*/ 229327 h 382212"/>
                <a:gd name="connsiteX22" fmla="*/ 237821 w 391767"/>
                <a:gd name="connsiteY22" fmla="*/ 194291 h 382212"/>
                <a:gd name="connsiteX23" fmla="*/ 303646 w 391767"/>
                <a:gd name="connsiteY23" fmla="*/ 155008 h 382212"/>
                <a:gd name="connsiteX24" fmla="*/ 327004 w 391767"/>
                <a:gd name="connsiteY24" fmla="*/ 141206 h 382212"/>
                <a:gd name="connsiteX25" fmla="*/ 341867 w 391767"/>
                <a:gd name="connsiteY25" fmla="*/ 111479 h 382212"/>
                <a:gd name="connsiteX26" fmla="*/ 276042 w 391767"/>
                <a:gd name="connsiteY26" fmla="*/ 145453 h 382212"/>
                <a:gd name="connsiteX27" fmla="*/ 252685 w 391767"/>
                <a:gd name="connsiteY27" fmla="*/ 104047 h 382212"/>
                <a:gd name="connsiteX28" fmla="*/ 264363 w 391767"/>
                <a:gd name="connsiteY28" fmla="*/ 82813 h 382212"/>
                <a:gd name="connsiteX29" fmla="*/ 267548 w 391767"/>
                <a:gd name="connsiteY29" fmla="*/ 48838 h 382212"/>
                <a:gd name="connsiteX30" fmla="*/ 255870 w 391767"/>
                <a:gd name="connsiteY30" fmla="*/ 33974 h 382212"/>
                <a:gd name="connsiteX31" fmla="*/ 255870 w 391767"/>
                <a:gd name="connsiteY31" fmla="*/ 33974 h 382212"/>
                <a:gd name="connsiteX32" fmla="*/ 241006 w 391767"/>
                <a:gd name="connsiteY32" fmla="*/ 23357 h 382212"/>
                <a:gd name="connsiteX33" fmla="*/ 237821 w 391767"/>
                <a:gd name="connsiteY33" fmla="*/ 47777 h 382212"/>
                <a:gd name="connsiteX34" fmla="*/ 203846 w 391767"/>
                <a:gd name="connsiteY34" fmla="*/ 73257 h 382212"/>
                <a:gd name="connsiteX35" fmla="*/ 203846 w 391767"/>
                <a:gd name="connsiteY35" fmla="*/ 0 h 382212"/>
                <a:gd name="connsiteX36" fmla="*/ 174119 w 391767"/>
                <a:gd name="connsiteY36" fmla="*/ 9555 h 382212"/>
                <a:gd name="connsiteX37" fmla="*/ 169872 w 391767"/>
                <a:gd name="connsiteY37" fmla="*/ 3185 h 382212"/>
                <a:gd name="connsiteX38" fmla="*/ 132713 w 391767"/>
                <a:gd name="connsiteY38" fmla="*/ 57332 h 382212"/>
                <a:gd name="connsiteX39" fmla="*/ 184736 w 391767"/>
                <a:gd name="connsiteY39" fmla="*/ 77504 h 382212"/>
                <a:gd name="connsiteX40" fmla="*/ 194291 w 391767"/>
                <a:gd name="connsiteY40" fmla="*/ 80689 h 382212"/>
                <a:gd name="connsiteX41" fmla="*/ 151823 w 391767"/>
                <a:gd name="connsiteY41" fmla="*/ 156070 h 382212"/>
                <a:gd name="connsiteX42" fmla="*/ 132713 w 391767"/>
                <a:gd name="connsiteY42" fmla="*/ 198538 h 382212"/>
                <a:gd name="connsiteX43" fmla="*/ 145453 w 391767"/>
                <a:gd name="connsiteY43" fmla="*/ 224019 h 382212"/>
                <a:gd name="connsiteX44" fmla="*/ 164563 w 391767"/>
                <a:gd name="connsiteY44" fmla="*/ 224019 h 382212"/>
                <a:gd name="connsiteX45" fmla="*/ 112540 w 391767"/>
                <a:gd name="connsiteY45" fmla="*/ 274980 h 382212"/>
                <a:gd name="connsiteX46" fmla="*/ 69010 w 391767"/>
                <a:gd name="connsiteY46" fmla="*/ 213402 h 382212"/>
                <a:gd name="connsiteX47" fmla="*/ 0 w 391767"/>
                <a:gd name="connsiteY47" fmla="*/ 254808 h 382212"/>
                <a:gd name="connsiteX48" fmla="*/ 22296 w 391767"/>
                <a:gd name="connsiteY48" fmla="*/ 270734 h 382212"/>
                <a:gd name="connsiteX49" fmla="*/ 40345 w 391767"/>
                <a:gd name="connsiteY49" fmla="*/ 254808 h 382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91767" h="382212">
                  <a:moveTo>
                    <a:pt x="39283" y="251623"/>
                  </a:moveTo>
                  <a:cubicBezTo>
                    <a:pt x="44591" y="243129"/>
                    <a:pt x="53085" y="234636"/>
                    <a:pt x="62640" y="239944"/>
                  </a:cubicBezTo>
                  <a:cubicBezTo>
                    <a:pt x="76442" y="246314"/>
                    <a:pt x="71134" y="257993"/>
                    <a:pt x="66887" y="267548"/>
                  </a:cubicBezTo>
                  <a:cubicBezTo>
                    <a:pt x="62640" y="276042"/>
                    <a:pt x="65825" y="283474"/>
                    <a:pt x="70072" y="291968"/>
                  </a:cubicBezTo>
                  <a:cubicBezTo>
                    <a:pt x="72196" y="296214"/>
                    <a:pt x="72196" y="299399"/>
                    <a:pt x="71134" y="302585"/>
                  </a:cubicBezTo>
                  <a:lnTo>
                    <a:pt x="134836" y="346114"/>
                  </a:lnTo>
                  <a:cubicBezTo>
                    <a:pt x="143330" y="342929"/>
                    <a:pt x="151823" y="340806"/>
                    <a:pt x="162440" y="339744"/>
                  </a:cubicBezTo>
                  <a:cubicBezTo>
                    <a:pt x="160317" y="348238"/>
                    <a:pt x="156070" y="353546"/>
                    <a:pt x="150761" y="356731"/>
                  </a:cubicBezTo>
                  <a:lnTo>
                    <a:pt x="182612" y="379027"/>
                  </a:lnTo>
                  <a:cubicBezTo>
                    <a:pt x="186859" y="373718"/>
                    <a:pt x="192168" y="368410"/>
                    <a:pt x="196415" y="373718"/>
                  </a:cubicBezTo>
                  <a:cubicBezTo>
                    <a:pt x="202785" y="380089"/>
                    <a:pt x="209155" y="382212"/>
                    <a:pt x="213402" y="382212"/>
                  </a:cubicBezTo>
                  <a:cubicBezTo>
                    <a:pt x="216587" y="377965"/>
                    <a:pt x="220834" y="375842"/>
                    <a:pt x="225080" y="373718"/>
                  </a:cubicBezTo>
                  <a:cubicBezTo>
                    <a:pt x="263302" y="360978"/>
                    <a:pt x="283474" y="311078"/>
                    <a:pt x="332312" y="322757"/>
                  </a:cubicBezTo>
                  <a:cubicBezTo>
                    <a:pt x="336559" y="322757"/>
                    <a:pt x="341867" y="321695"/>
                    <a:pt x="348237" y="317448"/>
                  </a:cubicBezTo>
                  <a:lnTo>
                    <a:pt x="391767" y="254808"/>
                  </a:lnTo>
                  <a:cubicBezTo>
                    <a:pt x="382212" y="245253"/>
                    <a:pt x="352484" y="243129"/>
                    <a:pt x="340806" y="253746"/>
                  </a:cubicBezTo>
                  <a:cubicBezTo>
                    <a:pt x="329127" y="264363"/>
                    <a:pt x="318510" y="277104"/>
                    <a:pt x="307893" y="288782"/>
                  </a:cubicBezTo>
                  <a:cubicBezTo>
                    <a:pt x="300461" y="296214"/>
                    <a:pt x="291968" y="299399"/>
                    <a:pt x="281350" y="295153"/>
                  </a:cubicBezTo>
                  <a:cubicBezTo>
                    <a:pt x="271795" y="289844"/>
                    <a:pt x="270733" y="280289"/>
                    <a:pt x="276042" y="272857"/>
                  </a:cubicBezTo>
                  <a:cubicBezTo>
                    <a:pt x="290906" y="252685"/>
                    <a:pt x="256931" y="239944"/>
                    <a:pt x="268610" y="220834"/>
                  </a:cubicBezTo>
                  <a:cubicBezTo>
                    <a:pt x="266487" y="220834"/>
                    <a:pt x="264363" y="220834"/>
                    <a:pt x="263302" y="220834"/>
                  </a:cubicBezTo>
                  <a:cubicBezTo>
                    <a:pt x="249500" y="222957"/>
                    <a:pt x="236759" y="243129"/>
                    <a:pt x="224019" y="229327"/>
                  </a:cubicBezTo>
                  <a:cubicBezTo>
                    <a:pt x="211278" y="215525"/>
                    <a:pt x="230389" y="203846"/>
                    <a:pt x="237821" y="194291"/>
                  </a:cubicBezTo>
                  <a:cubicBezTo>
                    <a:pt x="252685" y="171995"/>
                    <a:pt x="267548" y="145453"/>
                    <a:pt x="303646" y="155008"/>
                  </a:cubicBezTo>
                  <a:cubicBezTo>
                    <a:pt x="313201" y="157132"/>
                    <a:pt x="322757" y="149700"/>
                    <a:pt x="327004" y="141206"/>
                  </a:cubicBezTo>
                  <a:cubicBezTo>
                    <a:pt x="331250" y="130589"/>
                    <a:pt x="336559" y="121034"/>
                    <a:pt x="341867" y="111479"/>
                  </a:cubicBezTo>
                  <a:cubicBezTo>
                    <a:pt x="321695" y="125281"/>
                    <a:pt x="300461" y="138021"/>
                    <a:pt x="276042" y="145453"/>
                  </a:cubicBezTo>
                  <a:cubicBezTo>
                    <a:pt x="260116" y="135898"/>
                    <a:pt x="263302" y="116787"/>
                    <a:pt x="252685" y="104047"/>
                  </a:cubicBezTo>
                  <a:cubicBezTo>
                    <a:pt x="253746" y="95553"/>
                    <a:pt x="255870" y="84936"/>
                    <a:pt x="264363" y="82813"/>
                  </a:cubicBezTo>
                  <a:cubicBezTo>
                    <a:pt x="299399" y="74319"/>
                    <a:pt x="278165" y="61579"/>
                    <a:pt x="267548" y="48838"/>
                  </a:cubicBezTo>
                  <a:cubicBezTo>
                    <a:pt x="263302" y="44591"/>
                    <a:pt x="260116" y="39283"/>
                    <a:pt x="255870" y="33974"/>
                  </a:cubicBezTo>
                  <a:cubicBezTo>
                    <a:pt x="255870" y="33974"/>
                    <a:pt x="255870" y="33974"/>
                    <a:pt x="255870" y="33974"/>
                  </a:cubicBezTo>
                  <a:lnTo>
                    <a:pt x="241006" y="23357"/>
                  </a:lnTo>
                  <a:cubicBezTo>
                    <a:pt x="239944" y="31851"/>
                    <a:pt x="237821" y="39283"/>
                    <a:pt x="237821" y="47777"/>
                  </a:cubicBezTo>
                  <a:cubicBezTo>
                    <a:pt x="233574" y="65825"/>
                    <a:pt x="232512" y="88121"/>
                    <a:pt x="203846" y="73257"/>
                  </a:cubicBezTo>
                  <a:cubicBezTo>
                    <a:pt x="207031" y="48838"/>
                    <a:pt x="216587" y="24419"/>
                    <a:pt x="203846" y="0"/>
                  </a:cubicBezTo>
                  <a:cubicBezTo>
                    <a:pt x="193229" y="4247"/>
                    <a:pt x="182612" y="23357"/>
                    <a:pt x="174119" y="9555"/>
                  </a:cubicBezTo>
                  <a:cubicBezTo>
                    <a:pt x="171995" y="6370"/>
                    <a:pt x="170934" y="5309"/>
                    <a:pt x="169872" y="3185"/>
                  </a:cubicBezTo>
                  <a:lnTo>
                    <a:pt x="132713" y="57332"/>
                  </a:lnTo>
                  <a:cubicBezTo>
                    <a:pt x="135897" y="66887"/>
                    <a:pt x="152885" y="72196"/>
                    <a:pt x="184736" y="77504"/>
                  </a:cubicBezTo>
                  <a:cubicBezTo>
                    <a:pt x="187921" y="77504"/>
                    <a:pt x="191106" y="79628"/>
                    <a:pt x="194291" y="80689"/>
                  </a:cubicBezTo>
                  <a:cubicBezTo>
                    <a:pt x="173057" y="101923"/>
                    <a:pt x="139083" y="115725"/>
                    <a:pt x="151823" y="156070"/>
                  </a:cubicBezTo>
                  <a:cubicBezTo>
                    <a:pt x="153946" y="174119"/>
                    <a:pt x="141206" y="184736"/>
                    <a:pt x="132713" y="198538"/>
                  </a:cubicBezTo>
                  <a:cubicBezTo>
                    <a:pt x="121034" y="214463"/>
                    <a:pt x="124219" y="224019"/>
                    <a:pt x="145453" y="224019"/>
                  </a:cubicBezTo>
                  <a:cubicBezTo>
                    <a:pt x="151823" y="224019"/>
                    <a:pt x="158193" y="224019"/>
                    <a:pt x="164563" y="224019"/>
                  </a:cubicBezTo>
                  <a:cubicBezTo>
                    <a:pt x="148638" y="242068"/>
                    <a:pt x="132713" y="260116"/>
                    <a:pt x="112540" y="274980"/>
                  </a:cubicBezTo>
                  <a:cubicBezTo>
                    <a:pt x="106170" y="249500"/>
                    <a:pt x="105108" y="219772"/>
                    <a:pt x="69010" y="213402"/>
                  </a:cubicBezTo>
                  <a:cubicBezTo>
                    <a:pt x="41406" y="209155"/>
                    <a:pt x="15925" y="224019"/>
                    <a:pt x="0" y="254808"/>
                  </a:cubicBezTo>
                  <a:lnTo>
                    <a:pt x="22296" y="270734"/>
                  </a:lnTo>
                  <a:cubicBezTo>
                    <a:pt x="29727" y="267548"/>
                    <a:pt x="36098" y="262240"/>
                    <a:pt x="40345" y="25480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E759F35-24E4-3B60-2721-1D3670A58F4F}"/>
                </a:ext>
              </a:extLst>
            </p:cNvPr>
            <p:cNvSpPr/>
            <p:nvPr/>
          </p:nvSpPr>
          <p:spPr>
            <a:xfrm rot="20347601">
              <a:off x="10593087" y="1173265"/>
              <a:ext cx="66140" cy="108746"/>
            </a:xfrm>
            <a:custGeom>
              <a:avLst/>
              <a:gdLst>
                <a:gd name="connsiteX0" fmla="*/ 19310 w 66140"/>
                <a:gd name="connsiteY0" fmla="*/ 106435 h 108746"/>
                <a:gd name="connsiteX1" fmla="*/ 41605 w 66140"/>
                <a:gd name="connsiteY1" fmla="*/ 72461 h 108746"/>
                <a:gd name="connsiteX2" fmla="*/ 32050 w 66140"/>
                <a:gd name="connsiteY2" fmla="*/ 59721 h 108746"/>
                <a:gd name="connsiteX3" fmla="*/ 54346 w 66140"/>
                <a:gd name="connsiteY3" fmla="*/ 28931 h 108746"/>
                <a:gd name="connsiteX4" fmla="*/ 62839 w 66140"/>
                <a:gd name="connsiteY4" fmla="*/ 4512 h 108746"/>
                <a:gd name="connsiteX5" fmla="*/ 46914 w 66140"/>
                <a:gd name="connsiteY5" fmla="*/ 3451 h 108746"/>
                <a:gd name="connsiteX6" fmla="*/ 14001 w 66140"/>
                <a:gd name="connsiteY6" fmla="*/ 50165 h 108746"/>
                <a:gd name="connsiteX7" fmla="*/ 30988 w 66140"/>
                <a:gd name="connsiteY7" fmla="*/ 59721 h 108746"/>
                <a:gd name="connsiteX8" fmla="*/ 16125 w 66140"/>
                <a:gd name="connsiteY8" fmla="*/ 66091 h 108746"/>
                <a:gd name="connsiteX9" fmla="*/ 2322 w 66140"/>
                <a:gd name="connsiteY9" fmla="*/ 101127 h 108746"/>
                <a:gd name="connsiteX10" fmla="*/ 18248 w 66140"/>
                <a:gd name="connsiteY10" fmla="*/ 107497 h 108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140" h="108746">
                  <a:moveTo>
                    <a:pt x="19310" y="106435"/>
                  </a:moveTo>
                  <a:cubicBezTo>
                    <a:pt x="32050" y="99004"/>
                    <a:pt x="43729" y="89448"/>
                    <a:pt x="41605" y="72461"/>
                  </a:cubicBezTo>
                  <a:cubicBezTo>
                    <a:pt x="41605" y="68214"/>
                    <a:pt x="35235" y="63967"/>
                    <a:pt x="32050" y="59721"/>
                  </a:cubicBezTo>
                  <a:cubicBezTo>
                    <a:pt x="39482" y="49104"/>
                    <a:pt x="47976" y="39548"/>
                    <a:pt x="54346" y="28931"/>
                  </a:cubicBezTo>
                  <a:cubicBezTo>
                    <a:pt x="58593" y="21499"/>
                    <a:pt x="72395" y="14067"/>
                    <a:pt x="62839" y="4512"/>
                  </a:cubicBezTo>
                  <a:cubicBezTo>
                    <a:pt x="56469" y="-1858"/>
                    <a:pt x="51161" y="-796"/>
                    <a:pt x="46914" y="3451"/>
                  </a:cubicBezTo>
                  <a:lnTo>
                    <a:pt x="14001" y="50165"/>
                  </a:lnTo>
                  <a:cubicBezTo>
                    <a:pt x="14001" y="50165"/>
                    <a:pt x="24618" y="54412"/>
                    <a:pt x="30988" y="59721"/>
                  </a:cubicBezTo>
                  <a:cubicBezTo>
                    <a:pt x="25680" y="61844"/>
                    <a:pt x="21433" y="63967"/>
                    <a:pt x="16125" y="66091"/>
                  </a:cubicBezTo>
                  <a:cubicBezTo>
                    <a:pt x="3384" y="74584"/>
                    <a:pt x="-4048" y="85201"/>
                    <a:pt x="2322" y="101127"/>
                  </a:cubicBezTo>
                  <a:cubicBezTo>
                    <a:pt x="5508" y="107497"/>
                    <a:pt x="11878" y="110682"/>
                    <a:pt x="18248" y="107497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D14FF49-FA3B-1CB1-FA47-DFBF22AD5827}"/>
                </a:ext>
              </a:extLst>
            </p:cNvPr>
            <p:cNvSpPr/>
            <p:nvPr/>
          </p:nvSpPr>
          <p:spPr>
            <a:xfrm rot="20347601">
              <a:off x="10862151" y="1410575"/>
              <a:ext cx="48838" cy="40226"/>
            </a:xfrm>
            <a:custGeom>
              <a:avLst/>
              <a:gdLst>
                <a:gd name="connsiteX0" fmla="*/ 24419 w 48838"/>
                <a:gd name="connsiteY0" fmla="*/ 944 h 40226"/>
                <a:gd name="connsiteX1" fmla="*/ 22296 w 48838"/>
                <a:gd name="connsiteY1" fmla="*/ 944 h 40226"/>
                <a:gd name="connsiteX2" fmla="*/ 0 w 48838"/>
                <a:gd name="connsiteY2" fmla="*/ 25363 h 40226"/>
                <a:gd name="connsiteX3" fmla="*/ 22296 w 48838"/>
                <a:gd name="connsiteY3" fmla="*/ 40227 h 40226"/>
                <a:gd name="connsiteX4" fmla="*/ 48838 w 48838"/>
                <a:gd name="connsiteY4" fmla="*/ 944 h 40226"/>
                <a:gd name="connsiteX5" fmla="*/ 24419 w 48838"/>
                <a:gd name="connsiteY5" fmla="*/ 944 h 40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38" h="40226">
                  <a:moveTo>
                    <a:pt x="24419" y="944"/>
                  </a:moveTo>
                  <a:cubicBezTo>
                    <a:pt x="24419" y="944"/>
                    <a:pt x="23358" y="944"/>
                    <a:pt x="22296" y="944"/>
                  </a:cubicBezTo>
                  <a:cubicBezTo>
                    <a:pt x="14864" y="8376"/>
                    <a:pt x="7432" y="16869"/>
                    <a:pt x="0" y="25363"/>
                  </a:cubicBezTo>
                  <a:lnTo>
                    <a:pt x="22296" y="40227"/>
                  </a:lnTo>
                  <a:lnTo>
                    <a:pt x="48838" y="944"/>
                  </a:lnTo>
                  <a:cubicBezTo>
                    <a:pt x="48838" y="944"/>
                    <a:pt x="36098" y="-1180"/>
                    <a:pt x="24419" y="94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9D93D90-BB47-FD65-18F2-94C954BF88CF}"/>
                </a:ext>
              </a:extLst>
            </p:cNvPr>
            <p:cNvSpPr/>
            <p:nvPr/>
          </p:nvSpPr>
          <p:spPr>
            <a:xfrm rot="20347601">
              <a:off x="10692418" y="1744441"/>
              <a:ext cx="19110" cy="7431"/>
            </a:xfrm>
            <a:custGeom>
              <a:avLst/>
              <a:gdLst>
                <a:gd name="connsiteX0" fmla="*/ 14864 w 19110"/>
                <a:gd name="connsiteY0" fmla="*/ 0 h 7431"/>
                <a:gd name="connsiteX1" fmla="*/ 0 w 19110"/>
                <a:gd name="connsiteY1" fmla="*/ 7432 h 7431"/>
                <a:gd name="connsiteX2" fmla="*/ 19111 w 19110"/>
                <a:gd name="connsiteY2" fmla="*/ 3185 h 7431"/>
                <a:gd name="connsiteX3" fmla="*/ 14864 w 19110"/>
                <a:gd name="connsiteY3" fmla="*/ 0 h 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10" h="7431">
                  <a:moveTo>
                    <a:pt x="14864" y="0"/>
                  </a:moveTo>
                  <a:cubicBezTo>
                    <a:pt x="14864" y="0"/>
                    <a:pt x="5308" y="5308"/>
                    <a:pt x="0" y="7432"/>
                  </a:cubicBezTo>
                  <a:cubicBezTo>
                    <a:pt x="7432" y="7432"/>
                    <a:pt x="13802" y="6370"/>
                    <a:pt x="19111" y="3185"/>
                  </a:cubicBezTo>
                  <a:lnTo>
                    <a:pt x="14864" y="0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E004202-2C09-58B3-0920-D4ABB8843DC1}"/>
                </a:ext>
              </a:extLst>
            </p:cNvPr>
            <p:cNvSpPr/>
            <p:nvPr/>
          </p:nvSpPr>
          <p:spPr>
            <a:xfrm rot="20347601">
              <a:off x="10678674" y="1798017"/>
              <a:ext cx="73257" cy="92367"/>
            </a:xfrm>
            <a:custGeom>
              <a:avLst/>
              <a:gdLst>
                <a:gd name="connsiteX0" fmla="*/ 5309 w 73257"/>
                <a:gd name="connsiteY0" fmla="*/ 54147 h 92367"/>
                <a:gd name="connsiteX1" fmla="*/ 33974 w 73257"/>
                <a:gd name="connsiteY1" fmla="*/ 54147 h 92367"/>
                <a:gd name="connsiteX2" fmla="*/ 0 w 73257"/>
                <a:gd name="connsiteY2" fmla="*/ 92368 h 92367"/>
                <a:gd name="connsiteX3" fmla="*/ 73257 w 73257"/>
                <a:gd name="connsiteY3" fmla="*/ 0 h 92367"/>
                <a:gd name="connsiteX4" fmla="*/ 1062 w 73257"/>
                <a:gd name="connsiteY4" fmla="*/ 49900 h 92367"/>
                <a:gd name="connsiteX5" fmla="*/ 6370 w 73257"/>
                <a:gd name="connsiteY5" fmla="*/ 53085 h 9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257" h="92367">
                  <a:moveTo>
                    <a:pt x="5309" y="54147"/>
                  </a:moveTo>
                  <a:cubicBezTo>
                    <a:pt x="11679" y="58394"/>
                    <a:pt x="24419" y="54147"/>
                    <a:pt x="33974" y="54147"/>
                  </a:cubicBezTo>
                  <a:cubicBezTo>
                    <a:pt x="33974" y="75381"/>
                    <a:pt x="8494" y="76442"/>
                    <a:pt x="0" y="92368"/>
                  </a:cubicBezTo>
                  <a:cubicBezTo>
                    <a:pt x="37160" y="79628"/>
                    <a:pt x="66887" y="44591"/>
                    <a:pt x="73257" y="0"/>
                  </a:cubicBezTo>
                  <a:cubicBezTo>
                    <a:pt x="42468" y="9555"/>
                    <a:pt x="21234" y="30789"/>
                    <a:pt x="1062" y="49900"/>
                  </a:cubicBezTo>
                  <a:cubicBezTo>
                    <a:pt x="3185" y="49900"/>
                    <a:pt x="4247" y="52023"/>
                    <a:pt x="6370" y="53085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FF60DA5-6A78-7E78-4A16-F22D57D1903A}"/>
                </a:ext>
              </a:extLst>
            </p:cNvPr>
            <p:cNvSpPr/>
            <p:nvPr/>
          </p:nvSpPr>
          <p:spPr>
            <a:xfrm rot="20347601">
              <a:off x="10752511" y="1751701"/>
              <a:ext cx="10617" cy="11678"/>
            </a:xfrm>
            <a:custGeom>
              <a:avLst/>
              <a:gdLst>
                <a:gd name="connsiteX0" fmla="*/ 10617 w 10617"/>
                <a:gd name="connsiteY0" fmla="*/ 11679 h 11678"/>
                <a:gd name="connsiteX1" fmla="*/ 5308 w 10617"/>
                <a:gd name="connsiteY1" fmla="*/ 9555 h 11678"/>
                <a:gd name="connsiteX2" fmla="*/ 0 w 10617"/>
                <a:gd name="connsiteY2" fmla="*/ 0 h 11678"/>
                <a:gd name="connsiteX3" fmla="*/ 0 w 10617"/>
                <a:gd name="connsiteY3" fmla="*/ 0 h 11678"/>
                <a:gd name="connsiteX4" fmla="*/ 1062 w 10617"/>
                <a:gd name="connsiteY4" fmla="*/ 4247 h 11678"/>
                <a:gd name="connsiteX5" fmla="*/ 10617 w 10617"/>
                <a:gd name="connsiteY5" fmla="*/ 11679 h 1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17" h="11678">
                  <a:moveTo>
                    <a:pt x="10617" y="11679"/>
                  </a:moveTo>
                  <a:cubicBezTo>
                    <a:pt x="10617" y="11679"/>
                    <a:pt x="7432" y="10617"/>
                    <a:pt x="5308" y="9555"/>
                  </a:cubicBezTo>
                  <a:cubicBezTo>
                    <a:pt x="3185" y="6370"/>
                    <a:pt x="1062" y="3185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3185"/>
                    <a:pt x="1062" y="4247"/>
                  </a:cubicBezTo>
                  <a:cubicBezTo>
                    <a:pt x="3185" y="10617"/>
                    <a:pt x="7432" y="11679"/>
                    <a:pt x="10617" y="1167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466EF85-AC42-F0D1-CF61-2A2BF79CA4A7}"/>
                </a:ext>
              </a:extLst>
            </p:cNvPr>
            <p:cNvSpPr/>
            <p:nvPr/>
          </p:nvSpPr>
          <p:spPr>
            <a:xfrm rot="20347601">
              <a:off x="10744319" y="1772411"/>
              <a:ext cx="64852" cy="71418"/>
            </a:xfrm>
            <a:custGeom>
              <a:avLst/>
              <a:gdLst>
                <a:gd name="connsiteX0" fmla="*/ 16838 w 64852"/>
                <a:gd name="connsiteY0" fmla="*/ 15148 h 71418"/>
                <a:gd name="connsiteX1" fmla="*/ 3036 w 64852"/>
                <a:gd name="connsiteY1" fmla="*/ 51246 h 71418"/>
                <a:gd name="connsiteX2" fmla="*/ 18961 w 64852"/>
                <a:gd name="connsiteY2" fmla="*/ 71418 h 71418"/>
                <a:gd name="connsiteX3" fmla="*/ 47627 w 64852"/>
                <a:gd name="connsiteY3" fmla="*/ 55493 h 71418"/>
                <a:gd name="connsiteX4" fmla="*/ 62491 w 64852"/>
                <a:gd name="connsiteY4" fmla="*/ 28950 h 71418"/>
                <a:gd name="connsiteX5" fmla="*/ 53998 w 64852"/>
                <a:gd name="connsiteY5" fmla="*/ 2408 h 71418"/>
                <a:gd name="connsiteX6" fmla="*/ 15776 w 64852"/>
                <a:gd name="connsiteY6" fmla="*/ 15148 h 71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52" h="71418">
                  <a:moveTo>
                    <a:pt x="16838" y="15148"/>
                  </a:moveTo>
                  <a:cubicBezTo>
                    <a:pt x="11530" y="26827"/>
                    <a:pt x="8344" y="39567"/>
                    <a:pt x="3036" y="51246"/>
                  </a:cubicBezTo>
                  <a:cubicBezTo>
                    <a:pt x="-5458" y="69295"/>
                    <a:pt x="5159" y="71418"/>
                    <a:pt x="18961" y="71418"/>
                  </a:cubicBezTo>
                  <a:cubicBezTo>
                    <a:pt x="30640" y="71418"/>
                    <a:pt x="39134" y="65048"/>
                    <a:pt x="47627" y="55493"/>
                  </a:cubicBezTo>
                  <a:cubicBezTo>
                    <a:pt x="55059" y="49123"/>
                    <a:pt x="59306" y="39567"/>
                    <a:pt x="62491" y="28950"/>
                  </a:cubicBezTo>
                  <a:cubicBezTo>
                    <a:pt x="65676" y="18333"/>
                    <a:pt x="67800" y="5593"/>
                    <a:pt x="53998" y="2408"/>
                  </a:cubicBezTo>
                  <a:cubicBezTo>
                    <a:pt x="40195" y="-777"/>
                    <a:pt x="23208" y="-3962"/>
                    <a:pt x="15776" y="1514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91E2A11-A5A0-974A-6CC5-8859A02F9499}"/>
                </a:ext>
              </a:extLst>
            </p:cNvPr>
            <p:cNvSpPr/>
            <p:nvPr/>
          </p:nvSpPr>
          <p:spPr>
            <a:xfrm rot="20347601">
              <a:off x="10462064" y="1954880"/>
              <a:ext cx="72950" cy="78861"/>
            </a:xfrm>
            <a:custGeom>
              <a:avLst/>
              <a:gdLst>
                <a:gd name="connsiteX0" fmla="*/ 23358 w 72950"/>
                <a:gd name="connsiteY0" fmla="*/ 72492 h 78861"/>
                <a:gd name="connsiteX1" fmla="*/ 23358 w 72950"/>
                <a:gd name="connsiteY1" fmla="*/ 72492 h 78861"/>
                <a:gd name="connsiteX2" fmla="*/ 31851 w 72950"/>
                <a:gd name="connsiteY2" fmla="*/ 78862 h 78861"/>
                <a:gd name="connsiteX3" fmla="*/ 37160 w 72950"/>
                <a:gd name="connsiteY3" fmla="*/ 73553 h 78861"/>
                <a:gd name="connsiteX4" fmla="*/ 67949 w 72950"/>
                <a:gd name="connsiteY4" fmla="*/ 40641 h 78861"/>
                <a:gd name="connsiteX5" fmla="*/ 49900 w 72950"/>
                <a:gd name="connsiteY5" fmla="*/ 4543 h 78861"/>
                <a:gd name="connsiteX6" fmla="*/ 33974 w 72950"/>
                <a:gd name="connsiteY6" fmla="*/ 9851 h 78861"/>
                <a:gd name="connsiteX7" fmla="*/ 0 w 72950"/>
                <a:gd name="connsiteY7" fmla="*/ 56566 h 78861"/>
                <a:gd name="connsiteX8" fmla="*/ 13802 w 72950"/>
                <a:gd name="connsiteY8" fmla="*/ 66121 h 78861"/>
                <a:gd name="connsiteX9" fmla="*/ 30789 w 72950"/>
                <a:gd name="connsiteY9" fmla="*/ 42764 h 78861"/>
                <a:gd name="connsiteX10" fmla="*/ 55208 w 72950"/>
                <a:gd name="connsiteY10" fmla="*/ 32147 h 78861"/>
                <a:gd name="connsiteX11" fmla="*/ 57332 w 72950"/>
                <a:gd name="connsiteY11" fmla="*/ 48072 h 78861"/>
                <a:gd name="connsiteX12" fmla="*/ 24419 w 72950"/>
                <a:gd name="connsiteY12" fmla="*/ 71430 h 78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950" h="78861">
                  <a:moveTo>
                    <a:pt x="23358" y="72492"/>
                  </a:moveTo>
                  <a:lnTo>
                    <a:pt x="23358" y="72492"/>
                  </a:lnTo>
                  <a:cubicBezTo>
                    <a:pt x="23358" y="72492"/>
                    <a:pt x="31851" y="78862"/>
                    <a:pt x="31851" y="78862"/>
                  </a:cubicBezTo>
                  <a:cubicBezTo>
                    <a:pt x="32913" y="76738"/>
                    <a:pt x="35036" y="75677"/>
                    <a:pt x="37160" y="73553"/>
                  </a:cubicBezTo>
                  <a:cubicBezTo>
                    <a:pt x="47777" y="62936"/>
                    <a:pt x="59455" y="53381"/>
                    <a:pt x="67949" y="40641"/>
                  </a:cubicBezTo>
                  <a:cubicBezTo>
                    <a:pt x="83874" y="18345"/>
                    <a:pt x="57332" y="15160"/>
                    <a:pt x="49900" y="4543"/>
                  </a:cubicBezTo>
                  <a:cubicBezTo>
                    <a:pt x="42468" y="-6074"/>
                    <a:pt x="35036" y="4543"/>
                    <a:pt x="33974" y="9851"/>
                  </a:cubicBezTo>
                  <a:cubicBezTo>
                    <a:pt x="29728" y="31085"/>
                    <a:pt x="15925" y="44887"/>
                    <a:pt x="0" y="56566"/>
                  </a:cubicBezTo>
                  <a:lnTo>
                    <a:pt x="13802" y="66121"/>
                  </a:lnTo>
                  <a:cubicBezTo>
                    <a:pt x="20172" y="58690"/>
                    <a:pt x="25481" y="51257"/>
                    <a:pt x="30789" y="42764"/>
                  </a:cubicBezTo>
                  <a:cubicBezTo>
                    <a:pt x="35036" y="34270"/>
                    <a:pt x="44591" y="27900"/>
                    <a:pt x="55208" y="32147"/>
                  </a:cubicBezTo>
                  <a:cubicBezTo>
                    <a:pt x="62640" y="35332"/>
                    <a:pt x="60517" y="42764"/>
                    <a:pt x="57332" y="48072"/>
                  </a:cubicBezTo>
                  <a:cubicBezTo>
                    <a:pt x="43530" y="52319"/>
                    <a:pt x="31851" y="59751"/>
                    <a:pt x="24419" y="7143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FE03ED-454C-FCEA-35CB-1A2AD99735F4}"/>
                </a:ext>
              </a:extLst>
            </p:cNvPr>
            <p:cNvSpPr/>
            <p:nvPr/>
          </p:nvSpPr>
          <p:spPr>
            <a:xfrm rot="20347601">
              <a:off x="10614321" y="1928422"/>
              <a:ext cx="41381" cy="54146"/>
            </a:xfrm>
            <a:custGeom>
              <a:avLst/>
              <a:gdLst>
                <a:gd name="connsiteX0" fmla="*/ 35036 w 41381"/>
                <a:gd name="connsiteY0" fmla="*/ 0 h 54146"/>
                <a:gd name="connsiteX1" fmla="*/ 35036 w 41381"/>
                <a:gd name="connsiteY1" fmla="*/ 0 h 54146"/>
                <a:gd name="connsiteX2" fmla="*/ 26543 w 41381"/>
                <a:gd name="connsiteY2" fmla="*/ 1062 h 54146"/>
                <a:gd name="connsiteX3" fmla="*/ 7432 w 41381"/>
                <a:gd name="connsiteY3" fmla="*/ 24419 h 54146"/>
                <a:gd name="connsiteX4" fmla="*/ 0 w 41381"/>
                <a:gd name="connsiteY4" fmla="*/ 54147 h 54146"/>
                <a:gd name="connsiteX5" fmla="*/ 24419 w 41381"/>
                <a:gd name="connsiteY5" fmla="*/ 33975 h 54146"/>
                <a:gd name="connsiteX6" fmla="*/ 35036 w 41381"/>
                <a:gd name="connsiteY6" fmla="*/ 0 h 5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81" h="54146">
                  <a:moveTo>
                    <a:pt x="35036" y="0"/>
                  </a:moveTo>
                  <a:cubicBezTo>
                    <a:pt x="35036" y="0"/>
                    <a:pt x="35036" y="0"/>
                    <a:pt x="35036" y="0"/>
                  </a:cubicBezTo>
                  <a:cubicBezTo>
                    <a:pt x="31851" y="0"/>
                    <a:pt x="28666" y="0"/>
                    <a:pt x="26543" y="1062"/>
                  </a:cubicBezTo>
                  <a:cubicBezTo>
                    <a:pt x="14864" y="5309"/>
                    <a:pt x="8494" y="12740"/>
                    <a:pt x="7432" y="24419"/>
                  </a:cubicBezTo>
                  <a:cubicBezTo>
                    <a:pt x="7432" y="35036"/>
                    <a:pt x="4247" y="44591"/>
                    <a:pt x="0" y="54147"/>
                  </a:cubicBezTo>
                  <a:cubicBezTo>
                    <a:pt x="9555" y="49900"/>
                    <a:pt x="18049" y="41406"/>
                    <a:pt x="24419" y="33975"/>
                  </a:cubicBezTo>
                  <a:cubicBezTo>
                    <a:pt x="32913" y="25481"/>
                    <a:pt x="50962" y="16987"/>
                    <a:pt x="35036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C5DB72A-A573-835B-4E03-0567050AC61C}"/>
                </a:ext>
              </a:extLst>
            </p:cNvPr>
            <p:cNvSpPr/>
            <p:nvPr/>
          </p:nvSpPr>
          <p:spPr>
            <a:xfrm rot="20347601">
              <a:off x="10653622" y="1942245"/>
              <a:ext cx="90377" cy="105157"/>
            </a:xfrm>
            <a:custGeom>
              <a:avLst/>
              <a:gdLst>
                <a:gd name="connsiteX0" fmla="*/ 3318 w 90377"/>
                <a:gd name="connsiteY0" fmla="*/ 82812 h 105157"/>
                <a:gd name="connsiteX1" fmla="*/ 6503 w 90377"/>
                <a:gd name="connsiteY1" fmla="*/ 102985 h 105157"/>
                <a:gd name="connsiteX2" fmla="*/ 25614 w 90377"/>
                <a:gd name="connsiteY2" fmla="*/ 96615 h 105157"/>
                <a:gd name="connsiteX3" fmla="*/ 90377 w 90377"/>
                <a:gd name="connsiteY3" fmla="*/ 0 h 105157"/>
                <a:gd name="connsiteX4" fmla="*/ 3318 w 90377"/>
                <a:gd name="connsiteY4" fmla="*/ 82812 h 10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377" h="105157">
                  <a:moveTo>
                    <a:pt x="3318" y="82812"/>
                  </a:moveTo>
                  <a:cubicBezTo>
                    <a:pt x="-1991" y="88121"/>
                    <a:pt x="-929" y="98738"/>
                    <a:pt x="6503" y="102985"/>
                  </a:cubicBezTo>
                  <a:cubicBezTo>
                    <a:pt x="13935" y="108293"/>
                    <a:pt x="21367" y="102985"/>
                    <a:pt x="25614" y="96615"/>
                  </a:cubicBezTo>
                  <a:cubicBezTo>
                    <a:pt x="47909" y="64764"/>
                    <a:pt x="69143" y="31851"/>
                    <a:pt x="90377" y="0"/>
                  </a:cubicBezTo>
                  <a:cubicBezTo>
                    <a:pt x="41539" y="9555"/>
                    <a:pt x="29860" y="54147"/>
                    <a:pt x="3318" y="8281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1D12FEC-7D48-F7AE-A160-31B5A9C4CEF9}"/>
                </a:ext>
              </a:extLst>
            </p:cNvPr>
            <p:cNvSpPr/>
            <p:nvPr/>
          </p:nvSpPr>
          <p:spPr>
            <a:xfrm rot="20347601">
              <a:off x="10539775" y="1862608"/>
              <a:ext cx="38517" cy="72968"/>
            </a:xfrm>
            <a:custGeom>
              <a:avLst/>
              <a:gdLst>
                <a:gd name="connsiteX0" fmla="*/ 5934 w 38517"/>
                <a:gd name="connsiteY0" fmla="*/ 71134 h 72968"/>
                <a:gd name="connsiteX1" fmla="*/ 25045 w 38517"/>
                <a:gd name="connsiteY1" fmla="*/ 58393 h 72968"/>
                <a:gd name="connsiteX2" fmla="*/ 27168 w 38517"/>
                <a:gd name="connsiteY2" fmla="*/ 54147 h 72968"/>
                <a:gd name="connsiteX3" fmla="*/ 20798 w 38517"/>
                <a:gd name="connsiteY3" fmla="*/ 42468 h 72968"/>
                <a:gd name="connsiteX4" fmla="*/ 36724 w 38517"/>
                <a:gd name="connsiteY4" fmla="*/ 0 h 72968"/>
                <a:gd name="connsiteX5" fmla="*/ 8058 w 38517"/>
                <a:gd name="connsiteY5" fmla="*/ 45653 h 72968"/>
                <a:gd name="connsiteX6" fmla="*/ 4873 w 38517"/>
                <a:gd name="connsiteY6" fmla="*/ 71134 h 7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7" h="72968">
                  <a:moveTo>
                    <a:pt x="5934" y="71134"/>
                  </a:moveTo>
                  <a:cubicBezTo>
                    <a:pt x="15490" y="77504"/>
                    <a:pt x="21860" y="65825"/>
                    <a:pt x="25045" y="58393"/>
                  </a:cubicBezTo>
                  <a:cubicBezTo>
                    <a:pt x="25045" y="57332"/>
                    <a:pt x="26107" y="55208"/>
                    <a:pt x="27168" y="54147"/>
                  </a:cubicBezTo>
                  <a:cubicBezTo>
                    <a:pt x="25045" y="49900"/>
                    <a:pt x="22921" y="45653"/>
                    <a:pt x="20798" y="42468"/>
                  </a:cubicBezTo>
                  <a:cubicBezTo>
                    <a:pt x="20798" y="26543"/>
                    <a:pt x="45217" y="15925"/>
                    <a:pt x="36724" y="0"/>
                  </a:cubicBezTo>
                  <a:cubicBezTo>
                    <a:pt x="28230" y="15925"/>
                    <a:pt x="22921" y="32913"/>
                    <a:pt x="8058" y="45653"/>
                  </a:cubicBezTo>
                  <a:cubicBezTo>
                    <a:pt x="1687" y="50962"/>
                    <a:pt x="-4683" y="63702"/>
                    <a:pt x="4873" y="7113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CA1AB4-A3BF-BF62-05DE-746F2FE0ACB1}"/>
                </a:ext>
              </a:extLst>
            </p:cNvPr>
            <p:cNvSpPr/>
            <p:nvPr/>
          </p:nvSpPr>
          <p:spPr>
            <a:xfrm rot="20347601">
              <a:off x="10563134" y="1747661"/>
              <a:ext cx="123532" cy="128215"/>
            </a:xfrm>
            <a:custGeom>
              <a:avLst/>
              <a:gdLst>
                <a:gd name="connsiteX0" fmla="*/ 24794 w 123532"/>
                <a:gd name="connsiteY0" fmla="*/ 98488 h 128215"/>
                <a:gd name="connsiteX1" fmla="*/ 21609 w 123532"/>
                <a:gd name="connsiteY1" fmla="*/ 116537 h 128215"/>
                <a:gd name="connsiteX2" fmla="*/ 13115 w 123532"/>
                <a:gd name="connsiteY2" fmla="*/ 128216 h 128215"/>
                <a:gd name="connsiteX3" fmla="*/ 18424 w 123532"/>
                <a:gd name="connsiteY3" fmla="*/ 126092 h 128215"/>
                <a:gd name="connsiteX4" fmla="*/ 90619 w 123532"/>
                <a:gd name="connsiteY4" fmla="*/ 75131 h 128215"/>
                <a:gd name="connsiteX5" fmla="*/ 120347 w 123532"/>
                <a:gd name="connsiteY5" fmla="*/ 41156 h 128215"/>
                <a:gd name="connsiteX6" fmla="*/ 123532 w 123532"/>
                <a:gd name="connsiteY6" fmla="*/ 36910 h 128215"/>
                <a:gd name="connsiteX7" fmla="*/ 120347 w 123532"/>
                <a:gd name="connsiteY7" fmla="*/ 36910 h 128215"/>
                <a:gd name="connsiteX8" fmla="*/ 105483 w 123532"/>
                <a:gd name="connsiteY8" fmla="*/ 42218 h 128215"/>
                <a:gd name="connsiteX9" fmla="*/ 119285 w 123532"/>
                <a:gd name="connsiteY9" fmla="*/ 16737 h 128215"/>
                <a:gd name="connsiteX10" fmla="*/ 106545 w 123532"/>
                <a:gd name="connsiteY10" fmla="*/ 812 h 128215"/>
                <a:gd name="connsiteX11" fmla="*/ 5683 w 123532"/>
                <a:gd name="connsiteY11" fmla="*/ 58144 h 128215"/>
                <a:gd name="connsiteX12" fmla="*/ 5683 w 123532"/>
                <a:gd name="connsiteY12" fmla="*/ 97426 h 128215"/>
                <a:gd name="connsiteX13" fmla="*/ 24794 w 123532"/>
                <a:gd name="connsiteY13" fmla="*/ 95303 h 128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532" h="128215">
                  <a:moveTo>
                    <a:pt x="24794" y="98488"/>
                  </a:moveTo>
                  <a:cubicBezTo>
                    <a:pt x="33288" y="105920"/>
                    <a:pt x="26917" y="111229"/>
                    <a:pt x="21609" y="116537"/>
                  </a:cubicBezTo>
                  <a:cubicBezTo>
                    <a:pt x="18424" y="120784"/>
                    <a:pt x="15239" y="123969"/>
                    <a:pt x="13115" y="128216"/>
                  </a:cubicBezTo>
                  <a:cubicBezTo>
                    <a:pt x="15239" y="128216"/>
                    <a:pt x="16301" y="128216"/>
                    <a:pt x="18424" y="126092"/>
                  </a:cubicBezTo>
                  <a:cubicBezTo>
                    <a:pt x="42843" y="110167"/>
                    <a:pt x="74694" y="103797"/>
                    <a:pt x="90619" y="75131"/>
                  </a:cubicBezTo>
                  <a:cubicBezTo>
                    <a:pt x="98051" y="62390"/>
                    <a:pt x="109730" y="52835"/>
                    <a:pt x="120347" y="41156"/>
                  </a:cubicBezTo>
                  <a:cubicBezTo>
                    <a:pt x="120347" y="40095"/>
                    <a:pt x="122471" y="39033"/>
                    <a:pt x="123532" y="36910"/>
                  </a:cubicBezTo>
                  <a:cubicBezTo>
                    <a:pt x="122471" y="36910"/>
                    <a:pt x="121409" y="36910"/>
                    <a:pt x="120347" y="36910"/>
                  </a:cubicBezTo>
                  <a:cubicBezTo>
                    <a:pt x="115038" y="36910"/>
                    <a:pt x="110792" y="40095"/>
                    <a:pt x="105483" y="42218"/>
                  </a:cubicBezTo>
                  <a:cubicBezTo>
                    <a:pt x="109730" y="33724"/>
                    <a:pt x="115038" y="25231"/>
                    <a:pt x="119285" y="16737"/>
                  </a:cubicBezTo>
                  <a:cubicBezTo>
                    <a:pt x="124594" y="3997"/>
                    <a:pt x="119285" y="-2373"/>
                    <a:pt x="106545" y="812"/>
                  </a:cubicBezTo>
                  <a:cubicBezTo>
                    <a:pt x="68324" y="11429"/>
                    <a:pt x="32226" y="28416"/>
                    <a:pt x="5683" y="58144"/>
                  </a:cubicBezTo>
                  <a:cubicBezTo>
                    <a:pt x="-3872" y="68760"/>
                    <a:pt x="375" y="85748"/>
                    <a:pt x="5683" y="97426"/>
                  </a:cubicBezTo>
                  <a:cubicBezTo>
                    <a:pt x="8868" y="105920"/>
                    <a:pt x="18424" y="99550"/>
                    <a:pt x="24794" y="9530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A3844DB-C630-4172-19AB-133B9C2F9F1C}"/>
                </a:ext>
              </a:extLst>
            </p:cNvPr>
            <p:cNvSpPr/>
            <p:nvPr/>
          </p:nvSpPr>
          <p:spPr>
            <a:xfrm rot="20347601">
              <a:off x="10383201" y="1811899"/>
              <a:ext cx="171995" cy="177303"/>
            </a:xfrm>
            <a:custGeom>
              <a:avLst/>
              <a:gdLst>
                <a:gd name="connsiteX0" fmla="*/ 32913 w 171995"/>
                <a:gd name="connsiteY0" fmla="*/ 157132 h 177303"/>
                <a:gd name="connsiteX1" fmla="*/ 115725 w 171995"/>
                <a:gd name="connsiteY1" fmla="*/ 105108 h 177303"/>
                <a:gd name="connsiteX2" fmla="*/ 129528 w 171995"/>
                <a:gd name="connsiteY2" fmla="*/ 52023 h 177303"/>
                <a:gd name="connsiteX3" fmla="*/ 132713 w 171995"/>
                <a:gd name="connsiteY3" fmla="*/ 39283 h 177303"/>
                <a:gd name="connsiteX4" fmla="*/ 151823 w 171995"/>
                <a:gd name="connsiteY4" fmla="*/ 21234 h 177303"/>
                <a:gd name="connsiteX5" fmla="*/ 171995 w 171995"/>
                <a:gd name="connsiteY5" fmla="*/ 0 h 177303"/>
                <a:gd name="connsiteX6" fmla="*/ 146515 w 171995"/>
                <a:gd name="connsiteY6" fmla="*/ 20172 h 177303"/>
                <a:gd name="connsiteX7" fmla="*/ 112540 w 171995"/>
                <a:gd name="connsiteY7" fmla="*/ 36098 h 177303"/>
                <a:gd name="connsiteX8" fmla="*/ 90245 w 171995"/>
                <a:gd name="connsiteY8" fmla="*/ 41406 h 177303"/>
                <a:gd name="connsiteX9" fmla="*/ 0 w 171995"/>
                <a:gd name="connsiteY9" fmla="*/ 171995 h 177303"/>
                <a:gd name="connsiteX10" fmla="*/ 8494 w 171995"/>
                <a:gd name="connsiteY10" fmla="*/ 177304 h 177303"/>
                <a:gd name="connsiteX11" fmla="*/ 35036 w 171995"/>
                <a:gd name="connsiteY11" fmla="*/ 157132 h 17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1995" h="177303">
                  <a:moveTo>
                    <a:pt x="32913" y="157132"/>
                  </a:moveTo>
                  <a:cubicBezTo>
                    <a:pt x="59455" y="135898"/>
                    <a:pt x="87059" y="119972"/>
                    <a:pt x="115725" y="105108"/>
                  </a:cubicBezTo>
                  <a:cubicBezTo>
                    <a:pt x="135898" y="94491"/>
                    <a:pt x="140144" y="74319"/>
                    <a:pt x="129528" y="52023"/>
                  </a:cubicBezTo>
                  <a:cubicBezTo>
                    <a:pt x="126342" y="44591"/>
                    <a:pt x="129528" y="42468"/>
                    <a:pt x="132713" y="39283"/>
                  </a:cubicBezTo>
                  <a:cubicBezTo>
                    <a:pt x="139083" y="32913"/>
                    <a:pt x="144391" y="26543"/>
                    <a:pt x="151823" y="21234"/>
                  </a:cubicBezTo>
                  <a:cubicBezTo>
                    <a:pt x="158193" y="16987"/>
                    <a:pt x="164564" y="6370"/>
                    <a:pt x="171995" y="0"/>
                  </a:cubicBezTo>
                  <a:cubicBezTo>
                    <a:pt x="160317" y="0"/>
                    <a:pt x="152885" y="10617"/>
                    <a:pt x="146515" y="20172"/>
                  </a:cubicBezTo>
                  <a:cubicBezTo>
                    <a:pt x="138021" y="32913"/>
                    <a:pt x="126342" y="32913"/>
                    <a:pt x="112540" y="36098"/>
                  </a:cubicBezTo>
                  <a:cubicBezTo>
                    <a:pt x="105108" y="37160"/>
                    <a:pt x="97676" y="39283"/>
                    <a:pt x="90245" y="41406"/>
                  </a:cubicBezTo>
                  <a:lnTo>
                    <a:pt x="0" y="171995"/>
                  </a:lnTo>
                  <a:lnTo>
                    <a:pt x="8494" y="177304"/>
                  </a:lnTo>
                  <a:cubicBezTo>
                    <a:pt x="16987" y="170934"/>
                    <a:pt x="26543" y="163502"/>
                    <a:pt x="35036" y="15713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2261588-271A-5F44-73D6-89C09E51C4D2}"/>
                </a:ext>
              </a:extLst>
            </p:cNvPr>
            <p:cNvSpPr/>
            <p:nvPr/>
          </p:nvSpPr>
          <p:spPr>
            <a:xfrm rot="20347601">
              <a:off x="10656810" y="1897736"/>
              <a:ext cx="15925" cy="21234"/>
            </a:xfrm>
            <a:custGeom>
              <a:avLst/>
              <a:gdLst>
                <a:gd name="connsiteX0" fmla="*/ 15925 w 15925"/>
                <a:gd name="connsiteY0" fmla="*/ 13802 h 21234"/>
                <a:gd name="connsiteX1" fmla="*/ 8494 w 15925"/>
                <a:gd name="connsiteY1" fmla="*/ 0 h 21234"/>
                <a:gd name="connsiteX2" fmla="*/ 3185 w 15925"/>
                <a:gd name="connsiteY2" fmla="*/ 3185 h 21234"/>
                <a:gd name="connsiteX3" fmla="*/ 3185 w 15925"/>
                <a:gd name="connsiteY3" fmla="*/ 16987 h 21234"/>
                <a:gd name="connsiteX4" fmla="*/ 15925 w 15925"/>
                <a:gd name="connsiteY4" fmla="*/ 21234 h 21234"/>
                <a:gd name="connsiteX5" fmla="*/ 15925 w 15925"/>
                <a:gd name="connsiteY5" fmla="*/ 13802 h 2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25" h="21234">
                  <a:moveTo>
                    <a:pt x="15925" y="13802"/>
                  </a:moveTo>
                  <a:cubicBezTo>
                    <a:pt x="15925" y="6370"/>
                    <a:pt x="12740" y="2123"/>
                    <a:pt x="8494" y="0"/>
                  </a:cubicBezTo>
                  <a:cubicBezTo>
                    <a:pt x="6370" y="1062"/>
                    <a:pt x="5308" y="2123"/>
                    <a:pt x="3185" y="3185"/>
                  </a:cubicBezTo>
                  <a:cubicBezTo>
                    <a:pt x="-1062" y="5309"/>
                    <a:pt x="-1062" y="12740"/>
                    <a:pt x="3185" y="16987"/>
                  </a:cubicBezTo>
                  <a:cubicBezTo>
                    <a:pt x="6370" y="21234"/>
                    <a:pt x="10617" y="21234"/>
                    <a:pt x="15925" y="21234"/>
                  </a:cubicBezTo>
                  <a:cubicBezTo>
                    <a:pt x="15925" y="19111"/>
                    <a:pt x="15925" y="15926"/>
                    <a:pt x="15925" y="1380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3681F9A-BDD1-D83D-9135-E8696A39BD24}"/>
                </a:ext>
              </a:extLst>
            </p:cNvPr>
            <p:cNvSpPr/>
            <p:nvPr/>
          </p:nvSpPr>
          <p:spPr>
            <a:xfrm rot="20347601">
              <a:off x="10708177" y="2052699"/>
              <a:ext cx="44591" cy="35036"/>
            </a:xfrm>
            <a:custGeom>
              <a:avLst/>
              <a:gdLst>
                <a:gd name="connsiteX0" fmla="*/ 36098 w 44591"/>
                <a:gd name="connsiteY0" fmla="*/ 2123 h 35036"/>
                <a:gd name="connsiteX1" fmla="*/ 19111 w 44591"/>
                <a:gd name="connsiteY1" fmla="*/ 9555 h 35036"/>
                <a:gd name="connsiteX2" fmla="*/ 0 w 44591"/>
                <a:gd name="connsiteY2" fmla="*/ 20172 h 35036"/>
                <a:gd name="connsiteX3" fmla="*/ 21234 w 44591"/>
                <a:gd name="connsiteY3" fmla="*/ 35036 h 35036"/>
                <a:gd name="connsiteX4" fmla="*/ 44591 w 44591"/>
                <a:gd name="connsiteY4" fmla="*/ 0 h 35036"/>
                <a:gd name="connsiteX5" fmla="*/ 36098 w 44591"/>
                <a:gd name="connsiteY5" fmla="*/ 1062 h 35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91" h="35036">
                  <a:moveTo>
                    <a:pt x="36098" y="2123"/>
                  </a:moveTo>
                  <a:cubicBezTo>
                    <a:pt x="29728" y="3185"/>
                    <a:pt x="24419" y="7432"/>
                    <a:pt x="19111" y="9555"/>
                  </a:cubicBezTo>
                  <a:cubicBezTo>
                    <a:pt x="12740" y="12740"/>
                    <a:pt x="6370" y="15926"/>
                    <a:pt x="0" y="20172"/>
                  </a:cubicBezTo>
                  <a:lnTo>
                    <a:pt x="21234" y="35036"/>
                  </a:lnTo>
                  <a:lnTo>
                    <a:pt x="44591" y="0"/>
                  </a:lnTo>
                  <a:cubicBezTo>
                    <a:pt x="44591" y="0"/>
                    <a:pt x="39283" y="0"/>
                    <a:pt x="36098" y="106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D021A8-8FC1-35FA-05B1-BE80B8914C76}"/>
                </a:ext>
              </a:extLst>
            </p:cNvPr>
            <p:cNvSpPr/>
            <p:nvPr/>
          </p:nvSpPr>
          <p:spPr>
            <a:xfrm rot="20347601">
              <a:off x="11662292" y="1973029"/>
              <a:ext cx="455469" cy="456530"/>
            </a:xfrm>
            <a:custGeom>
              <a:avLst/>
              <a:gdLst>
                <a:gd name="connsiteX0" fmla="*/ 455469 w 455469"/>
                <a:gd name="connsiteY0" fmla="*/ 186859 h 456530"/>
                <a:gd name="connsiteX1" fmla="*/ 185798 w 455469"/>
                <a:gd name="connsiteY1" fmla="*/ 0 h 456530"/>
                <a:gd name="connsiteX2" fmla="*/ 0 w 455469"/>
                <a:gd name="connsiteY2" fmla="*/ 269672 h 456530"/>
                <a:gd name="connsiteX3" fmla="*/ 269672 w 455469"/>
                <a:gd name="connsiteY3" fmla="*/ 456531 h 456530"/>
                <a:gd name="connsiteX4" fmla="*/ 455469 w 455469"/>
                <a:gd name="connsiteY4" fmla="*/ 186859 h 4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69" h="456530">
                  <a:moveTo>
                    <a:pt x="455469" y="186859"/>
                  </a:moveTo>
                  <a:lnTo>
                    <a:pt x="185798" y="0"/>
                  </a:lnTo>
                  <a:lnTo>
                    <a:pt x="0" y="269672"/>
                  </a:lnTo>
                  <a:lnTo>
                    <a:pt x="269672" y="456531"/>
                  </a:lnTo>
                  <a:lnTo>
                    <a:pt x="455469" y="186859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E2A8829-AFF3-02F5-0006-F41B92860182}"/>
                </a:ext>
              </a:extLst>
            </p:cNvPr>
            <p:cNvSpPr/>
            <p:nvPr/>
          </p:nvSpPr>
          <p:spPr>
            <a:xfrm rot="20347601">
              <a:off x="11027682" y="1828484"/>
              <a:ext cx="454407" cy="444852"/>
            </a:xfrm>
            <a:custGeom>
              <a:avLst/>
              <a:gdLst>
                <a:gd name="connsiteX0" fmla="*/ 268610 w 454407"/>
                <a:gd name="connsiteY0" fmla="*/ 444852 h 444852"/>
                <a:gd name="connsiteX1" fmla="*/ 454408 w 454407"/>
                <a:gd name="connsiteY1" fmla="*/ 175181 h 444852"/>
                <a:gd name="connsiteX2" fmla="*/ 200661 w 454407"/>
                <a:gd name="connsiteY2" fmla="*/ 0 h 444852"/>
                <a:gd name="connsiteX3" fmla="*/ 156070 w 454407"/>
                <a:gd name="connsiteY3" fmla="*/ 37160 h 444852"/>
                <a:gd name="connsiteX4" fmla="*/ 141206 w 454407"/>
                <a:gd name="connsiteY4" fmla="*/ 50962 h 444852"/>
                <a:gd name="connsiteX5" fmla="*/ 82813 w 454407"/>
                <a:gd name="connsiteY5" fmla="*/ 135898 h 444852"/>
                <a:gd name="connsiteX6" fmla="*/ 94491 w 454407"/>
                <a:gd name="connsiteY6" fmla="*/ 124219 h 444852"/>
                <a:gd name="connsiteX7" fmla="*/ 108293 w 454407"/>
                <a:gd name="connsiteY7" fmla="*/ 117849 h 444852"/>
                <a:gd name="connsiteX8" fmla="*/ 117849 w 454407"/>
                <a:gd name="connsiteY8" fmla="*/ 133774 h 444852"/>
                <a:gd name="connsiteX9" fmla="*/ 106170 w 454407"/>
                <a:gd name="connsiteY9" fmla="*/ 159255 h 444852"/>
                <a:gd name="connsiteX10" fmla="*/ 108293 w 454407"/>
                <a:gd name="connsiteY10" fmla="*/ 187921 h 444852"/>
                <a:gd name="connsiteX11" fmla="*/ 102985 w 454407"/>
                <a:gd name="connsiteY11" fmla="*/ 220834 h 444852"/>
                <a:gd name="connsiteX12" fmla="*/ 25481 w 454407"/>
                <a:gd name="connsiteY12" fmla="*/ 220834 h 444852"/>
                <a:gd name="connsiteX13" fmla="*/ 9555 w 454407"/>
                <a:gd name="connsiteY13" fmla="*/ 244191 h 444852"/>
                <a:gd name="connsiteX14" fmla="*/ 0 w 454407"/>
                <a:gd name="connsiteY14" fmla="*/ 262240 h 444852"/>
                <a:gd name="connsiteX15" fmla="*/ 95553 w 454407"/>
                <a:gd name="connsiteY15" fmla="*/ 328065 h 444852"/>
                <a:gd name="connsiteX16" fmla="*/ 83874 w 454407"/>
                <a:gd name="connsiteY16" fmla="*/ 276042 h 444852"/>
                <a:gd name="connsiteX17" fmla="*/ 124219 w 454407"/>
                <a:gd name="connsiteY17" fmla="*/ 260117 h 444852"/>
                <a:gd name="connsiteX18" fmla="*/ 124219 w 454407"/>
                <a:gd name="connsiteY18" fmla="*/ 323819 h 444852"/>
                <a:gd name="connsiteX19" fmla="*/ 130589 w 454407"/>
                <a:gd name="connsiteY19" fmla="*/ 331251 h 444852"/>
                <a:gd name="connsiteX20" fmla="*/ 136959 w 454407"/>
                <a:gd name="connsiteY20" fmla="*/ 355670 h 44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4407" h="444852">
                  <a:moveTo>
                    <a:pt x="268610" y="444852"/>
                  </a:moveTo>
                  <a:lnTo>
                    <a:pt x="454408" y="175181"/>
                  </a:lnTo>
                  <a:lnTo>
                    <a:pt x="200661" y="0"/>
                  </a:lnTo>
                  <a:cubicBezTo>
                    <a:pt x="182613" y="7432"/>
                    <a:pt x="160317" y="10617"/>
                    <a:pt x="156070" y="37160"/>
                  </a:cubicBezTo>
                  <a:cubicBezTo>
                    <a:pt x="155008" y="43530"/>
                    <a:pt x="148638" y="48838"/>
                    <a:pt x="141206" y="50962"/>
                  </a:cubicBezTo>
                  <a:lnTo>
                    <a:pt x="82813" y="135898"/>
                  </a:lnTo>
                  <a:cubicBezTo>
                    <a:pt x="82813" y="135898"/>
                    <a:pt x="90245" y="128466"/>
                    <a:pt x="94491" y="124219"/>
                  </a:cubicBezTo>
                  <a:cubicBezTo>
                    <a:pt x="98738" y="119972"/>
                    <a:pt x="101923" y="115725"/>
                    <a:pt x="108293" y="117849"/>
                  </a:cubicBezTo>
                  <a:cubicBezTo>
                    <a:pt x="115725" y="119972"/>
                    <a:pt x="116787" y="127404"/>
                    <a:pt x="117849" y="133774"/>
                  </a:cubicBezTo>
                  <a:cubicBezTo>
                    <a:pt x="118910" y="144391"/>
                    <a:pt x="113602" y="151823"/>
                    <a:pt x="106170" y="159255"/>
                  </a:cubicBezTo>
                  <a:cubicBezTo>
                    <a:pt x="95553" y="169872"/>
                    <a:pt x="94491" y="180489"/>
                    <a:pt x="108293" y="187921"/>
                  </a:cubicBezTo>
                  <a:cubicBezTo>
                    <a:pt x="138021" y="203846"/>
                    <a:pt x="121034" y="212340"/>
                    <a:pt x="102985" y="220834"/>
                  </a:cubicBezTo>
                  <a:cubicBezTo>
                    <a:pt x="76443" y="233574"/>
                    <a:pt x="50962" y="237821"/>
                    <a:pt x="25481" y="220834"/>
                  </a:cubicBezTo>
                  <a:lnTo>
                    <a:pt x="9555" y="244191"/>
                  </a:lnTo>
                  <a:cubicBezTo>
                    <a:pt x="7432" y="250561"/>
                    <a:pt x="4247" y="255870"/>
                    <a:pt x="0" y="262240"/>
                  </a:cubicBezTo>
                  <a:lnTo>
                    <a:pt x="95553" y="328065"/>
                  </a:lnTo>
                  <a:cubicBezTo>
                    <a:pt x="89183" y="311078"/>
                    <a:pt x="95553" y="289844"/>
                    <a:pt x="83874" y="276042"/>
                  </a:cubicBezTo>
                  <a:cubicBezTo>
                    <a:pt x="96615" y="268610"/>
                    <a:pt x="104047" y="248438"/>
                    <a:pt x="124219" y="260117"/>
                  </a:cubicBezTo>
                  <a:cubicBezTo>
                    <a:pt x="122095" y="281351"/>
                    <a:pt x="132713" y="302585"/>
                    <a:pt x="124219" y="323819"/>
                  </a:cubicBezTo>
                  <a:cubicBezTo>
                    <a:pt x="126342" y="325942"/>
                    <a:pt x="129528" y="328065"/>
                    <a:pt x="130589" y="331251"/>
                  </a:cubicBezTo>
                  <a:cubicBezTo>
                    <a:pt x="131651" y="339744"/>
                    <a:pt x="134836" y="347176"/>
                    <a:pt x="136959" y="35567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2BC723-2794-1F50-CFB4-9F3795B274E0}"/>
                </a:ext>
              </a:extLst>
            </p:cNvPr>
            <p:cNvSpPr/>
            <p:nvPr/>
          </p:nvSpPr>
          <p:spPr>
            <a:xfrm rot="20347601">
              <a:off x="11898433" y="-521948"/>
              <a:ext cx="37159" cy="45653"/>
            </a:xfrm>
            <a:custGeom>
              <a:avLst/>
              <a:gdLst>
                <a:gd name="connsiteX0" fmla="*/ 37159 w 37159"/>
                <a:gd name="connsiteY0" fmla="*/ 7432 h 45653"/>
                <a:gd name="connsiteX1" fmla="*/ 37159 w 37159"/>
                <a:gd name="connsiteY1" fmla="*/ 0 h 45653"/>
                <a:gd name="connsiteX2" fmla="*/ 0 w 37159"/>
                <a:gd name="connsiteY2" fmla="*/ 45653 h 45653"/>
                <a:gd name="connsiteX3" fmla="*/ 36098 w 37159"/>
                <a:gd name="connsiteY3" fmla="*/ 7432 h 4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59" h="45653">
                  <a:moveTo>
                    <a:pt x="37159" y="7432"/>
                  </a:moveTo>
                  <a:cubicBezTo>
                    <a:pt x="37159" y="7432"/>
                    <a:pt x="37159" y="2123"/>
                    <a:pt x="37159" y="0"/>
                  </a:cubicBezTo>
                  <a:cubicBezTo>
                    <a:pt x="24419" y="14864"/>
                    <a:pt x="12740" y="29728"/>
                    <a:pt x="0" y="45653"/>
                  </a:cubicBezTo>
                  <a:cubicBezTo>
                    <a:pt x="19111" y="45653"/>
                    <a:pt x="33974" y="29728"/>
                    <a:pt x="36098" y="743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049C5FB-442F-3AAC-B37C-2620C35B2C64}"/>
                </a:ext>
              </a:extLst>
            </p:cNvPr>
            <p:cNvSpPr/>
            <p:nvPr/>
          </p:nvSpPr>
          <p:spPr>
            <a:xfrm rot="20347601">
              <a:off x="11886420" y="-668344"/>
              <a:ext cx="19191" cy="16987"/>
            </a:xfrm>
            <a:custGeom>
              <a:avLst/>
              <a:gdLst>
                <a:gd name="connsiteX0" fmla="*/ 19192 w 19191"/>
                <a:gd name="connsiteY0" fmla="*/ 5308 h 16987"/>
                <a:gd name="connsiteX1" fmla="*/ 11760 w 19191"/>
                <a:gd name="connsiteY1" fmla="*/ 0 h 16987"/>
                <a:gd name="connsiteX2" fmla="*/ 1143 w 19191"/>
                <a:gd name="connsiteY2" fmla="*/ 16987 h 16987"/>
                <a:gd name="connsiteX3" fmla="*/ 19192 w 19191"/>
                <a:gd name="connsiteY3" fmla="*/ 5308 h 1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91" h="16987">
                  <a:moveTo>
                    <a:pt x="19192" y="5308"/>
                  </a:moveTo>
                  <a:lnTo>
                    <a:pt x="11760" y="0"/>
                  </a:lnTo>
                  <a:cubicBezTo>
                    <a:pt x="5390" y="3185"/>
                    <a:pt x="-3104" y="7432"/>
                    <a:pt x="1143" y="16987"/>
                  </a:cubicBezTo>
                  <a:cubicBezTo>
                    <a:pt x="6452" y="14864"/>
                    <a:pt x="12822" y="10617"/>
                    <a:pt x="19192" y="530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397E10D-01B3-954A-C66D-A486A77735FD}"/>
                </a:ext>
              </a:extLst>
            </p:cNvPr>
            <p:cNvSpPr/>
            <p:nvPr/>
          </p:nvSpPr>
          <p:spPr>
            <a:xfrm rot="20347601">
              <a:off x="11674300" y="-534398"/>
              <a:ext cx="212340" cy="173845"/>
            </a:xfrm>
            <a:custGeom>
              <a:avLst/>
              <a:gdLst>
                <a:gd name="connsiteX0" fmla="*/ 0 w 212340"/>
                <a:gd name="connsiteY0" fmla="*/ 118637 h 173845"/>
                <a:gd name="connsiteX1" fmla="*/ 80689 w 212340"/>
                <a:gd name="connsiteY1" fmla="*/ 173845 h 173845"/>
                <a:gd name="connsiteX2" fmla="*/ 105108 w 212340"/>
                <a:gd name="connsiteY2" fmla="*/ 154735 h 173845"/>
                <a:gd name="connsiteX3" fmla="*/ 140144 w 212340"/>
                <a:gd name="connsiteY3" fmla="*/ 131377 h 173845"/>
                <a:gd name="connsiteX4" fmla="*/ 159255 w 212340"/>
                <a:gd name="connsiteY4" fmla="*/ 76169 h 173845"/>
                <a:gd name="connsiteX5" fmla="*/ 153947 w 212340"/>
                <a:gd name="connsiteY5" fmla="*/ 71922 h 173845"/>
                <a:gd name="connsiteX6" fmla="*/ 182613 w 212340"/>
                <a:gd name="connsiteY6" fmla="*/ 42194 h 173845"/>
                <a:gd name="connsiteX7" fmla="*/ 198538 w 212340"/>
                <a:gd name="connsiteY7" fmla="*/ 37948 h 173845"/>
                <a:gd name="connsiteX8" fmla="*/ 210217 w 212340"/>
                <a:gd name="connsiteY8" fmla="*/ 47503 h 173845"/>
                <a:gd name="connsiteX9" fmla="*/ 212340 w 212340"/>
                <a:gd name="connsiteY9" fmla="*/ 24146 h 173845"/>
                <a:gd name="connsiteX10" fmla="*/ 181551 w 212340"/>
                <a:gd name="connsiteY10" fmla="*/ 13529 h 173845"/>
                <a:gd name="connsiteX11" fmla="*/ 141206 w 212340"/>
                <a:gd name="connsiteY11" fmla="*/ 17775 h 173845"/>
                <a:gd name="connsiteX12" fmla="*/ 118910 w 212340"/>
                <a:gd name="connsiteY12" fmla="*/ 37948 h 17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340" h="173845">
                  <a:moveTo>
                    <a:pt x="0" y="118637"/>
                  </a:moveTo>
                  <a:lnTo>
                    <a:pt x="80689" y="173845"/>
                  </a:lnTo>
                  <a:cubicBezTo>
                    <a:pt x="89183" y="167475"/>
                    <a:pt x="97677" y="161105"/>
                    <a:pt x="105108" y="154735"/>
                  </a:cubicBezTo>
                  <a:cubicBezTo>
                    <a:pt x="115725" y="146241"/>
                    <a:pt x="125281" y="131377"/>
                    <a:pt x="140144" y="131377"/>
                  </a:cubicBezTo>
                  <a:cubicBezTo>
                    <a:pt x="131651" y="104835"/>
                    <a:pt x="143330" y="88909"/>
                    <a:pt x="159255" y="76169"/>
                  </a:cubicBezTo>
                  <a:cubicBezTo>
                    <a:pt x="158193" y="75107"/>
                    <a:pt x="156070" y="72984"/>
                    <a:pt x="153947" y="71922"/>
                  </a:cubicBezTo>
                  <a:cubicBezTo>
                    <a:pt x="163502" y="61305"/>
                    <a:pt x="177304" y="55997"/>
                    <a:pt x="182613" y="42194"/>
                  </a:cubicBezTo>
                  <a:cubicBezTo>
                    <a:pt x="184736" y="35824"/>
                    <a:pt x="192168" y="32639"/>
                    <a:pt x="198538" y="37948"/>
                  </a:cubicBezTo>
                  <a:cubicBezTo>
                    <a:pt x="202785" y="41133"/>
                    <a:pt x="205970" y="44318"/>
                    <a:pt x="210217" y="47503"/>
                  </a:cubicBezTo>
                  <a:cubicBezTo>
                    <a:pt x="212340" y="39009"/>
                    <a:pt x="212340" y="30516"/>
                    <a:pt x="212340" y="24146"/>
                  </a:cubicBezTo>
                  <a:cubicBezTo>
                    <a:pt x="199600" y="32639"/>
                    <a:pt x="191106" y="33701"/>
                    <a:pt x="181551" y="13529"/>
                  </a:cubicBezTo>
                  <a:cubicBezTo>
                    <a:pt x="171995" y="-6644"/>
                    <a:pt x="151823" y="-3459"/>
                    <a:pt x="141206" y="17775"/>
                  </a:cubicBezTo>
                  <a:cubicBezTo>
                    <a:pt x="135898" y="28392"/>
                    <a:pt x="130589" y="39009"/>
                    <a:pt x="118910" y="37948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9BCD20E-1F46-45BC-1269-3835CC9C4713}"/>
                </a:ext>
              </a:extLst>
            </p:cNvPr>
            <p:cNvSpPr/>
            <p:nvPr/>
          </p:nvSpPr>
          <p:spPr>
            <a:xfrm rot="20347601">
              <a:off x="12013985" y="-615118"/>
              <a:ext cx="50961" cy="48838"/>
            </a:xfrm>
            <a:custGeom>
              <a:avLst/>
              <a:gdLst>
                <a:gd name="connsiteX0" fmla="*/ 40345 w 50961"/>
                <a:gd name="connsiteY0" fmla="*/ 48838 h 48838"/>
                <a:gd name="connsiteX1" fmla="*/ 50962 w 50961"/>
                <a:gd name="connsiteY1" fmla="*/ 33974 h 48838"/>
                <a:gd name="connsiteX2" fmla="*/ 48838 w 50961"/>
                <a:gd name="connsiteY2" fmla="*/ 28666 h 48838"/>
                <a:gd name="connsiteX3" fmla="*/ 46715 w 50961"/>
                <a:gd name="connsiteY3" fmla="*/ 9555 h 48838"/>
                <a:gd name="connsiteX4" fmla="*/ 46715 w 50961"/>
                <a:gd name="connsiteY4" fmla="*/ 0 h 48838"/>
                <a:gd name="connsiteX5" fmla="*/ 44592 w 50961"/>
                <a:gd name="connsiteY5" fmla="*/ 0 h 48838"/>
                <a:gd name="connsiteX6" fmla="*/ 0 w 50961"/>
                <a:gd name="connsiteY6" fmla="*/ 43530 h 48838"/>
                <a:gd name="connsiteX7" fmla="*/ 18049 w 50961"/>
                <a:gd name="connsiteY7" fmla="*/ 45653 h 48838"/>
                <a:gd name="connsiteX8" fmla="*/ 38221 w 50961"/>
                <a:gd name="connsiteY8" fmla="*/ 48838 h 4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61" h="48838">
                  <a:moveTo>
                    <a:pt x="40345" y="48838"/>
                  </a:moveTo>
                  <a:lnTo>
                    <a:pt x="50962" y="33974"/>
                  </a:lnTo>
                  <a:cubicBezTo>
                    <a:pt x="50962" y="33974"/>
                    <a:pt x="49900" y="30789"/>
                    <a:pt x="48838" y="28666"/>
                  </a:cubicBezTo>
                  <a:cubicBezTo>
                    <a:pt x="46715" y="22296"/>
                    <a:pt x="48838" y="15925"/>
                    <a:pt x="46715" y="9555"/>
                  </a:cubicBezTo>
                  <a:cubicBezTo>
                    <a:pt x="46715" y="6370"/>
                    <a:pt x="46715" y="3185"/>
                    <a:pt x="46715" y="0"/>
                  </a:cubicBezTo>
                  <a:cubicBezTo>
                    <a:pt x="46715" y="0"/>
                    <a:pt x="45653" y="0"/>
                    <a:pt x="44592" y="0"/>
                  </a:cubicBezTo>
                  <a:cubicBezTo>
                    <a:pt x="21234" y="7432"/>
                    <a:pt x="10617" y="24419"/>
                    <a:pt x="0" y="43530"/>
                  </a:cubicBezTo>
                  <a:cubicBezTo>
                    <a:pt x="3185" y="45653"/>
                    <a:pt x="9555" y="45653"/>
                    <a:pt x="18049" y="45653"/>
                  </a:cubicBezTo>
                  <a:cubicBezTo>
                    <a:pt x="26543" y="45653"/>
                    <a:pt x="32913" y="45653"/>
                    <a:pt x="38221" y="4883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94B4C5B-D28E-77EF-09CB-B0F55062B87E}"/>
                </a:ext>
              </a:extLst>
            </p:cNvPr>
            <p:cNvSpPr/>
            <p:nvPr/>
          </p:nvSpPr>
          <p:spPr>
            <a:xfrm rot="20347601">
              <a:off x="12080359" y="-693866"/>
              <a:ext cx="45653" cy="19068"/>
            </a:xfrm>
            <a:custGeom>
              <a:avLst/>
              <a:gdLst>
                <a:gd name="connsiteX0" fmla="*/ 29727 w 45653"/>
                <a:gd name="connsiteY0" fmla="*/ 9555 h 19068"/>
                <a:gd name="connsiteX1" fmla="*/ 45653 w 45653"/>
                <a:gd name="connsiteY1" fmla="*/ 5308 h 19068"/>
                <a:gd name="connsiteX2" fmla="*/ 16987 w 45653"/>
                <a:gd name="connsiteY2" fmla="*/ 4247 h 19068"/>
                <a:gd name="connsiteX3" fmla="*/ 4246 w 45653"/>
                <a:gd name="connsiteY3" fmla="*/ 10617 h 19068"/>
                <a:gd name="connsiteX4" fmla="*/ 0 w 45653"/>
                <a:gd name="connsiteY4" fmla="*/ 16987 h 19068"/>
                <a:gd name="connsiteX5" fmla="*/ 28666 w 45653"/>
                <a:gd name="connsiteY5" fmla="*/ 9555 h 1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53" h="19068">
                  <a:moveTo>
                    <a:pt x="29727" y="9555"/>
                  </a:moveTo>
                  <a:cubicBezTo>
                    <a:pt x="35036" y="9555"/>
                    <a:pt x="40344" y="8494"/>
                    <a:pt x="45653" y="5308"/>
                  </a:cubicBezTo>
                  <a:cubicBezTo>
                    <a:pt x="38221" y="-2123"/>
                    <a:pt x="28666" y="-1062"/>
                    <a:pt x="16987" y="4247"/>
                  </a:cubicBezTo>
                  <a:cubicBezTo>
                    <a:pt x="12740" y="6370"/>
                    <a:pt x="8493" y="8494"/>
                    <a:pt x="4246" y="10617"/>
                  </a:cubicBezTo>
                  <a:lnTo>
                    <a:pt x="0" y="16987"/>
                  </a:lnTo>
                  <a:cubicBezTo>
                    <a:pt x="7432" y="24419"/>
                    <a:pt x="19111" y="9555"/>
                    <a:pt x="28666" y="9555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E8CF2BE-E4CA-4928-F47B-032335C1F8C6}"/>
                </a:ext>
              </a:extLst>
            </p:cNvPr>
            <p:cNvSpPr/>
            <p:nvPr/>
          </p:nvSpPr>
          <p:spPr>
            <a:xfrm rot="20347601">
              <a:off x="12115978" y="-902016"/>
              <a:ext cx="90282" cy="59727"/>
            </a:xfrm>
            <a:custGeom>
              <a:avLst/>
              <a:gdLst>
                <a:gd name="connsiteX0" fmla="*/ 70072 w 90282"/>
                <a:gd name="connsiteY0" fmla="*/ 43530 h 59727"/>
                <a:gd name="connsiteX1" fmla="*/ 90244 w 90282"/>
                <a:gd name="connsiteY1" fmla="*/ 7432 h 59727"/>
                <a:gd name="connsiteX2" fmla="*/ 85997 w 90282"/>
                <a:gd name="connsiteY2" fmla="*/ 0 h 59727"/>
                <a:gd name="connsiteX3" fmla="*/ 38221 w 90282"/>
                <a:gd name="connsiteY3" fmla="*/ 18049 h 59727"/>
                <a:gd name="connsiteX4" fmla="*/ 21234 w 90282"/>
                <a:gd name="connsiteY4" fmla="*/ 18049 h 59727"/>
                <a:gd name="connsiteX5" fmla="*/ 0 w 90282"/>
                <a:gd name="connsiteY5" fmla="*/ 48838 h 59727"/>
                <a:gd name="connsiteX6" fmla="*/ 70072 w 90282"/>
                <a:gd name="connsiteY6" fmla="*/ 42468 h 5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282" h="59727">
                  <a:moveTo>
                    <a:pt x="70072" y="43530"/>
                  </a:moveTo>
                  <a:cubicBezTo>
                    <a:pt x="70072" y="30789"/>
                    <a:pt x="91306" y="21234"/>
                    <a:pt x="90244" y="7432"/>
                  </a:cubicBezTo>
                  <a:cubicBezTo>
                    <a:pt x="90244" y="3185"/>
                    <a:pt x="88121" y="1062"/>
                    <a:pt x="85997" y="0"/>
                  </a:cubicBezTo>
                  <a:cubicBezTo>
                    <a:pt x="75381" y="13802"/>
                    <a:pt x="59455" y="21234"/>
                    <a:pt x="38221" y="18049"/>
                  </a:cubicBezTo>
                  <a:cubicBezTo>
                    <a:pt x="31851" y="18049"/>
                    <a:pt x="26543" y="18049"/>
                    <a:pt x="21234" y="18049"/>
                  </a:cubicBezTo>
                  <a:lnTo>
                    <a:pt x="0" y="48838"/>
                  </a:lnTo>
                  <a:cubicBezTo>
                    <a:pt x="16987" y="64764"/>
                    <a:pt x="48838" y="63702"/>
                    <a:pt x="70072" y="4246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B9D5F62-0198-C56C-BD04-EB5DC1506369}"/>
                </a:ext>
              </a:extLst>
            </p:cNvPr>
            <p:cNvSpPr/>
            <p:nvPr/>
          </p:nvSpPr>
          <p:spPr>
            <a:xfrm rot="20347601">
              <a:off x="12299460" y="-908199"/>
              <a:ext cx="31691" cy="37159"/>
            </a:xfrm>
            <a:custGeom>
              <a:avLst/>
              <a:gdLst>
                <a:gd name="connsiteX0" fmla="*/ 5149 w 31691"/>
                <a:gd name="connsiteY0" fmla="*/ 37160 h 37159"/>
                <a:gd name="connsiteX1" fmla="*/ 31692 w 31691"/>
                <a:gd name="connsiteY1" fmla="*/ 13802 h 37159"/>
                <a:gd name="connsiteX2" fmla="*/ 12581 w 31691"/>
                <a:gd name="connsiteY2" fmla="*/ 0 h 37159"/>
                <a:gd name="connsiteX3" fmla="*/ 1964 w 31691"/>
                <a:gd name="connsiteY3" fmla="*/ 32913 h 37159"/>
                <a:gd name="connsiteX4" fmla="*/ 5149 w 31691"/>
                <a:gd name="connsiteY4" fmla="*/ 37160 h 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91" h="37159">
                  <a:moveTo>
                    <a:pt x="5149" y="37160"/>
                  </a:moveTo>
                  <a:cubicBezTo>
                    <a:pt x="17890" y="33974"/>
                    <a:pt x="25322" y="24419"/>
                    <a:pt x="31692" y="13802"/>
                  </a:cubicBezTo>
                  <a:lnTo>
                    <a:pt x="12581" y="0"/>
                  </a:lnTo>
                  <a:cubicBezTo>
                    <a:pt x="6211" y="9555"/>
                    <a:pt x="-4406" y="20172"/>
                    <a:pt x="1964" y="32913"/>
                  </a:cubicBezTo>
                  <a:cubicBezTo>
                    <a:pt x="1964" y="35036"/>
                    <a:pt x="4088" y="36098"/>
                    <a:pt x="5149" y="3716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2521E08-8E89-E4CA-9B9B-54E4DA3DACA7}"/>
                </a:ext>
              </a:extLst>
            </p:cNvPr>
            <p:cNvSpPr/>
            <p:nvPr/>
          </p:nvSpPr>
          <p:spPr>
            <a:xfrm rot="20347601">
              <a:off x="12268156" y="-843537"/>
              <a:ext cx="32912" cy="24419"/>
            </a:xfrm>
            <a:custGeom>
              <a:avLst/>
              <a:gdLst>
                <a:gd name="connsiteX0" fmla="*/ 27604 w 32912"/>
                <a:gd name="connsiteY0" fmla="*/ 11679 h 24419"/>
                <a:gd name="connsiteX1" fmla="*/ 32913 w 32912"/>
                <a:gd name="connsiteY1" fmla="*/ 0 h 24419"/>
                <a:gd name="connsiteX2" fmla="*/ 0 w 32912"/>
                <a:gd name="connsiteY2" fmla="*/ 24419 h 24419"/>
                <a:gd name="connsiteX3" fmla="*/ 19111 w 32912"/>
                <a:gd name="connsiteY3" fmla="*/ 15926 h 24419"/>
                <a:gd name="connsiteX4" fmla="*/ 28666 w 32912"/>
                <a:gd name="connsiteY4" fmla="*/ 11679 h 24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12" h="24419">
                  <a:moveTo>
                    <a:pt x="27604" y="11679"/>
                  </a:moveTo>
                  <a:cubicBezTo>
                    <a:pt x="27604" y="11679"/>
                    <a:pt x="30789" y="4247"/>
                    <a:pt x="32913" y="0"/>
                  </a:cubicBezTo>
                  <a:cubicBezTo>
                    <a:pt x="16987" y="0"/>
                    <a:pt x="2123" y="0"/>
                    <a:pt x="0" y="24419"/>
                  </a:cubicBezTo>
                  <a:cubicBezTo>
                    <a:pt x="5308" y="20172"/>
                    <a:pt x="11679" y="16987"/>
                    <a:pt x="19111" y="15926"/>
                  </a:cubicBezTo>
                  <a:cubicBezTo>
                    <a:pt x="22296" y="15926"/>
                    <a:pt x="25481" y="13802"/>
                    <a:pt x="28666" y="1167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3708F87-9FD4-ACBB-ECBF-F44E65479CAD}"/>
                </a:ext>
              </a:extLst>
            </p:cNvPr>
            <p:cNvSpPr/>
            <p:nvPr/>
          </p:nvSpPr>
          <p:spPr>
            <a:xfrm rot="20347601">
              <a:off x="12252357" y="-594825"/>
              <a:ext cx="28936" cy="28902"/>
            </a:xfrm>
            <a:custGeom>
              <a:avLst/>
              <a:gdLst>
                <a:gd name="connsiteX0" fmla="*/ 0 w 28936"/>
                <a:gd name="connsiteY0" fmla="*/ 8731 h 28902"/>
                <a:gd name="connsiteX1" fmla="*/ 28666 w 28936"/>
                <a:gd name="connsiteY1" fmla="*/ 28903 h 28902"/>
                <a:gd name="connsiteX2" fmla="*/ 23358 w 28936"/>
                <a:gd name="connsiteY2" fmla="*/ 6607 h 28902"/>
                <a:gd name="connsiteX3" fmla="*/ 0 w 28936"/>
                <a:gd name="connsiteY3" fmla="*/ 8731 h 2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36" h="28902">
                  <a:moveTo>
                    <a:pt x="0" y="8731"/>
                  </a:moveTo>
                  <a:lnTo>
                    <a:pt x="28666" y="28903"/>
                  </a:lnTo>
                  <a:cubicBezTo>
                    <a:pt x="29727" y="21471"/>
                    <a:pt x="27604" y="12977"/>
                    <a:pt x="23358" y="6607"/>
                  </a:cubicBezTo>
                  <a:cubicBezTo>
                    <a:pt x="14864" y="-6133"/>
                    <a:pt x="7432" y="2360"/>
                    <a:pt x="0" y="873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D67C510-393D-CC0A-6F7E-47135991788D}"/>
                </a:ext>
              </a:extLst>
            </p:cNvPr>
            <p:cNvSpPr/>
            <p:nvPr/>
          </p:nvSpPr>
          <p:spPr>
            <a:xfrm rot="20347601">
              <a:off x="12280282" y="-687685"/>
              <a:ext cx="116321" cy="121868"/>
            </a:xfrm>
            <a:custGeom>
              <a:avLst/>
              <a:gdLst>
                <a:gd name="connsiteX0" fmla="*/ 57928 w 116321"/>
                <a:gd name="connsiteY0" fmla="*/ 2958 h 121868"/>
                <a:gd name="connsiteX1" fmla="*/ 21830 w 116321"/>
                <a:gd name="connsiteY1" fmla="*/ 15698 h 121868"/>
                <a:gd name="connsiteX2" fmla="*/ 12275 w 116321"/>
                <a:gd name="connsiteY2" fmla="*/ 28439 h 121868"/>
                <a:gd name="connsiteX3" fmla="*/ 1658 w 116321"/>
                <a:gd name="connsiteY3" fmla="*/ 51796 h 121868"/>
                <a:gd name="connsiteX4" fmla="*/ 29262 w 116321"/>
                <a:gd name="connsiteY4" fmla="*/ 54981 h 121868"/>
                <a:gd name="connsiteX5" fmla="*/ 20769 w 116321"/>
                <a:gd name="connsiteY5" fmla="*/ 71968 h 121868"/>
                <a:gd name="connsiteX6" fmla="*/ 10152 w 116321"/>
                <a:gd name="connsiteY6" fmla="*/ 93202 h 121868"/>
                <a:gd name="connsiteX7" fmla="*/ 35632 w 116321"/>
                <a:gd name="connsiteY7" fmla="*/ 90017 h 121868"/>
                <a:gd name="connsiteX8" fmla="*/ 65360 w 116321"/>
                <a:gd name="connsiteY8" fmla="*/ 92141 h 121868"/>
                <a:gd name="connsiteX9" fmla="*/ 30324 w 116321"/>
                <a:gd name="connsiteY9" fmla="*/ 121868 h 121868"/>
                <a:gd name="connsiteX10" fmla="*/ 30324 w 116321"/>
                <a:gd name="connsiteY10" fmla="*/ 121868 h 121868"/>
                <a:gd name="connsiteX11" fmla="*/ 85532 w 116321"/>
                <a:gd name="connsiteY11" fmla="*/ 100634 h 121868"/>
                <a:gd name="connsiteX12" fmla="*/ 111013 w 116321"/>
                <a:gd name="connsiteY12" fmla="*/ 84709 h 121868"/>
                <a:gd name="connsiteX13" fmla="*/ 116322 w 116321"/>
                <a:gd name="connsiteY13" fmla="*/ 70907 h 121868"/>
                <a:gd name="connsiteX14" fmla="*/ 72792 w 116321"/>
                <a:gd name="connsiteY14" fmla="*/ 82585 h 121868"/>
                <a:gd name="connsiteX15" fmla="*/ 72792 w 116321"/>
                <a:gd name="connsiteY15" fmla="*/ 49673 h 121868"/>
                <a:gd name="connsiteX16" fmla="*/ 72792 w 116321"/>
                <a:gd name="connsiteY16" fmla="*/ 33747 h 121868"/>
                <a:gd name="connsiteX17" fmla="*/ 57928 w 116321"/>
                <a:gd name="connsiteY17" fmla="*/ 36932 h 121868"/>
                <a:gd name="connsiteX18" fmla="*/ 37756 w 116321"/>
                <a:gd name="connsiteY18" fmla="*/ 45426 h 121868"/>
                <a:gd name="connsiteX19" fmla="*/ 45188 w 116321"/>
                <a:gd name="connsiteY19" fmla="*/ 31624 h 121868"/>
                <a:gd name="connsiteX20" fmla="*/ 56866 w 116321"/>
                <a:gd name="connsiteY20" fmla="*/ 1896 h 121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6321" h="121868">
                  <a:moveTo>
                    <a:pt x="57928" y="2958"/>
                  </a:moveTo>
                  <a:cubicBezTo>
                    <a:pt x="49434" y="-4474"/>
                    <a:pt x="31386" y="2958"/>
                    <a:pt x="21830" y="15698"/>
                  </a:cubicBezTo>
                  <a:cubicBezTo>
                    <a:pt x="18645" y="19945"/>
                    <a:pt x="16522" y="25254"/>
                    <a:pt x="12275" y="28439"/>
                  </a:cubicBezTo>
                  <a:cubicBezTo>
                    <a:pt x="4843" y="34809"/>
                    <a:pt x="-3651" y="41179"/>
                    <a:pt x="1658" y="51796"/>
                  </a:cubicBezTo>
                  <a:cubicBezTo>
                    <a:pt x="8028" y="66660"/>
                    <a:pt x="19707" y="53919"/>
                    <a:pt x="29262" y="54981"/>
                  </a:cubicBezTo>
                  <a:cubicBezTo>
                    <a:pt x="29262" y="61351"/>
                    <a:pt x="25015" y="66660"/>
                    <a:pt x="20769" y="71968"/>
                  </a:cubicBezTo>
                  <a:cubicBezTo>
                    <a:pt x="15460" y="78339"/>
                    <a:pt x="-466" y="81524"/>
                    <a:pt x="10152" y="93202"/>
                  </a:cubicBezTo>
                  <a:cubicBezTo>
                    <a:pt x="16522" y="100634"/>
                    <a:pt x="28200" y="98511"/>
                    <a:pt x="35632" y="90017"/>
                  </a:cubicBezTo>
                  <a:cubicBezTo>
                    <a:pt x="47311" y="78339"/>
                    <a:pt x="55805" y="82585"/>
                    <a:pt x="65360" y="92141"/>
                  </a:cubicBezTo>
                  <a:cubicBezTo>
                    <a:pt x="53681" y="101696"/>
                    <a:pt x="44126" y="115498"/>
                    <a:pt x="30324" y="121868"/>
                  </a:cubicBezTo>
                  <a:lnTo>
                    <a:pt x="30324" y="121868"/>
                  </a:lnTo>
                  <a:cubicBezTo>
                    <a:pt x="51558" y="118683"/>
                    <a:pt x="64298" y="99573"/>
                    <a:pt x="85532" y="100634"/>
                  </a:cubicBezTo>
                  <a:cubicBezTo>
                    <a:pt x="99335" y="100634"/>
                    <a:pt x="106766" y="95326"/>
                    <a:pt x="111013" y="84709"/>
                  </a:cubicBezTo>
                  <a:cubicBezTo>
                    <a:pt x="113137" y="80462"/>
                    <a:pt x="114198" y="75153"/>
                    <a:pt x="116322" y="70907"/>
                  </a:cubicBezTo>
                  <a:cubicBezTo>
                    <a:pt x="102519" y="75153"/>
                    <a:pt x="87656" y="78339"/>
                    <a:pt x="72792" y="82585"/>
                  </a:cubicBezTo>
                  <a:cubicBezTo>
                    <a:pt x="66422" y="71968"/>
                    <a:pt x="65360" y="61351"/>
                    <a:pt x="72792" y="49673"/>
                  </a:cubicBezTo>
                  <a:cubicBezTo>
                    <a:pt x="75977" y="44364"/>
                    <a:pt x="80224" y="37994"/>
                    <a:pt x="72792" y="33747"/>
                  </a:cubicBezTo>
                  <a:cubicBezTo>
                    <a:pt x="67484" y="30562"/>
                    <a:pt x="63237" y="33747"/>
                    <a:pt x="57928" y="36932"/>
                  </a:cubicBezTo>
                  <a:cubicBezTo>
                    <a:pt x="51558" y="40117"/>
                    <a:pt x="44126" y="43302"/>
                    <a:pt x="37756" y="45426"/>
                  </a:cubicBezTo>
                  <a:cubicBezTo>
                    <a:pt x="39879" y="41179"/>
                    <a:pt x="42003" y="35871"/>
                    <a:pt x="45188" y="31624"/>
                  </a:cubicBezTo>
                  <a:cubicBezTo>
                    <a:pt x="50496" y="22068"/>
                    <a:pt x="70669" y="14637"/>
                    <a:pt x="56866" y="189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BEB65F3-0F96-539D-935F-558C71B9B7D9}"/>
                </a:ext>
              </a:extLst>
            </p:cNvPr>
            <p:cNvSpPr/>
            <p:nvPr/>
          </p:nvSpPr>
          <p:spPr>
            <a:xfrm rot="20347601">
              <a:off x="12263034" y="-870282"/>
              <a:ext cx="20172" cy="11678"/>
            </a:xfrm>
            <a:custGeom>
              <a:avLst/>
              <a:gdLst>
                <a:gd name="connsiteX0" fmla="*/ 0 w 20172"/>
                <a:gd name="connsiteY0" fmla="*/ 0 h 11678"/>
                <a:gd name="connsiteX1" fmla="*/ 20173 w 20172"/>
                <a:gd name="connsiteY1" fmla="*/ 11679 h 11678"/>
                <a:gd name="connsiteX2" fmla="*/ 0 w 20172"/>
                <a:gd name="connsiteY2" fmla="*/ 0 h 1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72" h="11678">
                  <a:moveTo>
                    <a:pt x="0" y="0"/>
                  </a:moveTo>
                  <a:cubicBezTo>
                    <a:pt x="5309" y="6370"/>
                    <a:pt x="11679" y="10617"/>
                    <a:pt x="20173" y="11679"/>
                  </a:cubicBezTo>
                  <a:cubicBezTo>
                    <a:pt x="15926" y="5308"/>
                    <a:pt x="8494" y="0"/>
                    <a:pt x="0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3BA57C8-B8D9-BE3F-BAA3-A50E75BC7392}"/>
                </a:ext>
              </a:extLst>
            </p:cNvPr>
            <p:cNvSpPr/>
            <p:nvPr/>
          </p:nvSpPr>
          <p:spPr>
            <a:xfrm rot="20347601">
              <a:off x="12360289" y="-743133"/>
              <a:ext cx="70988" cy="78498"/>
            </a:xfrm>
            <a:custGeom>
              <a:avLst/>
              <a:gdLst>
                <a:gd name="connsiteX0" fmla="*/ 25335 w 70988"/>
                <a:gd name="connsiteY0" fmla="*/ 74319 h 78498"/>
                <a:gd name="connsiteX1" fmla="*/ 37014 w 70988"/>
                <a:gd name="connsiteY1" fmla="*/ 66887 h 78498"/>
                <a:gd name="connsiteX2" fmla="*/ 63556 w 70988"/>
                <a:gd name="connsiteY2" fmla="*/ 36098 h 78498"/>
                <a:gd name="connsiteX3" fmla="*/ 70988 w 70988"/>
                <a:gd name="connsiteY3" fmla="*/ 0 h 78498"/>
                <a:gd name="connsiteX4" fmla="*/ 9410 w 70988"/>
                <a:gd name="connsiteY4" fmla="*/ 54147 h 78498"/>
                <a:gd name="connsiteX5" fmla="*/ 1977 w 70988"/>
                <a:gd name="connsiteY5" fmla="*/ 72196 h 78498"/>
                <a:gd name="connsiteX6" fmla="*/ 24273 w 70988"/>
                <a:gd name="connsiteY6" fmla="*/ 74319 h 7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988" h="78498">
                  <a:moveTo>
                    <a:pt x="25335" y="74319"/>
                  </a:moveTo>
                  <a:cubicBezTo>
                    <a:pt x="25335" y="74319"/>
                    <a:pt x="33829" y="70072"/>
                    <a:pt x="37014" y="66887"/>
                  </a:cubicBezTo>
                  <a:cubicBezTo>
                    <a:pt x="45507" y="56270"/>
                    <a:pt x="55062" y="46715"/>
                    <a:pt x="63556" y="36098"/>
                  </a:cubicBezTo>
                  <a:cubicBezTo>
                    <a:pt x="67803" y="26543"/>
                    <a:pt x="70988" y="14864"/>
                    <a:pt x="70988" y="0"/>
                  </a:cubicBezTo>
                  <a:cubicBezTo>
                    <a:pt x="47631" y="20172"/>
                    <a:pt x="29582" y="38221"/>
                    <a:pt x="9410" y="54147"/>
                  </a:cubicBezTo>
                  <a:cubicBezTo>
                    <a:pt x="3039" y="59455"/>
                    <a:pt x="-3331" y="63702"/>
                    <a:pt x="1977" y="72196"/>
                  </a:cubicBezTo>
                  <a:cubicBezTo>
                    <a:pt x="8348" y="82813"/>
                    <a:pt x="16842" y="77504"/>
                    <a:pt x="24273" y="7431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0FD50C1-3EB1-F4AE-F3E0-58C4BFD1B9DD}"/>
                </a:ext>
              </a:extLst>
            </p:cNvPr>
            <p:cNvSpPr/>
            <p:nvPr/>
          </p:nvSpPr>
          <p:spPr>
            <a:xfrm rot="20347601">
              <a:off x="12232873" y="-804828"/>
              <a:ext cx="44591" cy="22020"/>
            </a:xfrm>
            <a:custGeom>
              <a:avLst/>
              <a:gdLst>
                <a:gd name="connsiteX0" fmla="*/ 44591 w 44591"/>
                <a:gd name="connsiteY0" fmla="*/ 786 h 22020"/>
                <a:gd name="connsiteX1" fmla="*/ 0 w 44591"/>
                <a:gd name="connsiteY1" fmla="*/ 22020 h 22020"/>
                <a:gd name="connsiteX2" fmla="*/ 44591 w 44591"/>
                <a:gd name="connsiteY2" fmla="*/ 786 h 2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91" h="22020">
                  <a:moveTo>
                    <a:pt x="44591" y="786"/>
                  </a:moveTo>
                  <a:cubicBezTo>
                    <a:pt x="24419" y="-3461"/>
                    <a:pt x="12740" y="10341"/>
                    <a:pt x="0" y="22020"/>
                  </a:cubicBezTo>
                  <a:cubicBezTo>
                    <a:pt x="18049" y="22020"/>
                    <a:pt x="30789" y="10341"/>
                    <a:pt x="44591" y="78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ED1D050-ACAB-5B45-16BC-28C2E3750F19}"/>
                </a:ext>
              </a:extLst>
            </p:cNvPr>
            <p:cNvSpPr/>
            <p:nvPr/>
          </p:nvSpPr>
          <p:spPr>
            <a:xfrm rot="20347601">
              <a:off x="12199699" y="-806515"/>
              <a:ext cx="5252" cy="23357"/>
            </a:xfrm>
            <a:custGeom>
              <a:avLst/>
              <a:gdLst>
                <a:gd name="connsiteX0" fmla="*/ 2801 w 5252"/>
                <a:gd name="connsiteY0" fmla="*/ 20172 h 23357"/>
                <a:gd name="connsiteX1" fmla="*/ 2801 w 5252"/>
                <a:gd name="connsiteY1" fmla="*/ 0 h 23357"/>
                <a:gd name="connsiteX2" fmla="*/ 2801 w 5252"/>
                <a:gd name="connsiteY2" fmla="*/ 23357 h 23357"/>
                <a:gd name="connsiteX3" fmla="*/ 2801 w 5252"/>
                <a:gd name="connsiteY3" fmla="*/ 20172 h 2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2" h="23357">
                  <a:moveTo>
                    <a:pt x="2801" y="20172"/>
                  </a:moveTo>
                  <a:cubicBezTo>
                    <a:pt x="4924" y="12740"/>
                    <a:pt x="7048" y="5309"/>
                    <a:pt x="2801" y="0"/>
                  </a:cubicBezTo>
                  <a:cubicBezTo>
                    <a:pt x="-1446" y="8494"/>
                    <a:pt x="-384" y="15926"/>
                    <a:pt x="2801" y="23357"/>
                  </a:cubicBezTo>
                  <a:cubicBezTo>
                    <a:pt x="2801" y="23357"/>
                    <a:pt x="2801" y="21234"/>
                    <a:pt x="2801" y="2017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6736367-CC95-51D2-CA9E-0411C4648427}"/>
                </a:ext>
              </a:extLst>
            </p:cNvPr>
            <p:cNvSpPr/>
            <p:nvPr/>
          </p:nvSpPr>
          <p:spPr>
            <a:xfrm rot="20347601">
              <a:off x="11730243" y="57200"/>
              <a:ext cx="161511" cy="146384"/>
            </a:xfrm>
            <a:custGeom>
              <a:avLst/>
              <a:gdLst>
                <a:gd name="connsiteX0" fmla="*/ 161512 w 161511"/>
                <a:gd name="connsiteY0" fmla="*/ 0 h 146384"/>
                <a:gd name="connsiteX1" fmla="*/ 89316 w 161511"/>
                <a:gd name="connsiteY1" fmla="*/ 50962 h 146384"/>
                <a:gd name="connsiteX2" fmla="*/ 14997 w 161511"/>
                <a:gd name="connsiteY2" fmla="*/ 95553 h 146384"/>
                <a:gd name="connsiteX3" fmla="*/ 5442 w 161511"/>
                <a:gd name="connsiteY3" fmla="*/ 133774 h 146384"/>
                <a:gd name="connsiteX4" fmla="*/ 35170 w 161511"/>
                <a:gd name="connsiteY4" fmla="*/ 119972 h 146384"/>
                <a:gd name="connsiteX5" fmla="*/ 54280 w 161511"/>
                <a:gd name="connsiteY5" fmla="*/ 126342 h 146384"/>
                <a:gd name="connsiteX6" fmla="*/ 97810 w 161511"/>
                <a:gd name="connsiteY6" fmla="*/ 133774 h 14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511" h="146384">
                  <a:moveTo>
                    <a:pt x="161512" y="0"/>
                  </a:moveTo>
                  <a:cubicBezTo>
                    <a:pt x="137093" y="16987"/>
                    <a:pt x="117982" y="47776"/>
                    <a:pt x="89316" y="50962"/>
                  </a:cubicBezTo>
                  <a:cubicBezTo>
                    <a:pt x="55342" y="55208"/>
                    <a:pt x="39416" y="80689"/>
                    <a:pt x="14997" y="95553"/>
                  </a:cubicBezTo>
                  <a:cubicBezTo>
                    <a:pt x="7565" y="100861"/>
                    <a:pt x="-8360" y="121034"/>
                    <a:pt x="5442" y="133774"/>
                  </a:cubicBezTo>
                  <a:cubicBezTo>
                    <a:pt x="21367" y="148638"/>
                    <a:pt x="27738" y="131651"/>
                    <a:pt x="35170" y="119972"/>
                  </a:cubicBezTo>
                  <a:cubicBezTo>
                    <a:pt x="45786" y="105108"/>
                    <a:pt x="51095" y="116787"/>
                    <a:pt x="54280" y="126342"/>
                  </a:cubicBezTo>
                  <a:cubicBezTo>
                    <a:pt x="64897" y="156070"/>
                    <a:pt x="81884" y="147576"/>
                    <a:pt x="97810" y="133774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54C243-65D6-B25B-807F-8F8B10DF589C}"/>
                </a:ext>
              </a:extLst>
            </p:cNvPr>
            <p:cNvSpPr/>
            <p:nvPr/>
          </p:nvSpPr>
          <p:spPr>
            <a:xfrm rot="20347601">
              <a:off x="11666294" y="41866"/>
              <a:ext cx="123782" cy="77825"/>
            </a:xfrm>
            <a:custGeom>
              <a:avLst/>
              <a:gdLst>
                <a:gd name="connsiteX0" fmla="*/ 22921 w 123782"/>
                <a:gd name="connsiteY0" fmla="*/ 75559 h 77825"/>
                <a:gd name="connsiteX1" fmla="*/ 107857 w 123782"/>
                <a:gd name="connsiteY1" fmla="*/ 39461 h 77825"/>
                <a:gd name="connsiteX2" fmla="*/ 123783 w 123782"/>
                <a:gd name="connsiteY2" fmla="*/ 13980 h 77825"/>
                <a:gd name="connsiteX3" fmla="*/ 108919 w 123782"/>
                <a:gd name="connsiteY3" fmla="*/ 4425 h 77825"/>
                <a:gd name="connsiteX4" fmla="*/ 62204 w 123782"/>
                <a:gd name="connsiteY4" fmla="*/ 18227 h 77825"/>
                <a:gd name="connsiteX5" fmla="*/ 9119 w 123782"/>
                <a:gd name="connsiteY5" fmla="*/ 44769 h 77825"/>
                <a:gd name="connsiteX6" fmla="*/ 1687 w 123782"/>
                <a:gd name="connsiteY6" fmla="*/ 70250 h 77825"/>
                <a:gd name="connsiteX7" fmla="*/ 23983 w 123782"/>
                <a:gd name="connsiteY7" fmla="*/ 75559 h 7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82" h="77825">
                  <a:moveTo>
                    <a:pt x="22921" y="75559"/>
                  </a:moveTo>
                  <a:cubicBezTo>
                    <a:pt x="61142" y="85114"/>
                    <a:pt x="84500" y="62818"/>
                    <a:pt x="107857" y="39461"/>
                  </a:cubicBezTo>
                  <a:cubicBezTo>
                    <a:pt x="116351" y="33091"/>
                    <a:pt x="123783" y="25659"/>
                    <a:pt x="123783" y="13980"/>
                  </a:cubicBezTo>
                  <a:cubicBezTo>
                    <a:pt x="123783" y="4425"/>
                    <a:pt x="117412" y="-6192"/>
                    <a:pt x="108919" y="4425"/>
                  </a:cubicBezTo>
                  <a:cubicBezTo>
                    <a:pt x="95117" y="20350"/>
                    <a:pt x="78130" y="17165"/>
                    <a:pt x="62204" y="18227"/>
                  </a:cubicBezTo>
                  <a:cubicBezTo>
                    <a:pt x="39908" y="18227"/>
                    <a:pt x="25045" y="33091"/>
                    <a:pt x="9119" y="44769"/>
                  </a:cubicBezTo>
                  <a:cubicBezTo>
                    <a:pt x="1687" y="51140"/>
                    <a:pt x="-2560" y="60695"/>
                    <a:pt x="1687" y="70250"/>
                  </a:cubicBezTo>
                  <a:cubicBezTo>
                    <a:pt x="5934" y="81929"/>
                    <a:pt x="16551" y="73435"/>
                    <a:pt x="23983" y="7555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69B7A20-171E-9FB0-9815-51CC93B11116}"/>
                </a:ext>
              </a:extLst>
            </p:cNvPr>
            <p:cNvSpPr/>
            <p:nvPr/>
          </p:nvSpPr>
          <p:spPr>
            <a:xfrm rot="20347601">
              <a:off x="11594809" y="183084"/>
              <a:ext cx="45134" cy="51228"/>
            </a:xfrm>
            <a:custGeom>
              <a:avLst/>
              <a:gdLst>
                <a:gd name="connsiteX0" fmla="*/ 23357 w 45134"/>
                <a:gd name="connsiteY0" fmla="*/ 51228 h 51228"/>
                <a:gd name="connsiteX1" fmla="*/ 43530 w 45134"/>
                <a:gd name="connsiteY1" fmla="*/ 10884 h 51228"/>
                <a:gd name="connsiteX2" fmla="*/ 0 w 45134"/>
                <a:gd name="connsiteY2" fmla="*/ 4513 h 5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34" h="51228">
                  <a:moveTo>
                    <a:pt x="23357" y="51228"/>
                  </a:moveTo>
                  <a:cubicBezTo>
                    <a:pt x="36098" y="41673"/>
                    <a:pt x="49900" y="24686"/>
                    <a:pt x="43530" y="10884"/>
                  </a:cubicBezTo>
                  <a:cubicBezTo>
                    <a:pt x="36098" y="-2919"/>
                    <a:pt x="12740" y="-1857"/>
                    <a:pt x="0" y="4513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4E26EF6-248D-9D7A-DB0A-A14F823EFC44}"/>
                </a:ext>
              </a:extLst>
            </p:cNvPr>
            <p:cNvSpPr/>
            <p:nvPr/>
          </p:nvSpPr>
          <p:spPr>
            <a:xfrm rot="20347601">
              <a:off x="11636242" y="220859"/>
              <a:ext cx="122095" cy="77504"/>
            </a:xfrm>
            <a:custGeom>
              <a:avLst/>
              <a:gdLst>
                <a:gd name="connsiteX0" fmla="*/ 0 w 122095"/>
                <a:gd name="connsiteY0" fmla="*/ 40345 h 77504"/>
                <a:gd name="connsiteX1" fmla="*/ 53085 w 122095"/>
                <a:gd name="connsiteY1" fmla="*/ 77504 h 77504"/>
                <a:gd name="connsiteX2" fmla="*/ 122096 w 122095"/>
                <a:gd name="connsiteY2" fmla="*/ 0 h 77504"/>
                <a:gd name="connsiteX3" fmla="*/ 14864 w 122095"/>
                <a:gd name="connsiteY3" fmla="*/ 31851 h 7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95" h="77504">
                  <a:moveTo>
                    <a:pt x="0" y="40345"/>
                  </a:moveTo>
                  <a:lnTo>
                    <a:pt x="53085" y="77504"/>
                  </a:lnTo>
                  <a:cubicBezTo>
                    <a:pt x="81751" y="59455"/>
                    <a:pt x="105108" y="38221"/>
                    <a:pt x="122096" y="0"/>
                  </a:cubicBezTo>
                  <a:cubicBezTo>
                    <a:pt x="82813" y="16987"/>
                    <a:pt x="46715" y="15926"/>
                    <a:pt x="14864" y="31851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C9CD981-3026-A064-0D24-62595F8788A1}"/>
                </a:ext>
              </a:extLst>
            </p:cNvPr>
            <p:cNvSpPr/>
            <p:nvPr/>
          </p:nvSpPr>
          <p:spPr>
            <a:xfrm rot="20347601">
              <a:off x="11978538" y="-49433"/>
              <a:ext cx="94290" cy="57380"/>
            </a:xfrm>
            <a:custGeom>
              <a:avLst/>
              <a:gdLst>
                <a:gd name="connsiteX0" fmla="*/ 86859 w 94290"/>
                <a:gd name="connsiteY0" fmla="*/ 24468 h 57380"/>
                <a:gd name="connsiteX1" fmla="*/ 77303 w 94290"/>
                <a:gd name="connsiteY1" fmla="*/ 14913 h 57380"/>
                <a:gd name="connsiteX2" fmla="*/ 51822 w 94290"/>
                <a:gd name="connsiteY2" fmla="*/ 10666 h 57380"/>
                <a:gd name="connsiteX3" fmla="*/ 14663 w 94290"/>
                <a:gd name="connsiteY3" fmla="*/ 28715 h 57380"/>
                <a:gd name="connsiteX4" fmla="*/ 861 w 94290"/>
                <a:gd name="connsiteY4" fmla="*/ 31900 h 57380"/>
                <a:gd name="connsiteX5" fmla="*/ 8293 w 94290"/>
                <a:gd name="connsiteY5" fmla="*/ 47825 h 57380"/>
                <a:gd name="connsiteX6" fmla="*/ 27403 w 94290"/>
                <a:gd name="connsiteY6" fmla="*/ 57381 h 57380"/>
                <a:gd name="connsiteX7" fmla="*/ 73056 w 94290"/>
                <a:gd name="connsiteY7" fmla="*/ 37208 h 57380"/>
                <a:gd name="connsiteX8" fmla="*/ 94291 w 94290"/>
                <a:gd name="connsiteY8" fmla="*/ 21283 h 57380"/>
                <a:gd name="connsiteX9" fmla="*/ 86859 w 94290"/>
                <a:gd name="connsiteY9" fmla="*/ 24468 h 5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290" h="57380">
                  <a:moveTo>
                    <a:pt x="86859" y="24468"/>
                  </a:moveTo>
                  <a:cubicBezTo>
                    <a:pt x="80488" y="26591"/>
                    <a:pt x="78365" y="20221"/>
                    <a:pt x="77303" y="14913"/>
                  </a:cubicBezTo>
                  <a:cubicBezTo>
                    <a:pt x="71995" y="-8445"/>
                    <a:pt x="60316" y="49"/>
                    <a:pt x="51822" y="10666"/>
                  </a:cubicBezTo>
                  <a:cubicBezTo>
                    <a:pt x="42267" y="23406"/>
                    <a:pt x="31650" y="32962"/>
                    <a:pt x="14663" y="28715"/>
                  </a:cubicBezTo>
                  <a:cubicBezTo>
                    <a:pt x="9354" y="27653"/>
                    <a:pt x="2984" y="26591"/>
                    <a:pt x="861" y="31900"/>
                  </a:cubicBezTo>
                  <a:cubicBezTo>
                    <a:pt x="-2324" y="39332"/>
                    <a:pt x="4046" y="43579"/>
                    <a:pt x="8293" y="47825"/>
                  </a:cubicBezTo>
                  <a:cubicBezTo>
                    <a:pt x="14663" y="52072"/>
                    <a:pt x="21033" y="55257"/>
                    <a:pt x="27403" y="57381"/>
                  </a:cubicBezTo>
                  <a:cubicBezTo>
                    <a:pt x="36959" y="45702"/>
                    <a:pt x="51822" y="39332"/>
                    <a:pt x="73056" y="37208"/>
                  </a:cubicBezTo>
                  <a:cubicBezTo>
                    <a:pt x="82612" y="36147"/>
                    <a:pt x="88982" y="29776"/>
                    <a:pt x="94291" y="21283"/>
                  </a:cubicBezTo>
                  <a:cubicBezTo>
                    <a:pt x="92167" y="22345"/>
                    <a:pt x="88982" y="23406"/>
                    <a:pt x="86859" y="2446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4BAD08F-4ECA-B06B-A7AD-D987582D28B1}"/>
                </a:ext>
              </a:extLst>
            </p:cNvPr>
            <p:cNvSpPr/>
            <p:nvPr/>
          </p:nvSpPr>
          <p:spPr>
            <a:xfrm rot="20347601">
              <a:off x="12083685" y="-234038"/>
              <a:ext cx="246210" cy="324880"/>
            </a:xfrm>
            <a:custGeom>
              <a:avLst/>
              <a:gdLst>
                <a:gd name="connsiteX0" fmla="*/ 200558 w 246210"/>
                <a:gd name="connsiteY0" fmla="*/ 38221 h 324880"/>
                <a:gd name="connsiteX1" fmla="*/ 175077 w 246210"/>
                <a:gd name="connsiteY1" fmla="*/ 75381 h 324880"/>
                <a:gd name="connsiteX2" fmla="*/ 158090 w 246210"/>
                <a:gd name="connsiteY2" fmla="*/ 53085 h 324880"/>
                <a:gd name="connsiteX3" fmla="*/ 135794 w 246210"/>
                <a:gd name="connsiteY3" fmla="*/ 74319 h 324880"/>
                <a:gd name="connsiteX4" fmla="*/ 48735 w 246210"/>
                <a:gd name="connsiteY4" fmla="*/ 149700 h 324880"/>
                <a:gd name="connsiteX5" fmla="*/ 32809 w 246210"/>
                <a:gd name="connsiteY5" fmla="*/ 162440 h 324880"/>
                <a:gd name="connsiteX6" fmla="*/ 49796 w 246210"/>
                <a:gd name="connsiteY6" fmla="*/ 198538 h 324880"/>
                <a:gd name="connsiteX7" fmla="*/ 11575 w 246210"/>
                <a:gd name="connsiteY7" fmla="*/ 238883 h 324880"/>
                <a:gd name="connsiteX8" fmla="*/ 2020 w 246210"/>
                <a:gd name="connsiteY8" fmla="*/ 262240 h 324880"/>
                <a:gd name="connsiteX9" fmla="*/ 45550 w 246210"/>
                <a:gd name="connsiteY9" fmla="*/ 291968 h 324880"/>
                <a:gd name="connsiteX10" fmla="*/ 54043 w 246210"/>
                <a:gd name="connsiteY10" fmla="*/ 297276 h 324880"/>
                <a:gd name="connsiteX11" fmla="*/ 93326 w 246210"/>
                <a:gd name="connsiteY11" fmla="*/ 324880 h 324880"/>
                <a:gd name="connsiteX12" fmla="*/ 97573 w 246210"/>
                <a:gd name="connsiteY12" fmla="*/ 318510 h 324880"/>
                <a:gd name="connsiteX13" fmla="*/ 92264 w 246210"/>
                <a:gd name="connsiteY13" fmla="*/ 318510 h 324880"/>
                <a:gd name="connsiteX14" fmla="*/ 137918 w 246210"/>
                <a:gd name="connsiteY14" fmla="*/ 239944 h 324880"/>
                <a:gd name="connsiteX15" fmla="*/ 131547 w 246210"/>
                <a:gd name="connsiteY15" fmla="*/ 269672 h 324880"/>
                <a:gd name="connsiteX16" fmla="*/ 240903 w 246210"/>
                <a:gd name="connsiteY16" fmla="*/ 110417 h 324880"/>
                <a:gd name="connsiteX17" fmla="*/ 189941 w 246210"/>
                <a:gd name="connsiteY17" fmla="*/ 156070 h 324880"/>
                <a:gd name="connsiteX18" fmla="*/ 155966 w 246210"/>
                <a:gd name="connsiteY18" fmla="*/ 163502 h 324880"/>
                <a:gd name="connsiteX19" fmla="*/ 158090 w 246210"/>
                <a:gd name="connsiteY19" fmla="*/ 128466 h 324880"/>
                <a:gd name="connsiteX20" fmla="*/ 182509 w 246210"/>
                <a:gd name="connsiteY20" fmla="*/ 102985 h 324880"/>
                <a:gd name="connsiteX21" fmla="*/ 246211 w 246210"/>
                <a:gd name="connsiteY21" fmla="*/ 30789 h 324880"/>
                <a:gd name="connsiteX22" fmla="*/ 202681 w 246210"/>
                <a:gd name="connsiteY22" fmla="*/ 0 h 324880"/>
                <a:gd name="connsiteX23" fmla="*/ 195249 w 246210"/>
                <a:gd name="connsiteY23" fmla="*/ 7432 h 324880"/>
                <a:gd name="connsiteX24" fmla="*/ 189941 w 246210"/>
                <a:gd name="connsiteY24" fmla="*/ 13802 h 324880"/>
                <a:gd name="connsiteX25" fmla="*/ 212237 w 246210"/>
                <a:gd name="connsiteY25" fmla="*/ 18049 h 324880"/>
                <a:gd name="connsiteX26" fmla="*/ 201619 w 246210"/>
                <a:gd name="connsiteY26" fmla="*/ 36098 h 324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6210" h="324880">
                  <a:moveTo>
                    <a:pt x="200558" y="38221"/>
                  </a:moveTo>
                  <a:cubicBezTo>
                    <a:pt x="183571" y="41406"/>
                    <a:pt x="177200" y="52023"/>
                    <a:pt x="175077" y="75381"/>
                  </a:cubicBezTo>
                  <a:cubicBezTo>
                    <a:pt x="169768" y="63702"/>
                    <a:pt x="163398" y="57332"/>
                    <a:pt x="158090" y="53085"/>
                  </a:cubicBezTo>
                  <a:cubicBezTo>
                    <a:pt x="151720" y="60517"/>
                    <a:pt x="144288" y="67949"/>
                    <a:pt x="135794" y="74319"/>
                  </a:cubicBezTo>
                  <a:cubicBezTo>
                    <a:pt x="105005" y="96615"/>
                    <a:pt x="77401" y="124219"/>
                    <a:pt x="48735" y="149700"/>
                  </a:cubicBezTo>
                  <a:cubicBezTo>
                    <a:pt x="43426" y="153946"/>
                    <a:pt x="38118" y="158193"/>
                    <a:pt x="32809" y="162440"/>
                  </a:cubicBezTo>
                  <a:cubicBezTo>
                    <a:pt x="43426" y="170934"/>
                    <a:pt x="62537" y="179427"/>
                    <a:pt x="49796" y="198538"/>
                  </a:cubicBezTo>
                  <a:cubicBezTo>
                    <a:pt x="39179" y="214463"/>
                    <a:pt x="27501" y="230389"/>
                    <a:pt x="11575" y="238883"/>
                  </a:cubicBezTo>
                  <a:cubicBezTo>
                    <a:pt x="-2227" y="246314"/>
                    <a:pt x="-1165" y="253746"/>
                    <a:pt x="2020" y="262240"/>
                  </a:cubicBezTo>
                  <a:lnTo>
                    <a:pt x="45550" y="291968"/>
                  </a:lnTo>
                  <a:cubicBezTo>
                    <a:pt x="45550" y="291968"/>
                    <a:pt x="51920" y="294091"/>
                    <a:pt x="54043" y="297276"/>
                  </a:cubicBezTo>
                  <a:lnTo>
                    <a:pt x="93326" y="324880"/>
                  </a:lnTo>
                  <a:lnTo>
                    <a:pt x="97573" y="318510"/>
                  </a:lnTo>
                  <a:cubicBezTo>
                    <a:pt x="97573" y="318510"/>
                    <a:pt x="94388" y="318510"/>
                    <a:pt x="92264" y="318510"/>
                  </a:cubicBezTo>
                  <a:cubicBezTo>
                    <a:pt x="107128" y="293029"/>
                    <a:pt x="106067" y="257993"/>
                    <a:pt x="137918" y="239944"/>
                  </a:cubicBezTo>
                  <a:cubicBezTo>
                    <a:pt x="145349" y="251623"/>
                    <a:pt x="135794" y="260116"/>
                    <a:pt x="131547" y="269672"/>
                  </a:cubicBezTo>
                  <a:lnTo>
                    <a:pt x="240903" y="110417"/>
                  </a:lnTo>
                  <a:cubicBezTo>
                    <a:pt x="222853" y="124219"/>
                    <a:pt x="203743" y="138021"/>
                    <a:pt x="189941" y="156070"/>
                  </a:cubicBezTo>
                  <a:cubicBezTo>
                    <a:pt x="181447" y="166687"/>
                    <a:pt x="166583" y="173057"/>
                    <a:pt x="155966" y="163502"/>
                  </a:cubicBezTo>
                  <a:cubicBezTo>
                    <a:pt x="145349" y="153946"/>
                    <a:pt x="148534" y="140144"/>
                    <a:pt x="158090" y="128466"/>
                  </a:cubicBezTo>
                  <a:cubicBezTo>
                    <a:pt x="165522" y="119972"/>
                    <a:pt x="171892" y="106170"/>
                    <a:pt x="182509" y="102985"/>
                  </a:cubicBezTo>
                  <a:cubicBezTo>
                    <a:pt x="217545" y="89183"/>
                    <a:pt x="231347" y="60517"/>
                    <a:pt x="246211" y="30789"/>
                  </a:cubicBezTo>
                  <a:lnTo>
                    <a:pt x="202681" y="0"/>
                  </a:lnTo>
                  <a:cubicBezTo>
                    <a:pt x="202681" y="0"/>
                    <a:pt x="197373" y="5309"/>
                    <a:pt x="195249" y="7432"/>
                  </a:cubicBezTo>
                  <a:cubicBezTo>
                    <a:pt x="193126" y="9555"/>
                    <a:pt x="192064" y="11679"/>
                    <a:pt x="189941" y="13802"/>
                  </a:cubicBezTo>
                  <a:cubicBezTo>
                    <a:pt x="196311" y="14864"/>
                    <a:pt x="203743" y="15926"/>
                    <a:pt x="212237" y="18049"/>
                  </a:cubicBezTo>
                  <a:cubicBezTo>
                    <a:pt x="217545" y="29728"/>
                    <a:pt x="211175" y="35036"/>
                    <a:pt x="201619" y="3609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2BCED67-9376-2D30-CE5E-C2E3E67F9EEE}"/>
                </a:ext>
              </a:extLst>
            </p:cNvPr>
            <p:cNvSpPr/>
            <p:nvPr/>
          </p:nvSpPr>
          <p:spPr>
            <a:xfrm rot="20347601">
              <a:off x="12047441" y="-3375"/>
              <a:ext cx="28665" cy="12092"/>
            </a:xfrm>
            <a:custGeom>
              <a:avLst/>
              <a:gdLst>
                <a:gd name="connsiteX0" fmla="*/ 9555 w 28665"/>
                <a:gd name="connsiteY0" fmla="*/ 11679 h 12092"/>
                <a:gd name="connsiteX1" fmla="*/ 28666 w 28665"/>
                <a:gd name="connsiteY1" fmla="*/ 0 h 12092"/>
                <a:gd name="connsiteX2" fmla="*/ 0 w 28665"/>
                <a:gd name="connsiteY2" fmla="*/ 9555 h 12092"/>
                <a:gd name="connsiteX3" fmla="*/ 9555 w 28665"/>
                <a:gd name="connsiteY3" fmla="*/ 11679 h 1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65" h="12092">
                  <a:moveTo>
                    <a:pt x="9555" y="11679"/>
                  </a:moveTo>
                  <a:cubicBezTo>
                    <a:pt x="20172" y="13802"/>
                    <a:pt x="24419" y="7432"/>
                    <a:pt x="28666" y="0"/>
                  </a:cubicBezTo>
                  <a:cubicBezTo>
                    <a:pt x="16987" y="0"/>
                    <a:pt x="8493" y="4247"/>
                    <a:pt x="0" y="9555"/>
                  </a:cubicBezTo>
                  <a:cubicBezTo>
                    <a:pt x="3185" y="9555"/>
                    <a:pt x="6370" y="10617"/>
                    <a:pt x="9555" y="1167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73447F0-7800-BB28-7C4C-DF36D7D3C1E6}"/>
                </a:ext>
              </a:extLst>
            </p:cNvPr>
            <p:cNvSpPr/>
            <p:nvPr/>
          </p:nvSpPr>
          <p:spPr>
            <a:xfrm rot="20347601">
              <a:off x="11890557" y="-234731"/>
              <a:ext cx="310016" cy="172265"/>
            </a:xfrm>
            <a:custGeom>
              <a:avLst/>
              <a:gdLst>
                <a:gd name="connsiteX0" fmla="*/ 108293 w 310016"/>
                <a:gd name="connsiteY0" fmla="*/ 4247 h 172265"/>
                <a:gd name="connsiteX1" fmla="*/ 0 w 310016"/>
                <a:gd name="connsiteY1" fmla="*/ 160317 h 172265"/>
                <a:gd name="connsiteX2" fmla="*/ 23358 w 310016"/>
                <a:gd name="connsiteY2" fmla="*/ 169872 h 172265"/>
                <a:gd name="connsiteX3" fmla="*/ 146515 w 310016"/>
                <a:gd name="connsiteY3" fmla="*/ 106170 h 172265"/>
                <a:gd name="connsiteX4" fmla="*/ 204908 w 310016"/>
                <a:gd name="connsiteY4" fmla="*/ 67949 h 172265"/>
                <a:gd name="connsiteX5" fmla="*/ 287721 w 310016"/>
                <a:gd name="connsiteY5" fmla="*/ 40345 h 172265"/>
                <a:gd name="connsiteX6" fmla="*/ 299400 w 310016"/>
                <a:gd name="connsiteY6" fmla="*/ 36098 h 172265"/>
                <a:gd name="connsiteX7" fmla="*/ 307893 w 310016"/>
                <a:gd name="connsiteY7" fmla="*/ 27604 h 172265"/>
                <a:gd name="connsiteX8" fmla="*/ 310017 w 310016"/>
                <a:gd name="connsiteY8" fmla="*/ 22296 h 172265"/>
                <a:gd name="connsiteX9" fmla="*/ 277104 w 310016"/>
                <a:gd name="connsiteY9" fmla="*/ 0 h 172265"/>
                <a:gd name="connsiteX10" fmla="*/ 274980 w 310016"/>
                <a:gd name="connsiteY10" fmla="*/ 2123 h 172265"/>
                <a:gd name="connsiteX11" fmla="*/ 254808 w 310016"/>
                <a:gd name="connsiteY11" fmla="*/ 18049 h 172265"/>
                <a:gd name="connsiteX12" fmla="*/ 202785 w 310016"/>
                <a:gd name="connsiteY12" fmla="*/ 22296 h 172265"/>
                <a:gd name="connsiteX13" fmla="*/ 182613 w 310016"/>
                <a:gd name="connsiteY13" fmla="*/ 27604 h 172265"/>
                <a:gd name="connsiteX14" fmla="*/ 131651 w 310016"/>
                <a:gd name="connsiteY14" fmla="*/ 26543 h 172265"/>
                <a:gd name="connsiteX15" fmla="*/ 139083 w 310016"/>
                <a:gd name="connsiteY15" fmla="*/ 7432 h 172265"/>
                <a:gd name="connsiteX16" fmla="*/ 118911 w 310016"/>
                <a:gd name="connsiteY16" fmla="*/ 3185 h 172265"/>
                <a:gd name="connsiteX17" fmla="*/ 106170 w 310016"/>
                <a:gd name="connsiteY17" fmla="*/ 5309 h 17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0016" h="172265">
                  <a:moveTo>
                    <a:pt x="108293" y="4247"/>
                  </a:moveTo>
                  <a:lnTo>
                    <a:pt x="0" y="160317"/>
                  </a:lnTo>
                  <a:cubicBezTo>
                    <a:pt x="5309" y="168810"/>
                    <a:pt x="10617" y="176242"/>
                    <a:pt x="23358" y="169872"/>
                  </a:cubicBezTo>
                  <a:cubicBezTo>
                    <a:pt x="64764" y="149700"/>
                    <a:pt x="104047" y="123157"/>
                    <a:pt x="146515" y="106170"/>
                  </a:cubicBezTo>
                  <a:cubicBezTo>
                    <a:pt x="169872" y="96615"/>
                    <a:pt x="185798" y="76442"/>
                    <a:pt x="204908" y="67949"/>
                  </a:cubicBezTo>
                  <a:cubicBezTo>
                    <a:pt x="231451" y="56270"/>
                    <a:pt x="260117" y="46715"/>
                    <a:pt x="287721" y="40345"/>
                  </a:cubicBezTo>
                  <a:cubicBezTo>
                    <a:pt x="293029" y="39283"/>
                    <a:pt x="296214" y="37159"/>
                    <a:pt x="299400" y="36098"/>
                  </a:cubicBezTo>
                  <a:cubicBezTo>
                    <a:pt x="301523" y="32913"/>
                    <a:pt x="304708" y="30789"/>
                    <a:pt x="307893" y="27604"/>
                  </a:cubicBezTo>
                  <a:cubicBezTo>
                    <a:pt x="307893" y="25481"/>
                    <a:pt x="310017" y="24419"/>
                    <a:pt x="310017" y="22296"/>
                  </a:cubicBezTo>
                  <a:lnTo>
                    <a:pt x="277104" y="0"/>
                  </a:lnTo>
                  <a:cubicBezTo>
                    <a:pt x="277104" y="0"/>
                    <a:pt x="276042" y="1062"/>
                    <a:pt x="274980" y="2123"/>
                  </a:cubicBezTo>
                  <a:cubicBezTo>
                    <a:pt x="268610" y="7432"/>
                    <a:pt x="261179" y="12740"/>
                    <a:pt x="254808" y="18049"/>
                  </a:cubicBezTo>
                  <a:cubicBezTo>
                    <a:pt x="238883" y="30789"/>
                    <a:pt x="224019" y="55208"/>
                    <a:pt x="202785" y="22296"/>
                  </a:cubicBezTo>
                  <a:cubicBezTo>
                    <a:pt x="198538" y="15926"/>
                    <a:pt x="187921" y="22296"/>
                    <a:pt x="182613" y="27604"/>
                  </a:cubicBezTo>
                  <a:cubicBezTo>
                    <a:pt x="164564" y="45653"/>
                    <a:pt x="148638" y="40345"/>
                    <a:pt x="131651" y="26543"/>
                  </a:cubicBezTo>
                  <a:cubicBezTo>
                    <a:pt x="133774" y="20172"/>
                    <a:pt x="144391" y="15926"/>
                    <a:pt x="139083" y="7432"/>
                  </a:cubicBezTo>
                  <a:cubicBezTo>
                    <a:pt x="134836" y="0"/>
                    <a:pt x="126343" y="2123"/>
                    <a:pt x="118911" y="3185"/>
                  </a:cubicBezTo>
                  <a:cubicBezTo>
                    <a:pt x="114664" y="3185"/>
                    <a:pt x="110417" y="3185"/>
                    <a:pt x="106170" y="530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30C7234-A3F4-7738-6A67-42521977C298}"/>
                </a:ext>
              </a:extLst>
            </p:cNvPr>
            <p:cNvSpPr/>
            <p:nvPr/>
          </p:nvSpPr>
          <p:spPr>
            <a:xfrm rot="20347601">
              <a:off x="11672432" y="962686"/>
              <a:ext cx="13802" cy="7431"/>
            </a:xfrm>
            <a:custGeom>
              <a:avLst/>
              <a:gdLst>
                <a:gd name="connsiteX0" fmla="*/ 12741 w 13802"/>
                <a:gd name="connsiteY0" fmla="*/ 2123 h 7431"/>
                <a:gd name="connsiteX1" fmla="*/ 0 w 13802"/>
                <a:gd name="connsiteY1" fmla="*/ 0 h 7431"/>
                <a:gd name="connsiteX2" fmla="*/ 10617 w 13802"/>
                <a:gd name="connsiteY2" fmla="*/ 7432 h 7431"/>
                <a:gd name="connsiteX3" fmla="*/ 13802 w 13802"/>
                <a:gd name="connsiteY3" fmla="*/ 2123 h 7431"/>
                <a:gd name="connsiteX4" fmla="*/ 11679 w 13802"/>
                <a:gd name="connsiteY4" fmla="*/ 2123 h 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2" h="7431">
                  <a:moveTo>
                    <a:pt x="12741" y="2123"/>
                  </a:moveTo>
                  <a:cubicBezTo>
                    <a:pt x="12741" y="2123"/>
                    <a:pt x="4247" y="0"/>
                    <a:pt x="0" y="0"/>
                  </a:cubicBezTo>
                  <a:lnTo>
                    <a:pt x="10617" y="7432"/>
                  </a:lnTo>
                  <a:lnTo>
                    <a:pt x="13802" y="2123"/>
                  </a:lnTo>
                  <a:cubicBezTo>
                    <a:pt x="13802" y="2123"/>
                    <a:pt x="12741" y="2123"/>
                    <a:pt x="11679" y="212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1FA9885-E241-4EAD-E7B7-5B2A81336863}"/>
                </a:ext>
              </a:extLst>
            </p:cNvPr>
            <p:cNvSpPr/>
            <p:nvPr/>
          </p:nvSpPr>
          <p:spPr>
            <a:xfrm rot="20347601">
              <a:off x="11648370" y="894366"/>
              <a:ext cx="38399" cy="39330"/>
            </a:xfrm>
            <a:custGeom>
              <a:avLst/>
              <a:gdLst>
                <a:gd name="connsiteX0" fmla="*/ 4630 w 38399"/>
                <a:gd name="connsiteY0" fmla="*/ 3250 h 39330"/>
                <a:gd name="connsiteX1" fmla="*/ 8876 w 38399"/>
                <a:gd name="connsiteY1" fmla="*/ 31915 h 39330"/>
                <a:gd name="connsiteX2" fmla="*/ 34357 w 38399"/>
                <a:gd name="connsiteY2" fmla="*/ 35101 h 39330"/>
                <a:gd name="connsiteX3" fmla="*/ 27987 w 38399"/>
                <a:gd name="connsiteY3" fmla="*/ 10681 h 39330"/>
                <a:gd name="connsiteX4" fmla="*/ 4630 w 38399"/>
                <a:gd name="connsiteY4" fmla="*/ 4311 h 3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99" h="39330">
                  <a:moveTo>
                    <a:pt x="4630" y="3250"/>
                  </a:moveTo>
                  <a:cubicBezTo>
                    <a:pt x="-3864" y="12805"/>
                    <a:pt x="383" y="23422"/>
                    <a:pt x="8876" y="31915"/>
                  </a:cubicBezTo>
                  <a:cubicBezTo>
                    <a:pt x="16308" y="39347"/>
                    <a:pt x="26926" y="42532"/>
                    <a:pt x="34357" y="35101"/>
                  </a:cubicBezTo>
                  <a:cubicBezTo>
                    <a:pt x="43913" y="25545"/>
                    <a:pt x="34357" y="18113"/>
                    <a:pt x="27987" y="10681"/>
                  </a:cubicBezTo>
                  <a:cubicBezTo>
                    <a:pt x="20555" y="5373"/>
                    <a:pt x="14185" y="-6306"/>
                    <a:pt x="4630" y="431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A8D2087-EDC8-EDFC-F2AF-5B3368431870}"/>
                </a:ext>
              </a:extLst>
            </p:cNvPr>
            <p:cNvSpPr/>
            <p:nvPr/>
          </p:nvSpPr>
          <p:spPr>
            <a:xfrm rot="20347601">
              <a:off x="11494267" y="846697"/>
              <a:ext cx="56045" cy="46831"/>
            </a:xfrm>
            <a:custGeom>
              <a:avLst/>
              <a:gdLst>
                <a:gd name="connsiteX0" fmla="*/ 1899 w 56045"/>
                <a:gd name="connsiteY0" fmla="*/ 24419 h 46831"/>
                <a:gd name="connsiteX1" fmla="*/ 6146 w 56045"/>
                <a:gd name="connsiteY1" fmla="*/ 44591 h 46831"/>
                <a:gd name="connsiteX2" fmla="*/ 33750 w 56045"/>
                <a:gd name="connsiteY2" fmla="*/ 35036 h 46831"/>
                <a:gd name="connsiteX3" fmla="*/ 56046 w 56045"/>
                <a:gd name="connsiteY3" fmla="*/ 8494 h 46831"/>
                <a:gd name="connsiteX4" fmla="*/ 26318 w 56045"/>
                <a:gd name="connsiteY4" fmla="*/ 0 h 46831"/>
                <a:gd name="connsiteX5" fmla="*/ 1899 w 56045"/>
                <a:gd name="connsiteY5" fmla="*/ 24419 h 46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045" h="46831">
                  <a:moveTo>
                    <a:pt x="1899" y="24419"/>
                  </a:moveTo>
                  <a:cubicBezTo>
                    <a:pt x="-224" y="31851"/>
                    <a:pt x="-2348" y="40345"/>
                    <a:pt x="6146" y="44591"/>
                  </a:cubicBezTo>
                  <a:cubicBezTo>
                    <a:pt x="17825" y="50962"/>
                    <a:pt x="26318" y="42468"/>
                    <a:pt x="33750" y="35036"/>
                  </a:cubicBezTo>
                  <a:cubicBezTo>
                    <a:pt x="42244" y="27604"/>
                    <a:pt x="52861" y="22296"/>
                    <a:pt x="56046" y="8494"/>
                  </a:cubicBezTo>
                  <a:cubicBezTo>
                    <a:pt x="47552" y="1062"/>
                    <a:pt x="36935" y="0"/>
                    <a:pt x="26318" y="0"/>
                  </a:cubicBezTo>
                  <a:cubicBezTo>
                    <a:pt x="10393" y="0"/>
                    <a:pt x="5084" y="12740"/>
                    <a:pt x="1899" y="2441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A9BBE5D-E81D-A28D-F0EA-81068C778D7F}"/>
                </a:ext>
              </a:extLst>
            </p:cNvPr>
            <p:cNvSpPr/>
            <p:nvPr/>
          </p:nvSpPr>
          <p:spPr>
            <a:xfrm rot="20347601">
              <a:off x="11683844" y="761462"/>
              <a:ext cx="69010" cy="72195"/>
            </a:xfrm>
            <a:custGeom>
              <a:avLst/>
              <a:gdLst>
                <a:gd name="connsiteX0" fmla="*/ 0 w 69010"/>
                <a:gd name="connsiteY0" fmla="*/ 48838 h 72195"/>
                <a:gd name="connsiteX1" fmla="*/ 19111 w 69010"/>
                <a:gd name="connsiteY1" fmla="*/ 72196 h 72195"/>
                <a:gd name="connsiteX2" fmla="*/ 69011 w 69010"/>
                <a:gd name="connsiteY2" fmla="*/ 0 h 72195"/>
                <a:gd name="connsiteX3" fmla="*/ 33974 w 69010"/>
                <a:gd name="connsiteY3" fmla="*/ 24419 h 72195"/>
                <a:gd name="connsiteX4" fmla="*/ 1062 w 69010"/>
                <a:gd name="connsiteY4" fmla="*/ 48838 h 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10" h="72195">
                  <a:moveTo>
                    <a:pt x="0" y="48838"/>
                  </a:moveTo>
                  <a:cubicBezTo>
                    <a:pt x="1062" y="57332"/>
                    <a:pt x="9555" y="64764"/>
                    <a:pt x="19111" y="72196"/>
                  </a:cubicBezTo>
                  <a:lnTo>
                    <a:pt x="69011" y="0"/>
                  </a:lnTo>
                  <a:cubicBezTo>
                    <a:pt x="56270" y="6370"/>
                    <a:pt x="45653" y="15926"/>
                    <a:pt x="33974" y="24419"/>
                  </a:cubicBezTo>
                  <a:cubicBezTo>
                    <a:pt x="22296" y="32913"/>
                    <a:pt x="-1062" y="32913"/>
                    <a:pt x="1062" y="4883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848F099-8A74-A512-08EF-DF47654C10BA}"/>
                </a:ext>
              </a:extLst>
            </p:cNvPr>
            <p:cNvSpPr/>
            <p:nvPr/>
          </p:nvSpPr>
          <p:spPr>
            <a:xfrm rot="20347601">
              <a:off x="11579416" y="805361"/>
              <a:ext cx="67432" cy="81997"/>
            </a:xfrm>
            <a:custGeom>
              <a:avLst/>
              <a:gdLst>
                <a:gd name="connsiteX0" fmla="*/ 50147 w 67432"/>
                <a:gd name="connsiteY0" fmla="*/ 78544 h 81997"/>
                <a:gd name="connsiteX1" fmla="*/ 67134 w 67432"/>
                <a:gd name="connsiteY1" fmla="*/ 46693 h 81997"/>
                <a:gd name="connsiteX2" fmla="*/ 57579 w 67432"/>
                <a:gd name="connsiteY2" fmla="*/ 24397 h 81997"/>
                <a:gd name="connsiteX3" fmla="*/ 21481 w 67432"/>
                <a:gd name="connsiteY3" fmla="*/ 9533 h 81997"/>
                <a:gd name="connsiteX4" fmla="*/ 12987 w 67432"/>
                <a:gd name="connsiteY4" fmla="*/ 54124 h 81997"/>
                <a:gd name="connsiteX5" fmla="*/ 50147 w 67432"/>
                <a:gd name="connsiteY5" fmla="*/ 79605 h 8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32" h="81997">
                  <a:moveTo>
                    <a:pt x="50147" y="78544"/>
                  </a:moveTo>
                  <a:cubicBezTo>
                    <a:pt x="59702" y="73235"/>
                    <a:pt x="69257" y="60495"/>
                    <a:pt x="67134" y="46693"/>
                  </a:cubicBezTo>
                  <a:cubicBezTo>
                    <a:pt x="66072" y="39261"/>
                    <a:pt x="57579" y="31829"/>
                    <a:pt x="57579" y="24397"/>
                  </a:cubicBezTo>
                  <a:cubicBezTo>
                    <a:pt x="56517" y="-7454"/>
                    <a:pt x="42715" y="-3207"/>
                    <a:pt x="21481" y="9533"/>
                  </a:cubicBezTo>
                  <a:cubicBezTo>
                    <a:pt x="-6123" y="26520"/>
                    <a:pt x="-5062" y="42446"/>
                    <a:pt x="12987" y="54124"/>
                  </a:cubicBezTo>
                  <a:cubicBezTo>
                    <a:pt x="28913" y="67927"/>
                    <a:pt x="33160" y="89161"/>
                    <a:pt x="50147" y="79605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2791BD-FAD6-64B5-5E84-B32EC9B1CFD0}"/>
                </a:ext>
              </a:extLst>
            </p:cNvPr>
            <p:cNvSpPr/>
            <p:nvPr/>
          </p:nvSpPr>
          <p:spPr>
            <a:xfrm rot="20347601">
              <a:off x="11705019" y="653376"/>
              <a:ext cx="69110" cy="72195"/>
            </a:xfrm>
            <a:custGeom>
              <a:avLst/>
              <a:gdLst>
                <a:gd name="connsiteX0" fmla="*/ 69110 w 69110"/>
                <a:gd name="connsiteY0" fmla="*/ 7432 h 72195"/>
                <a:gd name="connsiteX1" fmla="*/ 61679 w 69110"/>
                <a:gd name="connsiteY1" fmla="*/ 14864 h 72195"/>
                <a:gd name="connsiteX2" fmla="*/ 40444 w 69110"/>
                <a:gd name="connsiteY2" fmla="*/ 6370 h 72195"/>
                <a:gd name="connsiteX3" fmla="*/ 21334 w 69110"/>
                <a:gd name="connsiteY3" fmla="*/ 3185 h 72195"/>
                <a:gd name="connsiteX4" fmla="*/ 100 w 69110"/>
                <a:gd name="connsiteY4" fmla="*/ 39283 h 72195"/>
                <a:gd name="connsiteX5" fmla="*/ 24519 w 69110"/>
                <a:gd name="connsiteY5" fmla="*/ 72196 h 72195"/>
                <a:gd name="connsiteX6" fmla="*/ 69110 w 69110"/>
                <a:gd name="connsiteY6" fmla="*/ 7432 h 72195"/>
                <a:gd name="connsiteX7" fmla="*/ 69110 w 69110"/>
                <a:gd name="connsiteY7" fmla="*/ 7432 h 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110" h="72195">
                  <a:moveTo>
                    <a:pt x="69110" y="7432"/>
                  </a:moveTo>
                  <a:cubicBezTo>
                    <a:pt x="69110" y="7432"/>
                    <a:pt x="63802" y="11679"/>
                    <a:pt x="61679" y="14864"/>
                  </a:cubicBezTo>
                  <a:cubicBezTo>
                    <a:pt x="51061" y="25481"/>
                    <a:pt x="45753" y="15926"/>
                    <a:pt x="40444" y="6370"/>
                  </a:cubicBezTo>
                  <a:cubicBezTo>
                    <a:pt x="36198" y="-3185"/>
                    <a:pt x="28766" y="0"/>
                    <a:pt x="21334" y="3185"/>
                  </a:cubicBezTo>
                  <a:cubicBezTo>
                    <a:pt x="6470" y="10617"/>
                    <a:pt x="-962" y="23357"/>
                    <a:pt x="100" y="39283"/>
                  </a:cubicBezTo>
                  <a:cubicBezTo>
                    <a:pt x="1162" y="55208"/>
                    <a:pt x="10717" y="65825"/>
                    <a:pt x="24519" y="72196"/>
                  </a:cubicBezTo>
                  <a:lnTo>
                    <a:pt x="69110" y="7432"/>
                  </a:lnTo>
                  <a:lnTo>
                    <a:pt x="69110" y="7432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1E9B3F7-8423-342B-F113-734FC16A4579}"/>
                </a:ext>
              </a:extLst>
            </p:cNvPr>
            <p:cNvSpPr/>
            <p:nvPr/>
          </p:nvSpPr>
          <p:spPr>
            <a:xfrm rot="20347601">
              <a:off x="11660649" y="739744"/>
              <a:ext cx="48728" cy="48759"/>
            </a:xfrm>
            <a:custGeom>
              <a:avLst/>
              <a:gdLst>
                <a:gd name="connsiteX0" fmla="*/ 10155 w 48728"/>
                <a:gd name="connsiteY0" fmla="*/ 17599 h 48759"/>
                <a:gd name="connsiteX1" fmla="*/ 3785 w 48728"/>
                <a:gd name="connsiteY1" fmla="*/ 45203 h 48759"/>
                <a:gd name="connsiteX2" fmla="*/ 32451 w 48728"/>
                <a:gd name="connsiteY2" fmla="*/ 33525 h 48759"/>
                <a:gd name="connsiteX3" fmla="*/ 44130 w 48728"/>
                <a:gd name="connsiteY3" fmla="*/ 2735 h 48759"/>
                <a:gd name="connsiteX4" fmla="*/ 10155 w 48728"/>
                <a:gd name="connsiteY4" fmla="*/ 17599 h 4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28" h="48759">
                  <a:moveTo>
                    <a:pt x="10155" y="17599"/>
                  </a:moveTo>
                  <a:cubicBezTo>
                    <a:pt x="599" y="23969"/>
                    <a:pt x="-3647" y="37771"/>
                    <a:pt x="3785" y="45203"/>
                  </a:cubicBezTo>
                  <a:cubicBezTo>
                    <a:pt x="15464" y="55820"/>
                    <a:pt x="23957" y="39895"/>
                    <a:pt x="32451" y="33525"/>
                  </a:cubicBezTo>
                  <a:cubicBezTo>
                    <a:pt x="39883" y="25031"/>
                    <a:pt x="56870" y="13352"/>
                    <a:pt x="44130" y="2735"/>
                  </a:cubicBezTo>
                  <a:cubicBezTo>
                    <a:pt x="32451" y="-6820"/>
                    <a:pt x="20772" y="11229"/>
                    <a:pt x="10155" y="1759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941C30-27B1-024D-DE91-520A82255872}"/>
                </a:ext>
              </a:extLst>
            </p:cNvPr>
            <p:cNvSpPr/>
            <p:nvPr/>
          </p:nvSpPr>
          <p:spPr>
            <a:xfrm rot="20347601">
              <a:off x="11474868" y="901223"/>
              <a:ext cx="27106" cy="27368"/>
            </a:xfrm>
            <a:custGeom>
              <a:avLst/>
              <a:gdLst>
                <a:gd name="connsiteX0" fmla="*/ 4247 w 27106"/>
                <a:gd name="connsiteY0" fmla="*/ 2949 h 27368"/>
                <a:gd name="connsiteX1" fmla="*/ 0 w 27106"/>
                <a:gd name="connsiteY1" fmla="*/ 11443 h 27368"/>
                <a:gd name="connsiteX2" fmla="*/ 23358 w 27106"/>
                <a:gd name="connsiteY2" fmla="*/ 27368 h 27368"/>
                <a:gd name="connsiteX3" fmla="*/ 21234 w 27106"/>
                <a:gd name="connsiteY3" fmla="*/ 6134 h 27368"/>
                <a:gd name="connsiteX4" fmla="*/ 4247 w 27106"/>
                <a:gd name="connsiteY4" fmla="*/ 2949 h 2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6" h="27368">
                  <a:moveTo>
                    <a:pt x="4247" y="2949"/>
                  </a:moveTo>
                  <a:cubicBezTo>
                    <a:pt x="4247" y="2949"/>
                    <a:pt x="1062" y="8258"/>
                    <a:pt x="0" y="11443"/>
                  </a:cubicBezTo>
                  <a:lnTo>
                    <a:pt x="23358" y="27368"/>
                  </a:lnTo>
                  <a:cubicBezTo>
                    <a:pt x="28666" y="20998"/>
                    <a:pt x="28666" y="13566"/>
                    <a:pt x="21234" y="6134"/>
                  </a:cubicBezTo>
                  <a:cubicBezTo>
                    <a:pt x="15926" y="1887"/>
                    <a:pt x="9555" y="-3421"/>
                    <a:pt x="4247" y="294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35086A-15E0-43FD-A4B5-7F68288EA33F}"/>
                </a:ext>
              </a:extLst>
            </p:cNvPr>
            <p:cNvSpPr/>
            <p:nvPr/>
          </p:nvSpPr>
          <p:spPr>
            <a:xfrm rot="20347601">
              <a:off x="11461467" y="589550"/>
              <a:ext cx="155008" cy="56270"/>
            </a:xfrm>
            <a:custGeom>
              <a:avLst/>
              <a:gdLst>
                <a:gd name="connsiteX0" fmla="*/ 155009 w 155008"/>
                <a:gd name="connsiteY0" fmla="*/ 56270 h 56270"/>
                <a:gd name="connsiteX1" fmla="*/ 73258 w 155008"/>
                <a:gd name="connsiteY1" fmla="*/ 0 h 56270"/>
                <a:gd name="connsiteX2" fmla="*/ 67949 w 155008"/>
                <a:gd name="connsiteY2" fmla="*/ 4247 h 56270"/>
                <a:gd name="connsiteX3" fmla="*/ 39283 w 155008"/>
                <a:gd name="connsiteY3" fmla="*/ 16987 h 56270"/>
                <a:gd name="connsiteX4" fmla="*/ 0 w 155008"/>
                <a:gd name="connsiteY4" fmla="*/ 39283 h 5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008" h="56270">
                  <a:moveTo>
                    <a:pt x="155009" y="56270"/>
                  </a:moveTo>
                  <a:lnTo>
                    <a:pt x="73258" y="0"/>
                  </a:lnTo>
                  <a:cubicBezTo>
                    <a:pt x="73258" y="0"/>
                    <a:pt x="69011" y="3185"/>
                    <a:pt x="67949" y="4247"/>
                  </a:cubicBezTo>
                  <a:cubicBezTo>
                    <a:pt x="60517" y="13802"/>
                    <a:pt x="50962" y="16987"/>
                    <a:pt x="39283" y="16987"/>
                  </a:cubicBezTo>
                  <a:cubicBezTo>
                    <a:pt x="22296" y="16987"/>
                    <a:pt x="8494" y="22296"/>
                    <a:pt x="0" y="39283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871847F-5AB0-3D75-F0DD-DC9A85AE9A4D}"/>
                </a:ext>
              </a:extLst>
            </p:cNvPr>
            <p:cNvSpPr/>
            <p:nvPr/>
          </p:nvSpPr>
          <p:spPr>
            <a:xfrm rot="20347601">
              <a:off x="11365896" y="848698"/>
              <a:ext cx="81087" cy="75380"/>
            </a:xfrm>
            <a:custGeom>
              <a:avLst/>
              <a:gdLst>
                <a:gd name="connsiteX0" fmla="*/ 71134 w 81087"/>
                <a:gd name="connsiteY0" fmla="*/ 74319 h 75380"/>
                <a:gd name="connsiteX1" fmla="*/ 77504 w 81087"/>
                <a:gd name="connsiteY1" fmla="*/ 10617 h 75380"/>
                <a:gd name="connsiteX2" fmla="*/ 79628 w 81087"/>
                <a:gd name="connsiteY2" fmla="*/ 0 h 75380"/>
                <a:gd name="connsiteX3" fmla="*/ 56270 w 81087"/>
                <a:gd name="connsiteY3" fmla="*/ 14864 h 75380"/>
                <a:gd name="connsiteX4" fmla="*/ 25481 w 81087"/>
                <a:gd name="connsiteY4" fmla="*/ 26543 h 75380"/>
                <a:gd name="connsiteX5" fmla="*/ 14864 w 81087"/>
                <a:gd name="connsiteY5" fmla="*/ 6370 h 75380"/>
                <a:gd name="connsiteX6" fmla="*/ 0 w 81087"/>
                <a:gd name="connsiteY6" fmla="*/ 27604 h 75380"/>
                <a:gd name="connsiteX7" fmla="*/ 69010 w 81087"/>
                <a:gd name="connsiteY7" fmla="*/ 75381 h 75380"/>
                <a:gd name="connsiteX8" fmla="*/ 70072 w 81087"/>
                <a:gd name="connsiteY8" fmla="*/ 75381 h 7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087" h="75380">
                  <a:moveTo>
                    <a:pt x="71134" y="74319"/>
                  </a:moveTo>
                  <a:cubicBezTo>
                    <a:pt x="85998" y="64764"/>
                    <a:pt x="79628" y="32913"/>
                    <a:pt x="77504" y="10617"/>
                  </a:cubicBezTo>
                  <a:cubicBezTo>
                    <a:pt x="77504" y="7432"/>
                    <a:pt x="83874" y="4247"/>
                    <a:pt x="79628" y="0"/>
                  </a:cubicBezTo>
                  <a:cubicBezTo>
                    <a:pt x="69010" y="0"/>
                    <a:pt x="62640" y="8494"/>
                    <a:pt x="56270" y="14864"/>
                  </a:cubicBezTo>
                  <a:cubicBezTo>
                    <a:pt x="47777" y="23357"/>
                    <a:pt x="39283" y="39283"/>
                    <a:pt x="25481" y="26543"/>
                  </a:cubicBezTo>
                  <a:cubicBezTo>
                    <a:pt x="19111" y="21234"/>
                    <a:pt x="15925" y="13802"/>
                    <a:pt x="14864" y="6370"/>
                  </a:cubicBezTo>
                  <a:lnTo>
                    <a:pt x="0" y="27604"/>
                  </a:lnTo>
                  <a:lnTo>
                    <a:pt x="69010" y="75381"/>
                  </a:lnTo>
                  <a:cubicBezTo>
                    <a:pt x="69010" y="75381"/>
                    <a:pt x="69010" y="75381"/>
                    <a:pt x="70072" y="7538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BF76389-D23D-23BD-E4CA-B44B34D9BAA0}"/>
                </a:ext>
              </a:extLst>
            </p:cNvPr>
            <p:cNvSpPr/>
            <p:nvPr/>
          </p:nvSpPr>
          <p:spPr>
            <a:xfrm rot="20347601">
              <a:off x="11624939" y="950417"/>
              <a:ext cx="12622" cy="9555"/>
            </a:xfrm>
            <a:custGeom>
              <a:avLst/>
              <a:gdLst>
                <a:gd name="connsiteX0" fmla="*/ 1062 w 12622"/>
                <a:gd name="connsiteY0" fmla="*/ 2123 h 9555"/>
                <a:gd name="connsiteX1" fmla="*/ 11679 w 12622"/>
                <a:gd name="connsiteY1" fmla="*/ 9555 h 9555"/>
                <a:gd name="connsiteX2" fmla="*/ 11679 w 12622"/>
                <a:gd name="connsiteY2" fmla="*/ 0 h 9555"/>
                <a:gd name="connsiteX3" fmla="*/ 0 w 12622"/>
                <a:gd name="connsiteY3" fmla="*/ 3185 h 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22" h="9555">
                  <a:moveTo>
                    <a:pt x="1062" y="2123"/>
                  </a:moveTo>
                  <a:lnTo>
                    <a:pt x="11679" y="9555"/>
                  </a:lnTo>
                  <a:cubicBezTo>
                    <a:pt x="11679" y="9555"/>
                    <a:pt x="13802" y="3185"/>
                    <a:pt x="11679" y="0"/>
                  </a:cubicBezTo>
                  <a:cubicBezTo>
                    <a:pt x="7432" y="0"/>
                    <a:pt x="3185" y="1062"/>
                    <a:pt x="0" y="3185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AB36206-9487-D9CC-C480-872B2967F2E6}"/>
                </a:ext>
              </a:extLst>
            </p:cNvPr>
            <p:cNvSpPr/>
            <p:nvPr/>
          </p:nvSpPr>
          <p:spPr>
            <a:xfrm rot="20347601">
              <a:off x="11689967" y="872179"/>
              <a:ext cx="21814" cy="19972"/>
            </a:xfrm>
            <a:custGeom>
              <a:avLst/>
              <a:gdLst>
                <a:gd name="connsiteX0" fmla="*/ 2704 w 21814"/>
                <a:gd name="connsiteY0" fmla="*/ 861 h 19972"/>
                <a:gd name="connsiteX1" fmla="*/ 3765 w 21814"/>
                <a:gd name="connsiteY1" fmla="*/ 14664 h 19972"/>
                <a:gd name="connsiteX2" fmla="*/ 10136 w 21814"/>
                <a:gd name="connsiteY2" fmla="*/ 19972 h 19972"/>
                <a:gd name="connsiteX3" fmla="*/ 21814 w 21814"/>
                <a:gd name="connsiteY3" fmla="*/ 2985 h 19972"/>
                <a:gd name="connsiteX4" fmla="*/ 1642 w 21814"/>
                <a:gd name="connsiteY4" fmla="*/ 1923 h 19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14" h="19972">
                  <a:moveTo>
                    <a:pt x="2704" y="861"/>
                  </a:moveTo>
                  <a:cubicBezTo>
                    <a:pt x="-1543" y="6170"/>
                    <a:pt x="-482" y="11478"/>
                    <a:pt x="3765" y="14664"/>
                  </a:cubicBezTo>
                  <a:cubicBezTo>
                    <a:pt x="5889" y="15725"/>
                    <a:pt x="8012" y="17849"/>
                    <a:pt x="10136" y="19972"/>
                  </a:cubicBezTo>
                  <a:lnTo>
                    <a:pt x="21814" y="2985"/>
                  </a:lnTo>
                  <a:cubicBezTo>
                    <a:pt x="15444" y="-200"/>
                    <a:pt x="9074" y="-1262"/>
                    <a:pt x="1642" y="192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C52AE66-472A-5A77-1BEB-8C6248340CD2}"/>
                </a:ext>
              </a:extLst>
            </p:cNvPr>
            <p:cNvSpPr/>
            <p:nvPr/>
          </p:nvSpPr>
          <p:spPr>
            <a:xfrm rot="20347601">
              <a:off x="11862389" y="524425"/>
              <a:ext cx="61578" cy="41865"/>
            </a:xfrm>
            <a:custGeom>
              <a:avLst/>
              <a:gdLst>
                <a:gd name="connsiteX0" fmla="*/ 61579 w 61578"/>
                <a:gd name="connsiteY0" fmla="*/ 0 h 41865"/>
                <a:gd name="connsiteX1" fmla="*/ 40345 w 61578"/>
                <a:gd name="connsiteY1" fmla="*/ 21234 h 41865"/>
                <a:gd name="connsiteX2" fmla="*/ 0 w 61578"/>
                <a:gd name="connsiteY2" fmla="*/ 35036 h 4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578" h="41865">
                  <a:moveTo>
                    <a:pt x="61579" y="0"/>
                  </a:moveTo>
                  <a:cubicBezTo>
                    <a:pt x="49900" y="1062"/>
                    <a:pt x="42468" y="9555"/>
                    <a:pt x="40345" y="21234"/>
                  </a:cubicBezTo>
                  <a:cubicBezTo>
                    <a:pt x="35036" y="48838"/>
                    <a:pt x="16988" y="43530"/>
                    <a:pt x="0" y="35036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622AF8D-CD1D-F2BF-8211-72FDD57B1BC0}"/>
                </a:ext>
              </a:extLst>
            </p:cNvPr>
            <p:cNvSpPr/>
            <p:nvPr/>
          </p:nvSpPr>
          <p:spPr>
            <a:xfrm rot="20347601">
              <a:off x="11804615" y="600005"/>
              <a:ext cx="60854" cy="76511"/>
            </a:xfrm>
            <a:custGeom>
              <a:avLst/>
              <a:gdLst>
                <a:gd name="connsiteX0" fmla="*/ 33974 w 60854"/>
                <a:gd name="connsiteY0" fmla="*/ 76511 h 76511"/>
                <a:gd name="connsiteX1" fmla="*/ 50962 w 60854"/>
                <a:gd name="connsiteY1" fmla="*/ 47845 h 76511"/>
                <a:gd name="connsiteX2" fmla="*/ 53085 w 60854"/>
                <a:gd name="connsiteY2" fmla="*/ 4316 h 76511"/>
                <a:gd name="connsiteX3" fmla="*/ 21234 w 60854"/>
                <a:gd name="connsiteY3" fmla="*/ 14933 h 76511"/>
                <a:gd name="connsiteX4" fmla="*/ 0 w 60854"/>
                <a:gd name="connsiteY4" fmla="*/ 41475 h 76511"/>
                <a:gd name="connsiteX5" fmla="*/ 16987 w 60854"/>
                <a:gd name="connsiteY5" fmla="*/ 64833 h 76511"/>
                <a:gd name="connsiteX6" fmla="*/ 33974 w 60854"/>
                <a:gd name="connsiteY6" fmla="*/ 76511 h 76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54" h="76511">
                  <a:moveTo>
                    <a:pt x="33974" y="76511"/>
                  </a:moveTo>
                  <a:cubicBezTo>
                    <a:pt x="39283" y="63771"/>
                    <a:pt x="44592" y="55277"/>
                    <a:pt x="50962" y="47845"/>
                  </a:cubicBezTo>
                  <a:cubicBezTo>
                    <a:pt x="62640" y="35105"/>
                    <a:pt x="64764" y="15994"/>
                    <a:pt x="53085" y="4316"/>
                  </a:cubicBezTo>
                  <a:cubicBezTo>
                    <a:pt x="41407" y="-8425"/>
                    <a:pt x="31851" y="10686"/>
                    <a:pt x="21234" y="14933"/>
                  </a:cubicBezTo>
                  <a:cubicBezTo>
                    <a:pt x="9555" y="19180"/>
                    <a:pt x="5309" y="31920"/>
                    <a:pt x="0" y="41475"/>
                  </a:cubicBezTo>
                  <a:cubicBezTo>
                    <a:pt x="7432" y="47845"/>
                    <a:pt x="11679" y="55277"/>
                    <a:pt x="16987" y="64833"/>
                  </a:cubicBezTo>
                  <a:lnTo>
                    <a:pt x="33974" y="76511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F0F6A65-39F5-610D-6253-6EE25D37BA99}"/>
                </a:ext>
              </a:extLst>
            </p:cNvPr>
            <p:cNvSpPr/>
            <p:nvPr/>
          </p:nvSpPr>
          <p:spPr>
            <a:xfrm rot="20347601">
              <a:off x="12041526" y="654987"/>
              <a:ext cx="39282" cy="50961"/>
            </a:xfrm>
            <a:custGeom>
              <a:avLst/>
              <a:gdLst>
                <a:gd name="connsiteX0" fmla="*/ 0 w 39282"/>
                <a:gd name="connsiteY0" fmla="*/ 50962 h 50961"/>
                <a:gd name="connsiteX1" fmla="*/ 39283 w 39282"/>
                <a:gd name="connsiteY1" fmla="*/ 0 h 5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282" h="50961">
                  <a:moveTo>
                    <a:pt x="0" y="50962"/>
                  </a:moveTo>
                  <a:cubicBezTo>
                    <a:pt x="13802" y="33974"/>
                    <a:pt x="26543" y="16987"/>
                    <a:pt x="39283" y="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FEF39AB-6895-9D74-CEA5-DD1F63410737}"/>
                </a:ext>
              </a:extLst>
            </p:cNvPr>
            <p:cNvSpPr/>
            <p:nvPr/>
          </p:nvSpPr>
          <p:spPr>
            <a:xfrm rot="20347601">
              <a:off x="11774716" y="474160"/>
              <a:ext cx="56269" cy="88796"/>
            </a:xfrm>
            <a:custGeom>
              <a:avLst/>
              <a:gdLst>
                <a:gd name="connsiteX0" fmla="*/ 49900 w 56269"/>
                <a:gd name="connsiteY0" fmla="*/ 0 h 88796"/>
                <a:gd name="connsiteX1" fmla="*/ 0 w 56269"/>
                <a:gd name="connsiteY1" fmla="*/ 73257 h 88796"/>
                <a:gd name="connsiteX2" fmla="*/ 6370 w 56269"/>
                <a:gd name="connsiteY2" fmla="*/ 82813 h 88796"/>
                <a:gd name="connsiteX3" fmla="*/ 35036 w 56269"/>
                <a:gd name="connsiteY3" fmla="*/ 76442 h 88796"/>
                <a:gd name="connsiteX4" fmla="*/ 56270 w 56269"/>
                <a:gd name="connsiteY4" fmla="*/ 71134 h 8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69" h="88796">
                  <a:moveTo>
                    <a:pt x="49900" y="0"/>
                  </a:moveTo>
                  <a:lnTo>
                    <a:pt x="0" y="73257"/>
                  </a:lnTo>
                  <a:cubicBezTo>
                    <a:pt x="0" y="73257"/>
                    <a:pt x="4246" y="80689"/>
                    <a:pt x="6370" y="82813"/>
                  </a:cubicBezTo>
                  <a:cubicBezTo>
                    <a:pt x="18049" y="97676"/>
                    <a:pt x="25481" y="80689"/>
                    <a:pt x="35036" y="76442"/>
                  </a:cubicBezTo>
                  <a:cubicBezTo>
                    <a:pt x="41406" y="73257"/>
                    <a:pt x="48838" y="71134"/>
                    <a:pt x="56270" y="71134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D035AA9-FEE2-33E1-4165-22075EA4A879}"/>
                </a:ext>
              </a:extLst>
            </p:cNvPr>
            <p:cNvSpPr/>
            <p:nvPr/>
          </p:nvSpPr>
          <p:spPr>
            <a:xfrm rot="20347601">
              <a:off x="12047653" y="353288"/>
              <a:ext cx="110416" cy="131072"/>
            </a:xfrm>
            <a:custGeom>
              <a:avLst/>
              <a:gdLst>
                <a:gd name="connsiteX0" fmla="*/ 19111 w 110416"/>
                <a:gd name="connsiteY0" fmla="*/ 127404 h 131072"/>
                <a:gd name="connsiteX1" fmla="*/ 52023 w 110416"/>
                <a:gd name="connsiteY1" fmla="*/ 124219 h 131072"/>
                <a:gd name="connsiteX2" fmla="*/ 85998 w 110416"/>
                <a:gd name="connsiteY2" fmla="*/ 111479 h 131072"/>
                <a:gd name="connsiteX3" fmla="*/ 110417 w 110416"/>
                <a:gd name="connsiteY3" fmla="*/ 76442 h 131072"/>
                <a:gd name="connsiteX4" fmla="*/ 0 w 110416"/>
                <a:gd name="connsiteY4" fmla="*/ 0 h 13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416" h="131072">
                  <a:moveTo>
                    <a:pt x="19111" y="127404"/>
                  </a:moveTo>
                  <a:cubicBezTo>
                    <a:pt x="30789" y="134836"/>
                    <a:pt x="41406" y="129527"/>
                    <a:pt x="52023" y="124219"/>
                  </a:cubicBezTo>
                  <a:cubicBezTo>
                    <a:pt x="62640" y="117849"/>
                    <a:pt x="74319" y="113602"/>
                    <a:pt x="85998" y="111479"/>
                  </a:cubicBezTo>
                  <a:lnTo>
                    <a:pt x="110417" y="76442"/>
                  </a:lnTo>
                  <a:lnTo>
                    <a:pt x="0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AFA3AE5-9AC6-21C8-9CEF-4771FA1E248A}"/>
                </a:ext>
              </a:extLst>
            </p:cNvPr>
            <p:cNvSpPr/>
            <p:nvPr/>
          </p:nvSpPr>
          <p:spPr>
            <a:xfrm rot="20347601">
              <a:off x="12063284" y="631283"/>
              <a:ext cx="54146" cy="48838"/>
            </a:xfrm>
            <a:custGeom>
              <a:avLst/>
              <a:gdLst>
                <a:gd name="connsiteX0" fmla="*/ 54147 w 54146"/>
                <a:gd name="connsiteY0" fmla="*/ 0 h 48838"/>
                <a:gd name="connsiteX1" fmla="*/ 0 w 54146"/>
                <a:gd name="connsiteY1" fmla="*/ 48838 h 48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146" h="48838">
                  <a:moveTo>
                    <a:pt x="54147" y="0"/>
                  </a:moveTo>
                  <a:cubicBezTo>
                    <a:pt x="30789" y="9555"/>
                    <a:pt x="12740" y="25481"/>
                    <a:pt x="0" y="48838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31F10EC-4BE2-B7D6-33D3-DECBF1B4188B}"/>
                </a:ext>
              </a:extLst>
            </p:cNvPr>
            <p:cNvSpPr/>
            <p:nvPr/>
          </p:nvSpPr>
          <p:spPr>
            <a:xfrm rot="20347601">
              <a:off x="11757309" y="597701"/>
              <a:ext cx="41406" cy="69010"/>
            </a:xfrm>
            <a:custGeom>
              <a:avLst/>
              <a:gdLst>
                <a:gd name="connsiteX0" fmla="*/ 41406 w 41406"/>
                <a:gd name="connsiteY0" fmla="*/ 63702 h 69010"/>
                <a:gd name="connsiteX1" fmla="*/ 37160 w 41406"/>
                <a:gd name="connsiteY1" fmla="*/ 10617 h 69010"/>
                <a:gd name="connsiteX2" fmla="*/ 31851 w 41406"/>
                <a:gd name="connsiteY2" fmla="*/ 0 h 69010"/>
                <a:gd name="connsiteX3" fmla="*/ 7432 w 41406"/>
                <a:gd name="connsiteY3" fmla="*/ 35036 h 69010"/>
                <a:gd name="connsiteX4" fmla="*/ 2123 w 41406"/>
                <a:gd name="connsiteY4" fmla="*/ 42468 h 69010"/>
                <a:gd name="connsiteX5" fmla="*/ 0 w 41406"/>
                <a:gd name="connsiteY5" fmla="*/ 45653 h 69010"/>
                <a:gd name="connsiteX6" fmla="*/ 33974 w 41406"/>
                <a:gd name="connsiteY6" fmla="*/ 69010 h 69010"/>
                <a:gd name="connsiteX7" fmla="*/ 41406 w 41406"/>
                <a:gd name="connsiteY7" fmla="*/ 62640 h 69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06" h="69010">
                  <a:moveTo>
                    <a:pt x="41406" y="63702"/>
                  </a:moveTo>
                  <a:cubicBezTo>
                    <a:pt x="35036" y="46715"/>
                    <a:pt x="44592" y="27604"/>
                    <a:pt x="37160" y="10617"/>
                  </a:cubicBezTo>
                  <a:cubicBezTo>
                    <a:pt x="35036" y="7432"/>
                    <a:pt x="33974" y="3185"/>
                    <a:pt x="31851" y="0"/>
                  </a:cubicBezTo>
                  <a:lnTo>
                    <a:pt x="7432" y="35036"/>
                  </a:lnTo>
                  <a:cubicBezTo>
                    <a:pt x="7432" y="35036"/>
                    <a:pt x="4247" y="40345"/>
                    <a:pt x="2123" y="42468"/>
                  </a:cubicBezTo>
                  <a:lnTo>
                    <a:pt x="0" y="45653"/>
                  </a:lnTo>
                  <a:lnTo>
                    <a:pt x="33974" y="69010"/>
                  </a:lnTo>
                  <a:cubicBezTo>
                    <a:pt x="33974" y="69010"/>
                    <a:pt x="38221" y="64764"/>
                    <a:pt x="41406" y="6264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9B3F69A-0FDD-F28D-1260-2107E1EAC8BE}"/>
                </a:ext>
              </a:extLst>
            </p:cNvPr>
            <p:cNvSpPr/>
            <p:nvPr/>
          </p:nvSpPr>
          <p:spPr>
            <a:xfrm rot="20347601">
              <a:off x="11935550" y="624785"/>
              <a:ext cx="73257" cy="14126"/>
            </a:xfrm>
            <a:custGeom>
              <a:avLst/>
              <a:gdLst>
                <a:gd name="connsiteX0" fmla="*/ 73257 w 73257"/>
                <a:gd name="connsiteY0" fmla="*/ 8818 h 14126"/>
                <a:gd name="connsiteX1" fmla="*/ 0 w 73257"/>
                <a:gd name="connsiteY1" fmla="*/ 14127 h 1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257" h="14126">
                  <a:moveTo>
                    <a:pt x="73257" y="8818"/>
                  </a:moveTo>
                  <a:cubicBezTo>
                    <a:pt x="49900" y="4571"/>
                    <a:pt x="23358" y="-11354"/>
                    <a:pt x="0" y="14127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41B452-351E-ECD4-715B-727818113451}"/>
                </a:ext>
              </a:extLst>
            </p:cNvPr>
            <p:cNvSpPr/>
            <p:nvPr/>
          </p:nvSpPr>
          <p:spPr>
            <a:xfrm rot="20347601">
              <a:off x="11235925" y="214935"/>
              <a:ext cx="145452" cy="89182"/>
            </a:xfrm>
            <a:custGeom>
              <a:avLst/>
              <a:gdLst>
                <a:gd name="connsiteX0" fmla="*/ 28666 w 145452"/>
                <a:gd name="connsiteY0" fmla="*/ 67949 h 89182"/>
                <a:gd name="connsiteX1" fmla="*/ 37159 w 145452"/>
                <a:gd name="connsiteY1" fmla="*/ 79628 h 89182"/>
                <a:gd name="connsiteX2" fmla="*/ 70072 w 145452"/>
                <a:gd name="connsiteY2" fmla="*/ 81751 h 89182"/>
                <a:gd name="connsiteX3" fmla="*/ 90244 w 145452"/>
                <a:gd name="connsiteY3" fmla="*/ 73257 h 89182"/>
                <a:gd name="connsiteX4" fmla="*/ 145453 w 145452"/>
                <a:gd name="connsiteY4" fmla="*/ 26543 h 89182"/>
                <a:gd name="connsiteX5" fmla="*/ 106170 w 145452"/>
                <a:gd name="connsiteY5" fmla="*/ 0 h 89182"/>
                <a:gd name="connsiteX6" fmla="*/ 88121 w 145452"/>
                <a:gd name="connsiteY6" fmla="*/ 8494 h 89182"/>
                <a:gd name="connsiteX7" fmla="*/ 0 w 145452"/>
                <a:gd name="connsiteY7" fmla="*/ 89183 h 89182"/>
                <a:gd name="connsiteX8" fmla="*/ 14864 w 145452"/>
                <a:gd name="connsiteY8" fmla="*/ 74319 h 89182"/>
                <a:gd name="connsiteX9" fmla="*/ 28666 w 145452"/>
                <a:gd name="connsiteY9" fmla="*/ 67949 h 89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452" h="89182">
                  <a:moveTo>
                    <a:pt x="28666" y="67949"/>
                  </a:moveTo>
                  <a:cubicBezTo>
                    <a:pt x="35036" y="69010"/>
                    <a:pt x="36098" y="74319"/>
                    <a:pt x="37159" y="79628"/>
                  </a:cubicBezTo>
                  <a:cubicBezTo>
                    <a:pt x="47777" y="77504"/>
                    <a:pt x="58393" y="76442"/>
                    <a:pt x="70072" y="81751"/>
                  </a:cubicBezTo>
                  <a:cubicBezTo>
                    <a:pt x="74319" y="83874"/>
                    <a:pt x="83874" y="77504"/>
                    <a:pt x="90244" y="73257"/>
                  </a:cubicBezTo>
                  <a:cubicBezTo>
                    <a:pt x="109355" y="58394"/>
                    <a:pt x="128466" y="43530"/>
                    <a:pt x="145453" y="26543"/>
                  </a:cubicBezTo>
                  <a:lnTo>
                    <a:pt x="106170" y="0"/>
                  </a:lnTo>
                  <a:cubicBezTo>
                    <a:pt x="100862" y="3185"/>
                    <a:pt x="94491" y="6370"/>
                    <a:pt x="88121" y="8494"/>
                  </a:cubicBezTo>
                  <a:cubicBezTo>
                    <a:pt x="49900" y="22296"/>
                    <a:pt x="10617" y="38221"/>
                    <a:pt x="0" y="89183"/>
                  </a:cubicBezTo>
                  <a:cubicBezTo>
                    <a:pt x="5308" y="84936"/>
                    <a:pt x="9555" y="79628"/>
                    <a:pt x="14864" y="74319"/>
                  </a:cubicBezTo>
                  <a:cubicBezTo>
                    <a:pt x="19111" y="70072"/>
                    <a:pt x="22296" y="65825"/>
                    <a:pt x="28666" y="6794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96DEE0D-055D-63AE-437E-7D438031502C}"/>
                </a:ext>
              </a:extLst>
            </p:cNvPr>
            <p:cNvSpPr/>
            <p:nvPr/>
          </p:nvSpPr>
          <p:spPr>
            <a:xfrm rot="20347601">
              <a:off x="11348305" y="245477"/>
              <a:ext cx="135897" cy="88867"/>
            </a:xfrm>
            <a:custGeom>
              <a:avLst/>
              <a:gdLst>
                <a:gd name="connsiteX0" fmla="*/ 39283 w 135897"/>
                <a:gd name="connsiteY0" fmla="*/ 84936 h 88867"/>
                <a:gd name="connsiteX1" fmla="*/ 91306 w 135897"/>
                <a:gd name="connsiteY1" fmla="*/ 59455 h 88867"/>
                <a:gd name="connsiteX2" fmla="*/ 135897 w 135897"/>
                <a:gd name="connsiteY2" fmla="*/ 19111 h 88867"/>
                <a:gd name="connsiteX3" fmla="*/ 135897 w 135897"/>
                <a:gd name="connsiteY3" fmla="*/ 19111 h 88867"/>
                <a:gd name="connsiteX4" fmla="*/ 108293 w 135897"/>
                <a:gd name="connsiteY4" fmla="*/ 0 h 88867"/>
                <a:gd name="connsiteX5" fmla="*/ 99800 w 135897"/>
                <a:gd name="connsiteY5" fmla="*/ 2123 h 88867"/>
                <a:gd name="connsiteX6" fmla="*/ 0 w 135897"/>
                <a:gd name="connsiteY6" fmla="*/ 85998 h 88867"/>
                <a:gd name="connsiteX7" fmla="*/ 39283 w 135897"/>
                <a:gd name="connsiteY7" fmla="*/ 85998 h 8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897" h="88867">
                  <a:moveTo>
                    <a:pt x="39283" y="84936"/>
                  </a:moveTo>
                  <a:cubicBezTo>
                    <a:pt x="66887" y="95553"/>
                    <a:pt x="80689" y="83874"/>
                    <a:pt x="91306" y="59455"/>
                  </a:cubicBezTo>
                  <a:cubicBezTo>
                    <a:pt x="99800" y="40345"/>
                    <a:pt x="121034" y="32913"/>
                    <a:pt x="135897" y="19111"/>
                  </a:cubicBezTo>
                  <a:cubicBezTo>
                    <a:pt x="135897" y="19111"/>
                    <a:pt x="135897" y="19111"/>
                    <a:pt x="135897" y="19111"/>
                  </a:cubicBezTo>
                  <a:lnTo>
                    <a:pt x="108293" y="0"/>
                  </a:lnTo>
                  <a:cubicBezTo>
                    <a:pt x="108293" y="0"/>
                    <a:pt x="102985" y="2123"/>
                    <a:pt x="99800" y="2123"/>
                  </a:cubicBezTo>
                  <a:cubicBezTo>
                    <a:pt x="46715" y="5308"/>
                    <a:pt x="36098" y="52023"/>
                    <a:pt x="0" y="85998"/>
                  </a:cubicBezTo>
                  <a:cubicBezTo>
                    <a:pt x="20172" y="85998"/>
                    <a:pt x="30789" y="82813"/>
                    <a:pt x="39283" y="85998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E22A0DD-C37A-9D4F-4643-B7B10F169DD0}"/>
                </a:ext>
              </a:extLst>
            </p:cNvPr>
            <p:cNvSpPr/>
            <p:nvPr/>
          </p:nvSpPr>
          <p:spPr>
            <a:xfrm rot="20347601">
              <a:off x="11418654" y="1572324"/>
              <a:ext cx="31850" cy="22376"/>
            </a:xfrm>
            <a:custGeom>
              <a:avLst/>
              <a:gdLst>
                <a:gd name="connsiteX0" fmla="*/ 0 w 31850"/>
                <a:gd name="connsiteY0" fmla="*/ 80 h 22376"/>
                <a:gd name="connsiteX1" fmla="*/ 31851 w 31850"/>
                <a:gd name="connsiteY1" fmla="*/ 22376 h 22376"/>
                <a:gd name="connsiteX2" fmla="*/ 3185 w 31850"/>
                <a:gd name="connsiteY2" fmla="*/ 80 h 2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50" h="22376">
                  <a:moveTo>
                    <a:pt x="0" y="80"/>
                  </a:moveTo>
                  <a:lnTo>
                    <a:pt x="31851" y="22376"/>
                  </a:lnTo>
                  <a:cubicBezTo>
                    <a:pt x="29727" y="8574"/>
                    <a:pt x="26543" y="-981"/>
                    <a:pt x="3185" y="8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8A62811-D310-BF44-F8C8-B423A6C9A4CD}"/>
                </a:ext>
              </a:extLst>
            </p:cNvPr>
            <p:cNvSpPr/>
            <p:nvPr/>
          </p:nvSpPr>
          <p:spPr>
            <a:xfrm rot="20347601">
              <a:off x="11371903" y="1492336"/>
              <a:ext cx="42467" cy="42467"/>
            </a:xfrm>
            <a:custGeom>
              <a:avLst/>
              <a:gdLst>
                <a:gd name="connsiteX0" fmla="*/ 0 w 42467"/>
                <a:gd name="connsiteY0" fmla="*/ 42468 h 42467"/>
                <a:gd name="connsiteX1" fmla="*/ 42468 w 42467"/>
                <a:gd name="connsiteY1" fmla="*/ 0 h 4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467" h="42467">
                  <a:moveTo>
                    <a:pt x="0" y="42468"/>
                  </a:moveTo>
                  <a:cubicBezTo>
                    <a:pt x="10617" y="25481"/>
                    <a:pt x="30789" y="14864"/>
                    <a:pt x="42468" y="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CA100A2-3C99-862C-6114-87EB95318EC4}"/>
                </a:ext>
              </a:extLst>
            </p:cNvPr>
            <p:cNvSpPr/>
            <p:nvPr/>
          </p:nvSpPr>
          <p:spPr>
            <a:xfrm rot="20347601">
              <a:off x="11544459" y="1265259"/>
              <a:ext cx="58393" cy="33974"/>
            </a:xfrm>
            <a:custGeom>
              <a:avLst/>
              <a:gdLst>
                <a:gd name="connsiteX0" fmla="*/ 58394 w 58393"/>
                <a:gd name="connsiteY0" fmla="*/ 33974 h 33974"/>
                <a:gd name="connsiteX1" fmla="*/ 8494 w 58393"/>
                <a:gd name="connsiteY1" fmla="*/ 0 h 33974"/>
                <a:gd name="connsiteX2" fmla="*/ 0 w 58393"/>
                <a:gd name="connsiteY2" fmla="*/ 6370 h 3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93" h="33974">
                  <a:moveTo>
                    <a:pt x="58394" y="33974"/>
                  </a:moveTo>
                  <a:lnTo>
                    <a:pt x="8494" y="0"/>
                  </a:lnTo>
                  <a:cubicBezTo>
                    <a:pt x="8494" y="0"/>
                    <a:pt x="3185" y="4247"/>
                    <a:pt x="0" y="637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3CF62FA-71C5-F46E-D74D-D37C71717CBA}"/>
                </a:ext>
              </a:extLst>
            </p:cNvPr>
            <p:cNvSpPr/>
            <p:nvPr/>
          </p:nvSpPr>
          <p:spPr>
            <a:xfrm rot="20347601">
              <a:off x="11257454" y="1309042"/>
              <a:ext cx="194291" cy="66887"/>
            </a:xfrm>
            <a:custGeom>
              <a:avLst/>
              <a:gdLst>
                <a:gd name="connsiteX0" fmla="*/ 0 w 194291"/>
                <a:gd name="connsiteY0" fmla="*/ 66887 h 66887"/>
                <a:gd name="connsiteX1" fmla="*/ 42468 w 194291"/>
                <a:gd name="connsiteY1" fmla="*/ 0 h 66887"/>
                <a:gd name="connsiteX2" fmla="*/ 96615 w 194291"/>
                <a:gd name="connsiteY2" fmla="*/ 25481 h 66887"/>
                <a:gd name="connsiteX3" fmla="*/ 194291 w 194291"/>
                <a:gd name="connsiteY3" fmla="*/ 23357 h 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291" h="66887">
                  <a:moveTo>
                    <a:pt x="0" y="66887"/>
                  </a:moveTo>
                  <a:cubicBezTo>
                    <a:pt x="12740" y="44591"/>
                    <a:pt x="42468" y="35036"/>
                    <a:pt x="42468" y="0"/>
                  </a:cubicBezTo>
                  <a:cubicBezTo>
                    <a:pt x="60517" y="18049"/>
                    <a:pt x="67949" y="49900"/>
                    <a:pt x="96615" y="25481"/>
                  </a:cubicBezTo>
                  <a:cubicBezTo>
                    <a:pt x="145453" y="58393"/>
                    <a:pt x="145453" y="58393"/>
                    <a:pt x="194291" y="23357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2B80B2A-83D4-CD95-CD14-4189938D0835}"/>
                </a:ext>
              </a:extLst>
            </p:cNvPr>
            <p:cNvSpPr/>
            <p:nvPr/>
          </p:nvSpPr>
          <p:spPr>
            <a:xfrm rot="20347601">
              <a:off x="11744425" y="1009023"/>
              <a:ext cx="120671" cy="67999"/>
            </a:xfrm>
            <a:custGeom>
              <a:avLst/>
              <a:gdLst>
                <a:gd name="connsiteX0" fmla="*/ 18748 w 120671"/>
                <a:gd name="connsiteY0" fmla="*/ 60517 h 67999"/>
                <a:gd name="connsiteX1" fmla="*/ 69709 w 120671"/>
                <a:gd name="connsiteY1" fmla="*/ 65825 h 67999"/>
                <a:gd name="connsiteX2" fmla="*/ 84573 w 120671"/>
                <a:gd name="connsiteY2" fmla="*/ 63702 h 67999"/>
                <a:gd name="connsiteX3" fmla="*/ 120671 w 120671"/>
                <a:gd name="connsiteY3" fmla="*/ 23358 h 67999"/>
                <a:gd name="connsiteX4" fmla="*/ 86696 w 120671"/>
                <a:gd name="connsiteY4" fmla="*/ 0 h 67999"/>
                <a:gd name="connsiteX5" fmla="*/ 10254 w 120671"/>
                <a:gd name="connsiteY5" fmla="*/ 42468 h 67999"/>
                <a:gd name="connsiteX6" fmla="*/ 699 w 120671"/>
                <a:gd name="connsiteY6" fmla="*/ 57332 h 67999"/>
                <a:gd name="connsiteX7" fmla="*/ 17686 w 120671"/>
                <a:gd name="connsiteY7" fmla="*/ 60517 h 6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1" h="67999">
                  <a:moveTo>
                    <a:pt x="18748" y="60517"/>
                  </a:moveTo>
                  <a:cubicBezTo>
                    <a:pt x="36797" y="57332"/>
                    <a:pt x="53784" y="50962"/>
                    <a:pt x="69709" y="65825"/>
                  </a:cubicBezTo>
                  <a:cubicBezTo>
                    <a:pt x="72895" y="69011"/>
                    <a:pt x="81388" y="69011"/>
                    <a:pt x="84573" y="63702"/>
                  </a:cubicBezTo>
                  <a:cubicBezTo>
                    <a:pt x="94129" y="46715"/>
                    <a:pt x="106869" y="35036"/>
                    <a:pt x="120671" y="23358"/>
                  </a:cubicBezTo>
                  <a:lnTo>
                    <a:pt x="86696" y="0"/>
                  </a:lnTo>
                  <a:cubicBezTo>
                    <a:pt x="60154" y="11679"/>
                    <a:pt x="33611" y="23358"/>
                    <a:pt x="10254" y="42468"/>
                  </a:cubicBezTo>
                  <a:cubicBezTo>
                    <a:pt x="6007" y="46715"/>
                    <a:pt x="-2486" y="49900"/>
                    <a:pt x="699" y="57332"/>
                  </a:cubicBezTo>
                  <a:cubicBezTo>
                    <a:pt x="3884" y="64764"/>
                    <a:pt x="11316" y="61579"/>
                    <a:pt x="17686" y="60517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0EFA489-E92F-75B2-94A9-D9B8F9E6BE83}"/>
                </a:ext>
              </a:extLst>
            </p:cNvPr>
            <p:cNvSpPr/>
            <p:nvPr/>
          </p:nvSpPr>
          <p:spPr>
            <a:xfrm rot="20347601">
              <a:off x="11674827" y="963699"/>
              <a:ext cx="60516" cy="57042"/>
            </a:xfrm>
            <a:custGeom>
              <a:avLst/>
              <a:gdLst>
                <a:gd name="connsiteX0" fmla="*/ 39283 w 60516"/>
                <a:gd name="connsiteY0" fmla="*/ 42468 h 57042"/>
                <a:gd name="connsiteX1" fmla="*/ 60517 w 60516"/>
                <a:gd name="connsiteY1" fmla="*/ 27604 h 57042"/>
                <a:gd name="connsiteX2" fmla="*/ 20172 w 60516"/>
                <a:gd name="connsiteY2" fmla="*/ 0 h 57042"/>
                <a:gd name="connsiteX3" fmla="*/ 0 w 60516"/>
                <a:gd name="connsiteY3" fmla="*/ 29728 h 57042"/>
                <a:gd name="connsiteX4" fmla="*/ 18049 w 60516"/>
                <a:gd name="connsiteY4" fmla="*/ 53085 h 57042"/>
                <a:gd name="connsiteX5" fmla="*/ 39283 w 60516"/>
                <a:gd name="connsiteY5" fmla="*/ 43530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516" h="57042">
                  <a:moveTo>
                    <a:pt x="39283" y="42468"/>
                  </a:moveTo>
                  <a:cubicBezTo>
                    <a:pt x="44591" y="33974"/>
                    <a:pt x="52023" y="29728"/>
                    <a:pt x="60517" y="27604"/>
                  </a:cubicBezTo>
                  <a:lnTo>
                    <a:pt x="20172" y="0"/>
                  </a:lnTo>
                  <a:lnTo>
                    <a:pt x="0" y="29728"/>
                  </a:lnTo>
                  <a:cubicBezTo>
                    <a:pt x="4247" y="38221"/>
                    <a:pt x="10617" y="45653"/>
                    <a:pt x="18049" y="53085"/>
                  </a:cubicBezTo>
                  <a:cubicBezTo>
                    <a:pt x="29727" y="62640"/>
                    <a:pt x="33974" y="53085"/>
                    <a:pt x="39283" y="4353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DC27695-88F3-A1B6-AC63-2B9E5791AE73}"/>
                </a:ext>
              </a:extLst>
            </p:cNvPr>
            <p:cNvSpPr/>
            <p:nvPr/>
          </p:nvSpPr>
          <p:spPr>
            <a:xfrm rot="20347601">
              <a:off x="11745935" y="1078126"/>
              <a:ext cx="312140" cy="285898"/>
            </a:xfrm>
            <a:custGeom>
              <a:avLst/>
              <a:gdLst>
                <a:gd name="connsiteX0" fmla="*/ 301523 w 312140"/>
                <a:gd name="connsiteY0" fmla="*/ 8795 h 285898"/>
                <a:gd name="connsiteX1" fmla="*/ 209155 w 312140"/>
                <a:gd name="connsiteY1" fmla="*/ 41708 h 285898"/>
                <a:gd name="connsiteX2" fmla="*/ 215525 w 312140"/>
                <a:gd name="connsiteY2" fmla="*/ 10919 h 285898"/>
                <a:gd name="connsiteX3" fmla="*/ 186859 w 312140"/>
                <a:gd name="connsiteY3" fmla="*/ 1363 h 285898"/>
                <a:gd name="connsiteX4" fmla="*/ 130589 w 312140"/>
                <a:gd name="connsiteY4" fmla="*/ 68250 h 285898"/>
                <a:gd name="connsiteX5" fmla="*/ 76443 w 312140"/>
                <a:gd name="connsiteY5" fmla="*/ 111780 h 285898"/>
                <a:gd name="connsiteX6" fmla="*/ 63702 w 312140"/>
                <a:gd name="connsiteY6" fmla="*/ 147878 h 285898"/>
                <a:gd name="connsiteX7" fmla="*/ 102985 w 312140"/>
                <a:gd name="connsiteY7" fmla="*/ 155310 h 285898"/>
                <a:gd name="connsiteX8" fmla="*/ 58393 w 312140"/>
                <a:gd name="connsiteY8" fmla="*/ 192469 h 285898"/>
                <a:gd name="connsiteX9" fmla="*/ 47777 w 312140"/>
                <a:gd name="connsiteY9" fmla="*/ 170174 h 285898"/>
                <a:gd name="connsiteX10" fmla="*/ 32913 w 312140"/>
                <a:gd name="connsiteY10" fmla="*/ 141508 h 285898"/>
                <a:gd name="connsiteX11" fmla="*/ 13802 w 312140"/>
                <a:gd name="connsiteY11" fmla="*/ 171235 h 285898"/>
                <a:gd name="connsiteX12" fmla="*/ 0 w 312140"/>
                <a:gd name="connsiteY12" fmla="*/ 198839 h 285898"/>
                <a:gd name="connsiteX13" fmla="*/ 126343 w 312140"/>
                <a:gd name="connsiteY13" fmla="*/ 285899 h 285898"/>
                <a:gd name="connsiteX14" fmla="*/ 312140 w 312140"/>
                <a:gd name="connsiteY14" fmla="*/ 16227 h 285898"/>
                <a:gd name="connsiteX15" fmla="*/ 301523 w 312140"/>
                <a:gd name="connsiteY15" fmla="*/ 8795 h 285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2140" h="285898">
                  <a:moveTo>
                    <a:pt x="301523" y="8795"/>
                  </a:moveTo>
                  <a:cubicBezTo>
                    <a:pt x="279227" y="34276"/>
                    <a:pt x="243129" y="47016"/>
                    <a:pt x="209155" y="41708"/>
                  </a:cubicBezTo>
                  <a:cubicBezTo>
                    <a:pt x="202785" y="30029"/>
                    <a:pt x="210217" y="20474"/>
                    <a:pt x="215525" y="10919"/>
                  </a:cubicBezTo>
                  <a:cubicBezTo>
                    <a:pt x="208093" y="3487"/>
                    <a:pt x="199600" y="-2884"/>
                    <a:pt x="186859" y="1363"/>
                  </a:cubicBezTo>
                  <a:cubicBezTo>
                    <a:pt x="153947" y="11980"/>
                    <a:pt x="145453" y="42769"/>
                    <a:pt x="130589" y="68250"/>
                  </a:cubicBezTo>
                  <a:cubicBezTo>
                    <a:pt x="105108" y="73559"/>
                    <a:pt x="91306" y="93731"/>
                    <a:pt x="76443" y="111780"/>
                  </a:cubicBezTo>
                  <a:cubicBezTo>
                    <a:pt x="69011" y="121335"/>
                    <a:pt x="54147" y="131952"/>
                    <a:pt x="63702" y="147878"/>
                  </a:cubicBezTo>
                  <a:cubicBezTo>
                    <a:pt x="73258" y="164865"/>
                    <a:pt x="89183" y="158495"/>
                    <a:pt x="102985" y="155310"/>
                  </a:cubicBezTo>
                  <a:cubicBezTo>
                    <a:pt x="101923" y="185037"/>
                    <a:pt x="71134" y="175482"/>
                    <a:pt x="58393" y="192469"/>
                  </a:cubicBezTo>
                  <a:cubicBezTo>
                    <a:pt x="54147" y="182914"/>
                    <a:pt x="52023" y="175482"/>
                    <a:pt x="47777" y="170174"/>
                  </a:cubicBezTo>
                  <a:cubicBezTo>
                    <a:pt x="40345" y="161680"/>
                    <a:pt x="45653" y="141508"/>
                    <a:pt x="32913" y="141508"/>
                  </a:cubicBezTo>
                  <a:cubicBezTo>
                    <a:pt x="19111" y="141508"/>
                    <a:pt x="18049" y="159556"/>
                    <a:pt x="13802" y="171235"/>
                  </a:cubicBezTo>
                  <a:cubicBezTo>
                    <a:pt x="10617" y="181852"/>
                    <a:pt x="5308" y="190346"/>
                    <a:pt x="0" y="198839"/>
                  </a:cubicBezTo>
                  <a:lnTo>
                    <a:pt x="126343" y="285899"/>
                  </a:lnTo>
                  <a:lnTo>
                    <a:pt x="312140" y="16227"/>
                  </a:lnTo>
                  <a:lnTo>
                    <a:pt x="301523" y="879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A0D2079-625F-D6B6-8281-12B39794D799}"/>
                </a:ext>
              </a:extLst>
            </p:cNvPr>
            <p:cNvSpPr/>
            <p:nvPr/>
          </p:nvSpPr>
          <p:spPr>
            <a:xfrm rot="20347601">
              <a:off x="11668561" y="1189841"/>
              <a:ext cx="54146" cy="49822"/>
            </a:xfrm>
            <a:custGeom>
              <a:avLst/>
              <a:gdLst>
                <a:gd name="connsiteX0" fmla="*/ 0 w 54146"/>
                <a:gd name="connsiteY0" fmla="*/ 8416 h 49822"/>
                <a:gd name="connsiteX1" fmla="*/ 28666 w 54146"/>
                <a:gd name="connsiteY1" fmla="*/ 3108 h 49822"/>
                <a:gd name="connsiteX2" fmla="*/ 54147 w 54146"/>
                <a:gd name="connsiteY2" fmla="*/ 49823 h 4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146" h="49822">
                  <a:moveTo>
                    <a:pt x="0" y="8416"/>
                  </a:moveTo>
                  <a:cubicBezTo>
                    <a:pt x="8493" y="984"/>
                    <a:pt x="16987" y="-3262"/>
                    <a:pt x="28666" y="3108"/>
                  </a:cubicBezTo>
                  <a:cubicBezTo>
                    <a:pt x="23357" y="26465"/>
                    <a:pt x="29727" y="44514"/>
                    <a:pt x="54147" y="49823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285231E-5041-EA25-C6FF-1CFC7B4E1231}"/>
                </a:ext>
              </a:extLst>
            </p:cNvPr>
            <p:cNvSpPr/>
            <p:nvPr/>
          </p:nvSpPr>
          <p:spPr>
            <a:xfrm rot="20347601">
              <a:off x="11709876" y="985127"/>
              <a:ext cx="80890" cy="58317"/>
            </a:xfrm>
            <a:custGeom>
              <a:avLst/>
              <a:gdLst>
                <a:gd name="connsiteX0" fmla="*/ 25683 w 80890"/>
                <a:gd name="connsiteY0" fmla="*/ 52023 h 58317"/>
                <a:gd name="connsiteX1" fmla="*/ 69212 w 80890"/>
                <a:gd name="connsiteY1" fmla="*/ 26543 h 58317"/>
                <a:gd name="connsiteX2" fmla="*/ 80891 w 80890"/>
                <a:gd name="connsiteY2" fmla="*/ 23358 h 58317"/>
                <a:gd name="connsiteX3" fmla="*/ 46916 w 80890"/>
                <a:gd name="connsiteY3" fmla="*/ 0 h 58317"/>
                <a:gd name="connsiteX4" fmla="*/ 15065 w 80890"/>
                <a:gd name="connsiteY4" fmla="*/ 32913 h 58317"/>
                <a:gd name="connsiteX5" fmla="*/ 1263 w 80890"/>
                <a:gd name="connsiteY5" fmla="*/ 50962 h 58317"/>
                <a:gd name="connsiteX6" fmla="*/ 25683 w 80890"/>
                <a:gd name="connsiteY6" fmla="*/ 50962 h 5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890" h="58317">
                  <a:moveTo>
                    <a:pt x="25683" y="52023"/>
                  </a:moveTo>
                  <a:cubicBezTo>
                    <a:pt x="39484" y="41406"/>
                    <a:pt x="52225" y="30789"/>
                    <a:pt x="69212" y="26543"/>
                  </a:cubicBezTo>
                  <a:cubicBezTo>
                    <a:pt x="73459" y="26543"/>
                    <a:pt x="77706" y="24419"/>
                    <a:pt x="80891" y="23358"/>
                  </a:cubicBezTo>
                  <a:lnTo>
                    <a:pt x="46916" y="0"/>
                  </a:lnTo>
                  <a:cubicBezTo>
                    <a:pt x="49040" y="20172"/>
                    <a:pt x="29929" y="24419"/>
                    <a:pt x="15065" y="32913"/>
                  </a:cubicBezTo>
                  <a:cubicBezTo>
                    <a:pt x="8695" y="37160"/>
                    <a:pt x="-4045" y="40345"/>
                    <a:pt x="1263" y="50962"/>
                  </a:cubicBezTo>
                  <a:cubicBezTo>
                    <a:pt x="7634" y="63702"/>
                    <a:pt x="19312" y="57332"/>
                    <a:pt x="25683" y="5096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CEBB0C9-6CA6-C255-7BD6-512202D15065}"/>
                </a:ext>
              </a:extLst>
            </p:cNvPr>
            <p:cNvSpPr/>
            <p:nvPr/>
          </p:nvSpPr>
          <p:spPr>
            <a:xfrm rot="20347601">
              <a:off x="10977990" y="1072457"/>
              <a:ext cx="11678" cy="13802"/>
            </a:xfrm>
            <a:custGeom>
              <a:avLst/>
              <a:gdLst>
                <a:gd name="connsiteX0" fmla="*/ 9555 w 11678"/>
                <a:gd name="connsiteY0" fmla="*/ 0 h 13802"/>
                <a:gd name="connsiteX1" fmla="*/ 0 w 11678"/>
                <a:gd name="connsiteY1" fmla="*/ 13802 h 13802"/>
                <a:gd name="connsiteX2" fmla="*/ 11679 w 11678"/>
                <a:gd name="connsiteY2" fmla="*/ 5309 h 13802"/>
                <a:gd name="connsiteX3" fmla="*/ 9555 w 11678"/>
                <a:gd name="connsiteY3" fmla="*/ 0 h 13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8" h="13802">
                  <a:moveTo>
                    <a:pt x="9555" y="0"/>
                  </a:moveTo>
                  <a:lnTo>
                    <a:pt x="0" y="13802"/>
                  </a:lnTo>
                  <a:cubicBezTo>
                    <a:pt x="0" y="13802"/>
                    <a:pt x="7432" y="8494"/>
                    <a:pt x="11679" y="5309"/>
                  </a:cubicBezTo>
                  <a:cubicBezTo>
                    <a:pt x="11679" y="3185"/>
                    <a:pt x="10617" y="2123"/>
                    <a:pt x="9555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70DE557-69D0-2F52-2155-005F12E4CD87}"/>
                </a:ext>
              </a:extLst>
            </p:cNvPr>
            <p:cNvSpPr/>
            <p:nvPr/>
          </p:nvSpPr>
          <p:spPr>
            <a:xfrm rot="20347601">
              <a:off x="10972453" y="961548"/>
              <a:ext cx="68885" cy="82812"/>
            </a:xfrm>
            <a:custGeom>
              <a:avLst/>
              <a:gdLst>
                <a:gd name="connsiteX0" fmla="*/ 11679 w 68885"/>
                <a:gd name="connsiteY0" fmla="*/ 80689 h 82812"/>
                <a:gd name="connsiteX1" fmla="*/ 15926 w 68885"/>
                <a:gd name="connsiteY1" fmla="*/ 78566 h 82812"/>
                <a:gd name="connsiteX2" fmla="*/ 20172 w 68885"/>
                <a:gd name="connsiteY2" fmla="*/ 80689 h 82812"/>
                <a:gd name="connsiteX3" fmla="*/ 64764 w 68885"/>
                <a:gd name="connsiteY3" fmla="*/ 60517 h 82812"/>
                <a:gd name="connsiteX4" fmla="*/ 62640 w 68885"/>
                <a:gd name="connsiteY4" fmla="*/ 15926 h 82812"/>
                <a:gd name="connsiteX5" fmla="*/ 55208 w 68885"/>
                <a:gd name="connsiteY5" fmla="*/ 20172 h 82812"/>
                <a:gd name="connsiteX6" fmla="*/ 60517 w 68885"/>
                <a:gd name="connsiteY6" fmla="*/ 0 h 82812"/>
                <a:gd name="connsiteX7" fmla="*/ 57332 w 68885"/>
                <a:gd name="connsiteY7" fmla="*/ 0 h 82812"/>
                <a:gd name="connsiteX8" fmla="*/ 0 w 68885"/>
                <a:gd name="connsiteY8" fmla="*/ 82813 h 82812"/>
                <a:gd name="connsiteX9" fmla="*/ 4247 w 68885"/>
                <a:gd name="connsiteY9" fmla="*/ 82813 h 82812"/>
                <a:gd name="connsiteX10" fmla="*/ 11679 w 68885"/>
                <a:gd name="connsiteY10" fmla="*/ 80689 h 8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885" h="82812">
                  <a:moveTo>
                    <a:pt x="11679" y="80689"/>
                  </a:moveTo>
                  <a:cubicBezTo>
                    <a:pt x="11679" y="80689"/>
                    <a:pt x="13802" y="78566"/>
                    <a:pt x="15926" y="78566"/>
                  </a:cubicBezTo>
                  <a:cubicBezTo>
                    <a:pt x="18049" y="78566"/>
                    <a:pt x="19111" y="79628"/>
                    <a:pt x="20172" y="80689"/>
                  </a:cubicBezTo>
                  <a:cubicBezTo>
                    <a:pt x="38221" y="78566"/>
                    <a:pt x="52023" y="71134"/>
                    <a:pt x="64764" y="60517"/>
                  </a:cubicBezTo>
                  <a:cubicBezTo>
                    <a:pt x="70072" y="43530"/>
                    <a:pt x="71134" y="25481"/>
                    <a:pt x="62640" y="15926"/>
                  </a:cubicBezTo>
                  <a:cubicBezTo>
                    <a:pt x="62640" y="15926"/>
                    <a:pt x="57332" y="19111"/>
                    <a:pt x="55208" y="20172"/>
                  </a:cubicBezTo>
                  <a:cubicBezTo>
                    <a:pt x="52023" y="10617"/>
                    <a:pt x="55208" y="5309"/>
                    <a:pt x="60517" y="0"/>
                  </a:cubicBezTo>
                  <a:cubicBezTo>
                    <a:pt x="59455" y="0"/>
                    <a:pt x="58394" y="0"/>
                    <a:pt x="57332" y="0"/>
                  </a:cubicBezTo>
                  <a:lnTo>
                    <a:pt x="0" y="82813"/>
                  </a:lnTo>
                  <a:cubicBezTo>
                    <a:pt x="0" y="82813"/>
                    <a:pt x="3185" y="82813"/>
                    <a:pt x="4247" y="82813"/>
                  </a:cubicBezTo>
                  <a:cubicBezTo>
                    <a:pt x="5309" y="81751"/>
                    <a:pt x="8494" y="80689"/>
                    <a:pt x="11679" y="8068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DC04A7F-7B3F-CC5F-A5FE-C07D8E2087A9}"/>
                </a:ext>
              </a:extLst>
            </p:cNvPr>
            <p:cNvSpPr/>
            <p:nvPr/>
          </p:nvSpPr>
          <p:spPr>
            <a:xfrm rot="20347601">
              <a:off x="11036572" y="911311"/>
              <a:ext cx="62278" cy="58372"/>
            </a:xfrm>
            <a:custGeom>
              <a:avLst/>
              <a:gdLst>
                <a:gd name="connsiteX0" fmla="*/ 13171 w 62278"/>
                <a:gd name="connsiteY0" fmla="*/ 51011 h 58372"/>
                <a:gd name="connsiteX1" fmla="*/ 26973 w 62278"/>
                <a:gd name="connsiteY1" fmla="*/ 48888 h 58372"/>
                <a:gd name="connsiteX2" fmla="*/ 58824 w 62278"/>
                <a:gd name="connsiteY2" fmla="*/ 48888 h 58372"/>
                <a:gd name="connsiteX3" fmla="*/ 50331 w 62278"/>
                <a:gd name="connsiteY3" fmla="*/ 2173 h 58372"/>
                <a:gd name="connsiteX4" fmla="*/ 21665 w 62278"/>
                <a:gd name="connsiteY4" fmla="*/ 8543 h 58372"/>
                <a:gd name="connsiteX5" fmla="*/ 1492 w 62278"/>
                <a:gd name="connsiteY5" fmla="*/ 25530 h 58372"/>
                <a:gd name="connsiteX6" fmla="*/ 13171 w 62278"/>
                <a:gd name="connsiteY6" fmla="*/ 51011 h 5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78" h="58372">
                  <a:moveTo>
                    <a:pt x="13171" y="51011"/>
                  </a:moveTo>
                  <a:cubicBezTo>
                    <a:pt x="13171" y="51011"/>
                    <a:pt x="20603" y="44641"/>
                    <a:pt x="26973" y="48888"/>
                  </a:cubicBezTo>
                  <a:cubicBezTo>
                    <a:pt x="38652" y="56320"/>
                    <a:pt x="48207" y="65875"/>
                    <a:pt x="58824" y="48888"/>
                  </a:cubicBezTo>
                  <a:cubicBezTo>
                    <a:pt x="68379" y="31901"/>
                    <a:pt x="55639" y="18098"/>
                    <a:pt x="50331" y="2173"/>
                  </a:cubicBezTo>
                  <a:cubicBezTo>
                    <a:pt x="39714" y="-3135"/>
                    <a:pt x="30158" y="2173"/>
                    <a:pt x="21665" y="8543"/>
                  </a:cubicBezTo>
                  <a:cubicBezTo>
                    <a:pt x="15294" y="12790"/>
                    <a:pt x="7863" y="21284"/>
                    <a:pt x="1492" y="25530"/>
                  </a:cubicBezTo>
                  <a:cubicBezTo>
                    <a:pt x="-1693" y="35086"/>
                    <a:pt x="-631" y="44641"/>
                    <a:pt x="13171" y="5101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D89BC85-DBD4-CC94-3FA4-93F5B8132467}"/>
                </a:ext>
              </a:extLst>
            </p:cNvPr>
            <p:cNvSpPr/>
            <p:nvPr/>
          </p:nvSpPr>
          <p:spPr>
            <a:xfrm rot="20347601">
              <a:off x="11083109" y="921755"/>
              <a:ext cx="181550" cy="245252"/>
            </a:xfrm>
            <a:custGeom>
              <a:avLst/>
              <a:gdLst>
                <a:gd name="connsiteX0" fmla="*/ 135897 w 181550"/>
                <a:gd name="connsiteY0" fmla="*/ 0 h 245252"/>
                <a:gd name="connsiteX1" fmla="*/ 82812 w 181550"/>
                <a:gd name="connsiteY1" fmla="*/ 25481 h 245252"/>
                <a:gd name="connsiteX2" fmla="*/ 70072 w 181550"/>
                <a:gd name="connsiteY2" fmla="*/ 28666 h 245252"/>
                <a:gd name="connsiteX3" fmla="*/ 73257 w 181550"/>
                <a:gd name="connsiteY3" fmla="*/ 31851 h 245252"/>
                <a:gd name="connsiteX4" fmla="*/ 60517 w 181550"/>
                <a:gd name="connsiteY4" fmla="*/ 49900 h 245252"/>
                <a:gd name="connsiteX5" fmla="*/ 66887 w 181550"/>
                <a:gd name="connsiteY5" fmla="*/ 88121 h 245252"/>
                <a:gd name="connsiteX6" fmla="*/ 104047 w 181550"/>
                <a:gd name="connsiteY6" fmla="*/ 84936 h 245252"/>
                <a:gd name="connsiteX7" fmla="*/ 109355 w 181550"/>
                <a:gd name="connsiteY7" fmla="*/ 94491 h 245252"/>
                <a:gd name="connsiteX8" fmla="*/ 58393 w 181550"/>
                <a:gd name="connsiteY8" fmla="*/ 146515 h 245252"/>
                <a:gd name="connsiteX9" fmla="*/ 5308 w 181550"/>
                <a:gd name="connsiteY9" fmla="*/ 204908 h 245252"/>
                <a:gd name="connsiteX10" fmla="*/ 0 w 181550"/>
                <a:gd name="connsiteY10" fmla="*/ 224019 h 245252"/>
                <a:gd name="connsiteX11" fmla="*/ 29727 w 181550"/>
                <a:gd name="connsiteY11" fmla="*/ 245253 h 245252"/>
                <a:gd name="connsiteX12" fmla="*/ 36098 w 181550"/>
                <a:gd name="connsiteY12" fmla="*/ 242067 h 245252"/>
                <a:gd name="connsiteX13" fmla="*/ 31851 w 181550"/>
                <a:gd name="connsiteY13" fmla="*/ 224019 h 245252"/>
                <a:gd name="connsiteX14" fmla="*/ 12740 w 181550"/>
                <a:gd name="connsiteY14" fmla="*/ 213402 h 245252"/>
                <a:gd name="connsiteX15" fmla="*/ 63702 w 181550"/>
                <a:gd name="connsiteY15" fmla="*/ 201723 h 245252"/>
                <a:gd name="connsiteX16" fmla="*/ 181551 w 181550"/>
                <a:gd name="connsiteY16" fmla="*/ 90244 h 24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1550" h="245252">
                  <a:moveTo>
                    <a:pt x="135897" y="0"/>
                  </a:moveTo>
                  <a:cubicBezTo>
                    <a:pt x="122095" y="15925"/>
                    <a:pt x="109355" y="33974"/>
                    <a:pt x="82812" y="25481"/>
                  </a:cubicBezTo>
                  <a:cubicBezTo>
                    <a:pt x="78566" y="24419"/>
                    <a:pt x="74319" y="25481"/>
                    <a:pt x="70072" y="28666"/>
                  </a:cubicBezTo>
                  <a:cubicBezTo>
                    <a:pt x="71134" y="28666"/>
                    <a:pt x="72196" y="30789"/>
                    <a:pt x="73257" y="31851"/>
                  </a:cubicBezTo>
                  <a:cubicBezTo>
                    <a:pt x="69010" y="38221"/>
                    <a:pt x="64764" y="43530"/>
                    <a:pt x="60517" y="49900"/>
                  </a:cubicBezTo>
                  <a:cubicBezTo>
                    <a:pt x="57332" y="63702"/>
                    <a:pt x="58393" y="76442"/>
                    <a:pt x="66887" y="88121"/>
                  </a:cubicBezTo>
                  <a:cubicBezTo>
                    <a:pt x="78566" y="104047"/>
                    <a:pt x="91306" y="84936"/>
                    <a:pt x="104047" y="84936"/>
                  </a:cubicBezTo>
                  <a:cubicBezTo>
                    <a:pt x="106170" y="88121"/>
                    <a:pt x="107232" y="91306"/>
                    <a:pt x="109355" y="94491"/>
                  </a:cubicBezTo>
                  <a:cubicBezTo>
                    <a:pt x="99800" y="118910"/>
                    <a:pt x="84936" y="134836"/>
                    <a:pt x="58393" y="146515"/>
                  </a:cubicBezTo>
                  <a:cubicBezTo>
                    <a:pt x="37160" y="156070"/>
                    <a:pt x="9555" y="173057"/>
                    <a:pt x="5308" y="204908"/>
                  </a:cubicBezTo>
                  <a:cubicBezTo>
                    <a:pt x="3185" y="211278"/>
                    <a:pt x="2123" y="217648"/>
                    <a:pt x="0" y="224019"/>
                  </a:cubicBezTo>
                  <a:lnTo>
                    <a:pt x="29727" y="245253"/>
                  </a:lnTo>
                  <a:cubicBezTo>
                    <a:pt x="29727" y="245253"/>
                    <a:pt x="33974" y="243129"/>
                    <a:pt x="36098" y="242067"/>
                  </a:cubicBezTo>
                  <a:cubicBezTo>
                    <a:pt x="42468" y="239944"/>
                    <a:pt x="46715" y="226142"/>
                    <a:pt x="31851" y="224019"/>
                  </a:cubicBezTo>
                  <a:cubicBezTo>
                    <a:pt x="24419" y="222957"/>
                    <a:pt x="16987" y="221895"/>
                    <a:pt x="12740" y="213402"/>
                  </a:cubicBezTo>
                  <a:cubicBezTo>
                    <a:pt x="27604" y="197476"/>
                    <a:pt x="47776" y="210217"/>
                    <a:pt x="63702" y="201723"/>
                  </a:cubicBezTo>
                  <a:cubicBezTo>
                    <a:pt x="113602" y="176242"/>
                    <a:pt x="147576" y="132713"/>
                    <a:pt x="181551" y="90244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9A66F8D-9249-11C3-3967-B9E540CC93FF}"/>
                </a:ext>
              </a:extLst>
            </p:cNvPr>
            <p:cNvSpPr/>
            <p:nvPr/>
          </p:nvSpPr>
          <p:spPr>
            <a:xfrm rot="20347601">
              <a:off x="11179250" y="1059194"/>
              <a:ext cx="146514" cy="159255"/>
            </a:xfrm>
            <a:custGeom>
              <a:avLst/>
              <a:gdLst>
                <a:gd name="connsiteX0" fmla="*/ 146515 w 146514"/>
                <a:gd name="connsiteY0" fmla="*/ 0 h 159255"/>
                <a:gd name="connsiteX1" fmla="*/ 0 w 146514"/>
                <a:gd name="connsiteY1" fmla="*/ 102985 h 159255"/>
                <a:gd name="connsiteX2" fmla="*/ 81751 w 146514"/>
                <a:gd name="connsiteY2" fmla="*/ 159255 h 15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6514" h="159255">
                  <a:moveTo>
                    <a:pt x="146515" y="0"/>
                  </a:moveTo>
                  <a:cubicBezTo>
                    <a:pt x="96615" y="32913"/>
                    <a:pt x="49900" y="70072"/>
                    <a:pt x="0" y="102985"/>
                  </a:cubicBezTo>
                  <a:lnTo>
                    <a:pt x="81751" y="159255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8D1A0B-75C8-F2EF-3E73-C12C4FA22EB4}"/>
                </a:ext>
              </a:extLst>
            </p:cNvPr>
            <p:cNvSpPr/>
            <p:nvPr/>
          </p:nvSpPr>
          <p:spPr>
            <a:xfrm rot="20347601">
              <a:off x="11068194" y="812855"/>
              <a:ext cx="75380" cy="94491"/>
            </a:xfrm>
            <a:custGeom>
              <a:avLst/>
              <a:gdLst>
                <a:gd name="connsiteX0" fmla="*/ 75381 w 75380"/>
                <a:gd name="connsiteY0" fmla="*/ 35036 h 94491"/>
                <a:gd name="connsiteX1" fmla="*/ 24419 w 75380"/>
                <a:gd name="connsiteY1" fmla="*/ 0 h 94491"/>
                <a:gd name="connsiteX2" fmla="*/ 0 w 75380"/>
                <a:gd name="connsiteY2" fmla="*/ 20172 h 94491"/>
                <a:gd name="connsiteX3" fmla="*/ 49900 w 75380"/>
                <a:gd name="connsiteY3" fmla="*/ 59455 h 94491"/>
                <a:gd name="connsiteX4" fmla="*/ 59455 w 75380"/>
                <a:gd name="connsiteY4" fmla="*/ 94491 h 94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380" h="94491">
                  <a:moveTo>
                    <a:pt x="75381" y="35036"/>
                  </a:moveTo>
                  <a:lnTo>
                    <a:pt x="24419" y="0"/>
                  </a:lnTo>
                  <a:cubicBezTo>
                    <a:pt x="15925" y="6370"/>
                    <a:pt x="7432" y="13802"/>
                    <a:pt x="0" y="20172"/>
                  </a:cubicBezTo>
                  <a:cubicBezTo>
                    <a:pt x="7432" y="40345"/>
                    <a:pt x="19110" y="60517"/>
                    <a:pt x="49900" y="59455"/>
                  </a:cubicBezTo>
                  <a:cubicBezTo>
                    <a:pt x="58393" y="70072"/>
                    <a:pt x="41406" y="90244"/>
                    <a:pt x="59455" y="94491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C74D2D7-32C7-25EB-5958-64B8087DD4D6}"/>
                </a:ext>
              </a:extLst>
            </p:cNvPr>
            <p:cNvSpPr/>
            <p:nvPr/>
          </p:nvSpPr>
          <p:spPr>
            <a:xfrm rot="20347601">
              <a:off x="11454514" y="1756882"/>
              <a:ext cx="456531" cy="269671"/>
            </a:xfrm>
            <a:custGeom>
              <a:avLst/>
              <a:gdLst>
                <a:gd name="connsiteX0" fmla="*/ 0 w 456531"/>
                <a:gd name="connsiteY0" fmla="*/ 83874 h 269671"/>
                <a:gd name="connsiteX1" fmla="*/ 269672 w 456531"/>
                <a:gd name="connsiteY1" fmla="*/ 269672 h 269671"/>
                <a:gd name="connsiteX2" fmla="*/ 456531 w 456531"/>
                <a:gd name="connsiteY2" fmla="*/ 0 h 26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6531" h="269671">
                  <a:moveTo>
                    <a:pt x="0" y="83874"/>
                  </a:moveTo>
                  <a:lnTo>
                    <a:pt x="269672" y="269672"/>
                  </a:lnTo>
                  <a:lnTo>
                    <a:pt x="456531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8D2E61D-1E8E-C81F-DD8D-1A73B860C806}"/>
                </a:ext>
              </a:extLst>
            </p:cNvPr>
            <p:cNvSpPr/>
            <p:nvPr/>
          </p:nvSpPr>
          <p:spPr>
            <a:xfrm rot="20347601">
              <a:off x="10762680" y="1447611"/>
              <a:ext cx="319571" cy="258708"/>
            </a:xfrm>
            <a:custGeom>
              <a:avLst/>
              <a:gdLst>
                <a:gd name="connsiteX0" fmla="*/ 176242 w 319571"/>
                <a:gd name="connsiteY0" fmla="*/ 0 h 258708"/>
                <a:gd name="connsiteX1" fmla="*/ 0 w 319571"/>
                <a:gd name="connsiteY1" fmla="*/ 255870 h 258708"/>
                <a:gd name="connsiteX2" fmla="*/ 24419 w 319571"/>
                <a:gd name="connsiteY2" fmla="*/ 242068 h 258708"/>
                <a:gd name="connsiteX3" fmla="*/ 91306 w 319571"/>
                <a:gd name="connsiteY3" fmla="*/ 140145 h 258708"/>
                <a:gd name="connsiteX4" fmla="*/ 135897 w 319571"/>
                <a:gd name="connsiteY4" fmla="*/ 139083 h 258708"/>
                <a:gd name="connsiteX5" fmla="*/ 91306 w 319571"/>
                <a:gd name="connsiteY5" fmla="*/ 184736 h 258708"/>
                <a:gd name="connsiteX6" fmla="*/ 73257 w 319571"/>
                <a:gd name="connsiteY6" fmla="*/ 201723 h 258708"/>
                <a:gd name="connsiteX7" fmla="*/ 101923 w 319571"/>
                <a:gd name="connsiteY7" fmla="*/ 198538 h 258708"/>
                <a:gd name="connsiteX8" fmla="*/ 126342 w 319571"/>
                <a:gd name="connsiteY8" fmla="*/ 191106 h 258708"/>
                <a:gd name="connsiteX9" fmla="*/ 130589 w 319571"/>
                <a:gd name="connsiteY9" fmla="*/ 191106 h 258708"/>
                <a:gd name="connsiteX10" fmla="*/ 135897 w 319571"/>
                <a:gd name="connsiteY10" fmla="*/ 222957 h 258708"/>
                <a:gd name="connsiteX11" fmla="*/ 190044 w 319571"/>
                <a:gd name="connsiteY11" fmla="*/ 118910 h 258708"/>
                <a:gd name="connsiteX12" fmla="*/ 193229 w 319571"/>
                <a:gd name="connsiteY12" fmla="*/ 110417 h 258708"/>
                <a:gd name="connsiteX13" fmla="*/ 245253 w 319571"/>
                <a:gd name="connsiteY13" fmla="*/ 89183 h 258708"/>
                <a:gd name="connsiteX14" fmla="*/ 252685 w 319571"/>
                <a:gd name="connsiteY14" fmla="*/ 106170 h 258708"/>
                <a:gd name="connsiteX15" fmla="*/ 287721 w 319571"/>
                <a:gd name="connsiteY15" fmla="*/ 128466 h 258708"/>
                <a:gd name="connsiteX16" fmla="*/ 319572 w 319571"/>
                <a:gd name="connsiteY16" fmla="*/ 98738 h 258708"/>
                <a:gd name="connsiteX17" fmla="*/ 177304 w 319571"/>
                <a:gd name="connsiteY17" fmla="*/ 0 h 25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19571" h="258708">
                  <a:moveTo>
                    <a:pt x="176242" y="0"/>
                  </a:moveTo>
                  <a:lnTo>
                    <a:pt x="0" y="255870"/>
                  </a:lnTo>
                  <a:cubicBezTo>
                    <a:pt x="10617" y="262240"/>
                    <a:pt x="20172" y="257993"/>
                    <a:pt x="24419" y="242068"/>
                  </a:cubicBezTo>
                  <a:cubicBezTo>
                    <a:pt x="36098" y="200661"/>
                    <a:pt x="66887" y="173057"/>
                    <a:pt x="91306" y="140145"/>
                  </a:cubicBezTo>
                  <a:cubicBezTo>
                    <a:pt x="105108" y="122096"/>
                    <a:pt x="121034" y="118910"/>
                    <a:pt x="135897" y="139083"/>
                  </a:cubicBezTo>
                  <a:cubicBezTo>
                    <a:pt x="111478" y="145453"/>
                    <a:pt x="97676" y="160317"/>
                    <a:pt x="91306" y="184736"/>
                  </a:cubicBezTo>
                  <a:cubicBezTo>
                    <a:pt x="89183" y="192168"/>
                    <a:pt x="64764" y="184736"/>
                    <a:pt x="73257" y="201723"/>
                  </a:cubicBezTo>
                  <a:cubicBezTo>
                    <a:pt x="78566" y="212340"/>
                    <a:pt x="92368" y="201723"/>
                    <a:pt x="101923" y="198538"/>
                  </a:cubicBezTo>
                  <a:cubicBezTo>
                    <a:pt x="110417" y="196415"/>
                    <a:pt x="117849" y="193230"/>
                    <a:pt x="126342" y="191106"/>
                  </a:cubicBezTo>
                  <a:cubicBezTo>
                    <a:pt x="127404" y="191106"/>
                    <a:pt x="129527" y="191106"/>
                    <a:pt x="130589" y="191106"/>
                  </a:cubicBezTo>
                  <a:cubicBezTo>
                    <a:pt x="132713" y="200661"/>
                    <a:pt x="133774" y="211278"/>
                    <a:pt x="135897" y="222957"/>
                  </a:cubicBezTo>
                  <a:cubicBezTo>
                    <a:pt x="166687" y="193230"/>
                    <a:pt x="209155" y="171995"/>
                    <a:pt x="190044" y="118910"/>
                  </a:cubicBezTo>
                  <a:cubicBezTo>
                    <a:pt x="190044" y="116787"/>
                    <a:pt x="192168" y="113602"/>
                    <a:pt x="193229" y="110417"/>
                  </a:cubicBezTo>
                  <a:cubicBezTo>
                    <a:pt x="216587" y="117849"/>
                    <a:pt x="228265" y="97676"/>
                    <a:pt x="245253" y="89183"/>
                  </a:cubicBezTo>
                  <a:cubicBezTo>
                    <a:pt x="247376" y="94491"/>
                    <a:pt x="251623" y="100862"/>
                    <a:pt x="252685" y="106170"/>
                  </a:cubicBezTo>
                  <a:cubicBezTo>
                    <a:pt x="254808" y="129528"/>
                    <a:pt x="272857" y="130589"/>
                    <a:pt x="287721" y="128466"/>
                  </a:cubicBezTo>
                  <a:cubicBezTo>
                    <a:pt x="302584" y="127404"/>
                    <a:pt x="316387" y="118910"/>
                    <a:pt x="319572" y="98738"/>
                  </a:cubicBezTo>
                  <a:lnTo>
                    <a:pt x="177304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D62C3F8-13C1-097B-A062-352313240059}"/>
                </a:ext>
              </a:extLst>
            </p:cNvPr>
            <p:cNvSpPr/>
            <p:nvPr/>
          </p:nvSpPr>
          <p:spPr>
            <a:xfrm rot="20347601">
              <a:off x="10895667" y="1567689"/>
              <a:ext cx="236809" cy="236652"/>
            </a:xfrm>
            <a:custGeom>
              <a:avLst/>
              <a:gdLst>
                <a:gd name="connsiteX0" fmla="*/ 227204 w 236809"/>
                <a:gd name="connsiteY0" fmla="*/ 13695 h 236652"/>
                <a:gd name="connsiteX1" fmla="*/ 211278 w 236809"/>
                <a:gd name="connsiteY1" fmla="*/ 26436 h 236652"/>
                <a:gd name="connsiteX2" fmla="*/ 192168 w 236809"/>
                <a:gd name="connsiteY2" fmla="*/ 34929 h 236652"/>
                <a:gd name="connsiteX3" fmla="*/ 148638 w 236809"/>
                <a:gd name="connsiteY3" fmla="*/ 38115 h 236652"/>
                <a:gd name="connsiteX4" fmla="*/ 152885 w 236809"/>
                <a:gd name="connsiteY4" fmla="*/ 26436 h 236652"/>
                <a:gd name="connsiteX5" fmla="*/ 163502 w 236809"/>
                <a:gd name="connsiteY5" fmla="*/ 3078 h 236652"/>
                <a:gd name="connsiteX6" fmla="*/ 134836 w 236809"/>
                <a:gd name="connsiteY6" fmla="*/ 10510 h 236652"/>
                <a:gd name="connsiteX7" fmla="*/ 79628 w 236809"/>
                <a:gd name="connsiteY7" fmla="*/ 99693 h 236652"/>
                <a:gd name="connsiteX8" fmla="*/ 102985 w 236809"/>
                <a:gd name="connsiteY8" fmla="*/ 92261 h 236652"/>
                <a:gd name="connsiteX9" fmla="*/ 102985 w 236809"/>
                <a:gd name="connsiteY9" fmla="*/ 138976 h 236652"/>
                <a:gd name="connsiteX10" fmla="*/ 90244 w 236809"/>
                <a:gd name="connsiteY10" fmla="*/ 140038 h 236652"/>
                <a:gd name="connsiteX11" fmla="*/ 53085 w 236809"/>
                <a:gd name="connsiteY11" fmla="*/ 163395 h 236652"/>
                <a:gd name="connsiteX12" fmla="*/ 7432 w 236809"/>
                <a:gd name="connsiteY12" fmla="*/ 194184 h 236652"/>
                <a:gd name="connsiteX13" fmla="*/ 0 w 236809"/>
                <a:gd name="connsiteY13" fmla="*/ 194184 h 236652"/>
                <a:gd name="connsiteX14" fmla="*/ 32913 w 236809"/>
                <a:gd name="connsiteY14" fmla="*/ 216480 h 236652"/>
                <a:gd name="connsiteX15" fmla="*/ 46715 w 236809"/>
                <a:gd name="connsiteY15" fmla="*/ 210110 h 236652"/>
                <a:gd name="connsiteX16" fmla="*/ 49900 w 236809"/>
                <a:gd name="connsiteY16" fmla="*/ 228159 h 236652"/>
                <a:gd name="connsiteX17" fmla="*/ 62640 w 236809"/>
                <a:gd name="connsiteY17" fmla="*/ 236652 h 236652"/>
                <a:gd name="connsiteX18" fmla="*/ 94491 w 236809"/>
                <a:gd name="connsiteY18" fmla="*/ 205863 h 236652"/>
                <a:gd name="connsiteX19" fmla="*/ 131651 w 236809"/>
                <a:gd name="connsiteY19" fmla="*/ 178259 h 236652"/>
                <a:gd name="connsiteX20" fmla="*/ 215525 w 236809"/>
                <a:gd name="connsiteY20" fmla="*/ 116680 h 236652"/>
                <a:gd name="connsiteX21" fmla="*/ 216587 w 236809"/>
                <a:gd name="connsiteY21" fmla="*/ 90138 h 236652"/>
                <a:gd name="connsiteX22" fmla="*/ 236759 w 236809"/>
                <a:gd name="connsiteY22" fmla="*/ 37053 h 236652"/>
                <a:gd name="connsiteX23" fmla="*/ 227204 w 236809"/>
                <a:gd name="connsiteY23" fmla="*/ 14757 h 23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6809" h="236652">
                  <a:moveTo>
                    <a:pt x="227204" y="13695"/>
                  </a:moveTo>
                  <a:cubicBezTo>
                    <a:pt x="213402" y="6263"/>
                    <a:pt x="214463" y="20066"/>
                    <a:pt x="211278" y="26436"/>
                  </a:cubicBezTo>
                  <a:cubicBezTo>
                    <a:pt x="207031" y="33868"/>
                    <a:pt x="199600" y="38115"/>
                    <a:pt x="192168" y="34929"/>
                  </a:cubicBezTo>
                  <a:cubicBezTo>
                    <a:pt x="176242" y="27498"/>
                    <a:pt x="163502" y="34929"/>
                    <a:pt x="148638" y="38115"/>
                  </a:cubicBezTo>
                  <a:cubicBezTo>
                    <a:pt x="149700" y="33868"/>
                    <a:pt x="151823" y="30682"/>
                    <a:pt x="152885" y="26436"/>
                  </a:cubicBezTo>
                  <a:cubicBezTo>
                    <a:pt x="156070" y="17942"/>
                    <a:pt x="177304" y="15819"/>
                    <a:pt x="163502" y="3078"/>
                  </a:cubicBezTo>
                  <a:cubicBezTo>
                    <a:pt x="155008" y="-4354"/>
                    <a:pt x="141206" y="3078"/>
                    <a:pt x="134836" y="10510"/>
                  </a:cubicBezTo>
                  <a:cubicBezTo>
                    <a:pt x="113602" y="38115"/>
                    <a:pt x="90244" y="63595"/>
                    <a:pt x="79628" y="99693"/>
                  </a:cubicBezTo>
                  <a:cubicBezTo>
                    <a:pt x="89183" y="96508"/>
                    <a:pt x="96615" y="94385"/>
                    <a:pt x="102985" y="92261"/>
                  </a:cubicBezTo>
                  <a:cubicBezTo>
                    <a:pt x="98738" y="108187"/>
                    <a:pt x="88121" y="123050"/>
                    <a:pt x="102985" y="138976"/>
                  </a:cubicBezTo>
                  <a:cubicBezTo>
                    <a:pt x="98738" y="138976"/>
                    <a:pt x="93430" y="142161"/>
                    <a:pt x="90244" y="140038"/>
                  </a:cubicBezTo>
                  <a:cubicBezTo>
                    <a:pt x="65825" y="128359"/>
                    <a:pt x="56270" y="134729"/>
                    <a:pt x="53085" y="163395"/>
                  </a:cubicBezTo>
                  <a:cubicBezTo>
                    <a:pt x="50962" y="185691"/>
                    <a:pt x="36098" y="202678"/>
                    <a:pt x="7432" y="194184"/>
                  </a:cubicBezTo>
                  <a:cubicBezTo>
                    <a:pt x="5308" y="194184"/>
                    <a:pt x="2123" y="194184"/>
                    <a:pt x="0" y="194184"/>
                  </a:cubicBezTo>
                  <a:lnTo>
                    <a:pt x="32913" y="216480"/>
                  </a:lnTo>
                  <a:cubicBezTo>
                    <a:pt x="32913" y="216480"/>
                    <a:pt x="40345" y="207986"/>
                    <a:pt x="46715" y="210110"/>
                  </a:cubicBezTo>
                  <a:cubicBezTo>
                    <a:pt x="57332" y="213295"/>
                    <a:pt x="53085" y="220727"/>
                    <a:pt x="49900" y="228159"/>
                  </a:cubicBezTo>
                  <a:lnTo>
                    <a:pt x="62640" y="236652"/>
                  </a:lnTo>
                  <a:cubicBezTo>
                    <a:pt x="73257" y="226035"/>
                    <a:pt x="83874" y="215418"/>
                    <a:pt x="94491" y="205863"/>
                  </a:cubicBezTo>
                  <a:cubicBezTo>
                    <a:pt x="106170" y="195246"/>
                    <a:pt x="119972" y="177197"/>
                    <a:pt x="131651" y="178259"/>
                  </a:cubicBezTo>
                  <a:cubicBezTo>
                    <a:pt x="180489" y="182506"/>
                    <a:pt x="192168" y="142161"/>
                    <a:pt x="215525" y="116680"/>
                  </a:cubicBezTo>
                  <a:cubicBezTo>
                    <a:pt x="222957" y="108187"/>
                    <a:pt x="220834" y="98631"/>
                    <a:pt x="216587" y="90138"/>
                  </a:cubicBezTo>
                  <a:cubicBezTo>
                    <a:pt x="221895" y="72089"/>
                    <a:pt x="237821" y="58287"/>
                    <a:pt x="236759" y="37053"/>
                  </a:cubicBezTo>
                  <a:cubicBezTo>
                    <a:pt x="236759" y="28559"/>
                    <a:pt x="235697" y="20066"/>
                    <a:pt x="227204" y="14757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75D3E70-6021-1AB1-05E0-46E593EBB884}"/>
                </a:ext>
              </a:extLst>
            </p:cNvPr>
            <p:cNvSpPr/>
            <p:nvPr/>
          </p:nvSpPr>
          <p:spPr>
            <a:xfrm rot="20347601">
              <a:off x="11195474" y="1522791"/>
              <a:ext cx="18314" cy="27604"/>
            </a:xfrm>
            <a:custGeom>
              <a:avLst/>
              <a:gdLst>
                <a:gd name="connsiteX0" fmla="*/ 4512 w 18314"/>
                <a:gd name="connsiteY0" fmla="*/ 27604 h 27604"/>
                <a:gd name="connsiteX1" fmla="*/ 18314 w 18314"/>
                <a:gd name="connsiteY1" fmla="*/ 8494 h 27604"/>
                <a:gd name="connsiteX2" fmla="*/ 5574 w 18314"/>
                <a:gd name="connsiteY2" fmla="*/ 0 h 27604"/>
                <a:gd name="connsiteX3" fmla="*/ 5574 w 18314"/>
                <a:gd name="connsiteY3" fmla="*/ 27604 h 2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14" h="27604">
                  <a:moveTo>
                    <a:pt x="4512" y="27604"/>
                  </a:moveTo>
                  <a:lnTo>
                    <a:pt x="18314" y="8494"/>
                  </a:lnTo>
                  <a:lnTo>
                    <a:pt x="5574" y="0"/>
                  </a:lnTo>
                  <a:cubicBezTo>
                    <a:pt x="-1858" y="7432"/>
                    <a:pt x="-1858" y="16987"/>
                    <a:pt x="5574" y="2760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C592229-16FE-12DD-C7C0-CDC58A7F3A0A}"/>
                </a:ext>
              </a:extLst>
            </p:cNvPr>
            <p:cNvSpPr/>
            <p:nvPr/>
          </p:nvSpPr>
          <p:spPr>
            <a:xfrm rot="20347601">
              <a:off x="10889804" y="1697144"/>
              <a:ext cx="31130" cy="38078"/>
            </a:xfrm>
            <a:custGeom>
              <a:avLst/>
              <a:gdLst>
                <a:gd name="connsiteX0" fmla="*/ 22218 w 31130"/>
                <a:gd name="connsiteY0" fmla="*/ 31121 h 38078"/>
                <a:gd name="connsiteX1" fmla="*/ 27527 w 31130"/>
                <a:gd name="connsiteY1" fmla="*/ 2455 h 38078"/>
                <a:gd name="connsiteX2" fmla="*/ 8416 w 31130"/>
                <a:gd name="connsiteY2" fmla="*/ 8825 h 38078"/>
                <a:gd name="connsiteX3" fmla="*/ 3108 w 31130"/>
                <a:gd name="connsiteY3" fmla="*/ 34306 h 38078"/>
                <a:gd name="connsiteX4" fmla="*/ 22218 w 31130"/>
                <a:gd name="connsiteY4" fmla="*/ 31121 h 3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0" h="38078">
                  <a:moveTo>
                    <a:pt x="22218" y="31121"/>
                  </a:moveTo>
                  <a:cubicBezTo>
                    <a:pt x="27527" y="22628"/>
                    <a:pt x="36021" y="12011"/>
                    <a:pt x="27527" y="2455"/>
                  </a:cubicBezTo>
                  <a:cubicBezTo>
                    <a:pt x="22218" y="-3915"/>
                    <a:pt x="13725" y="3517"/>
                    <a:pt x="8416" y="8825"/>
                  </a:cubicBezTo>
                  <a:cubicBezTo>
                    <a:pt x="984" y="15196"/>
                    <a:pt x="-3262" y="23689"/>
                    <a:pt x="3108" y="34306"/>
                  </a:cubicBezTo>
                  <a:cubicBezTo>
                    <a:pt x="10540" y="40676"/>
                    <a:pt x="17972" y="38553"/>
                    <a:pt x="22218" y="3112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775785A-3DEE-1EBB-8203-D86DFB7CAAF7}"/>
                </a:ext>
              </a:extLst>
            </p:cNvPr>
            <p:cNvSpPr/>
            <p:nvPr/>
          </p:nvSpPr>
          <p:spPr>
            <a:xfrm rot="17024200">
              <a:off x="11811356" y="3070308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CB7629A-BBC0-C51B-939C-744BD8DC79D5}"/>
                </a:ext>
              </a:extLst>
            </p:cNvPr>
            <p:cNvSpPr/>
            <p:nvPr/>
          </p:nvSpPr>
          <p:spPr>
            <a:xfrm rot="20347601">
              <a:off x="11902299" y="2369902"/>
              <a:ext cx="456531" cy="456530"/>
            </a:xfrm>
            <a:custGeom>
              <a:avLst/>
              <a:gdLst>
                <a:gd name="connsiteX0" fmla="*/ 0 w 456531"/>
                <a:gd name="connsiteY0" fmla="*/ 269672 h 456530"/>
                <a:gd name="connsiteX1" fmla="*/ 270734 w 456531"/>
                <a:gd name="connsiteY1" fmla="*/ 456531 h 456530"/>
                <a:gd name="connsiteX2" fmla="*/ 456531 w 456531"/>
                <a:gd name="connsiteY2" fmla="*/ 185798 h 456530"/>
                <a:gd name="connsiteX3" fmla="*/ 186859 w 456531"/>
                <a:gd name="connsiteY3" fmla="*/ 0 h 456530"/>
                <a:gd name="connsiteX4" fmla="*/ 0 w 456531"/>
                <a:gd name="connsiteY4" fmla="*/ 269672 h 45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531" h="456530">
                  <a:moveTo>
                    <a:pt x="0" y="269672"/>
                  </a:moveTo>
                  <a:lnTo>
                    <a:pt x="270734" y="456531"/>
                  </a:lnTo>
                  <a:lnTo>
                    <a:pt x="456531" y="185798"/>
                  </a:lnTo>
                  <a:lnTo>
                    <a:pt x="186859" y="0"/>
                  </a:lnTo>
                  <a:lnTo>
                    <a:pt x="0" y="269672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74738598-A2EB-F6F7-FFA2-F4604A6DB3C3}"/>
                </a:ext>
              </a:extLst>
            </p:cNvPr>
            <p:cNvSpPr/>
            <p:nvPr/>
          </p:nvSpPr>
          <p:spPr>
            <a:xfrm rot="20347601">
              <a:off x="12143142" y="2766622"/>
              <a:ext cx="456530" cy="455469"/>
            </a:xfrm>
            <a:custGeom>
              <a:avLst/>
              <a:gdLst>
                <a:gd name="connsiteX0" fmla="*/ 0 w 456530"/>
                <a:gd name="connsiteY0" fmla="*/ 269672 h 455469"/>
                <a:gd name="connsiteX1" fmla="*/ 269672 w 456530"/>
                <a:gd name="connsiteY1" fmla="*/ 455469 h 455469"/>
                <a:gd name="connsiteX2" fmla="*/ 456531 w 456530"/>
                <a:gd name="connsiteY2" fmla="*/ 185798 h 455469"/>
                <a:gd name="connsiteX3" fmla="*/ 186859 w 456530"/>
                <a:gd name="connsiteY3" fmla="*/ 0 h 455469"/>
                <a:gd name="connsiteX4" fmla="*/ 0 w 456530"/>
                <a:gd name="connsiteY4" fmla="*/ 269672 h 45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530" h="455469">
                  <a:moveTo>
                    <a:pt x="0" y="269672"/>
                  </a:moveTo>
                  <a:lnTo>
                    <a:pt x="269672" y="455469"/>
                  </a:lnTo>
                  <a:lnTo>
                    <a:pt x="456531" y="185798"/>
                  </a:lnTo>
                  <a:lnTo>
                    <a:pt x="186859" y="0"/>
                  </a:lnTo>
                  <a:lnTo>
                    <a:pt x="0" y="269672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EEFC74B-90CD-EA11-DAD0-C307298D4A39}"/>
                </a:ext>
              </a:extLst>
            </p:cNvPr>
            <p:cNvSpPr/>
            <p:nvPr/>
          </p:nvSpPr>
          <p:spPr>
            <a:xfrm rot="17024801">
              <a:off x="11569834" y="2674418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59DB810-89C1-F8F9-E268-6B1BEEF37BB3}"/>
                </a:ext>
              </a:extLst>
            </p:cNvPr>
            <p:cNvSpPr/>
            <p:nvPr/>
          </p:nvSpPr>
          <p:spPr>
            <a:xfrm rot="17024801">
              <a:off x="11655501" y="3708423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898B1BB-46CC-8A90-01CE-B7EEE58EE211}"/>
                </a:ext>
              </a:extLst>
            </p:cNvPr>
            <p:cNvSpPr/>
            <p:nvPr/>
          </p:nvSpPr>
          <p:spPr>
            <a:xfrm rot="17024801">
              <a:off x="12050941" y="3467953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F28D8E8-08E3-B94B-BC7E-ED7E57DA74E2}"/>
                </a:ext>
              </a:extLst>
            </p:cNvPr>
            <p:cNvSpPr/>
            <p:nvPr/>
          </p:nvSpPr>
          <p:spPr>
            <a:xfrm rot="17024200">
              <a:off x="11413343" y="3310948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4659BF4-C92A-B97D-4D21-27053D880DAE}"/>
                </a:ext>
              </a:extLst>
            </p:cNvPr>
            <p:cNvSpPr/>
            <p:nvPr/>
          </p:nvSpPr>
          <p:spPr>
            <a:xfrm rot="17024200">
              <a:off x="11895490" y="4104573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8C005CB-AF52-C7AD-80A4-ECDBF0BD2D0F}"/>
                </a:ext>
              </a:extLst>
            </p:cNvPr>
            <p:cNvSpPr/>
            <p:nvPr/>
          </p:nvSpPr>
          <p:spPr>
            <a:xfrm rot="17024200">
              <a:off x="11258246" y="3948444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66C86FE-B5A7-8EFE-EE5A-7C75FE513611}"/>
                </a:ext>
              </a:extLst>
            </p:cNvPr>
            <p:cNvSpPr/>
            <p:nvPr/>
          </p:nvSpPr>
          <p:spPr>
            <a:xfrm rot="20347601">
              <a:off x="10354191" y="2328811"/>
              <a:ext cx="62640" cy="42467"/>
            </a:xfrm>
            <a:custGeom>
              <a:avLst/>
              <a:gdLst>
                <a:gd name="connsiteX0" fmla="*/ 36098 w 62640"/>
                <a:gd name="connsiteY0" fmla="*/ 31851 h 42467"/>
                <a:gd name="connsiteX1" fmla="*/ 62640 w 62640"/>
                <a:gd name="connsiteY1" fmla="*/ 29728 h 42467"/>
                <a:gd name="connsiteX2" fmla="*/ 19111 w 62640"/>
                <a:gd name="connsiteY2" fmla="*/ 0 h 42467"/>
                <a:gd name="connsiteX3" fmla="*/ 0 w 62640"/>
                <a:gd name="connsiteY3" fmla="*/ 42468 h 42467"/>
                <a:gd name="connsiteX4" fmla="*/ 37160 w 62640"/>
                <a:gd name="connsiteY4" fmla="*/ 31851 h 4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40" h="42467">
                  <a:moveTo>
                    <a:pt x="36098" y="31851"/>
                  </a:moveTo>
                  <a:cubicBezTo>
                    <a:pt x="46715" y="36098"/>
                    <a:pt x="55208" y="33974"/>
                    <a:pt x="62640" y="29728"/>
                  </a:cubicBezTo>
                  <a:lnTo>
                    <a:pt x="19111" y="0"/>
                  </a:lnTo>
                  <a:cubicBezTo>
                    <a:pt x="10617" y="11679"/>
                    <a:pt x="4247" y="25481"/>
                    <a:pt x="0" y="42468"/>
                  </a:cubicBezTo>
                  <a:cubicBezTo>
                    <a:pt x="16987" y="37160"/>
                    <a:pt x="28666" y="29728"/>
                    <a:pt x="37160" y="3185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4D62981-540B-7270-1E26-15880E205D65}"/>
                </a:ext>
              </a:extLst>
            </p:cNvPr>
            <p:cNvSpPr/>
            <p:nvPr/>
          </p:nvSpPr>
          <p:spPr>
            <a:xfrm rot="20347601">
              <a:off x="10286312" y="2517901"/>
              <a:ext cx="80713" cy="43932"/>
            </a:xfrm>
            <a:custGeom>
              <a:avLst/>
              <a:gdLst>
                <a:gd name="connsiteX0" fmla="*/ 69010 w 80713"/>
                <a:gd name="connsiteY0" fmla="*/ 40748 h 43932"/>
                <a:gd name="connsiteX1" fmla="*/ 72196 w 80713"/>
                <a:gd name="connsiteY1" fmla="*/ 4650 h 43932"/>
                <a:gd name="connsiteX2" fmla="*/ 41406 w 80713"/>
                <a:gd name="connsiteY2" fmla="*/ 16329 h 43932"/>
                <a:gd name="connsiteX3" fmla="*/ 0 w 80713"/>
                <a:gd name="connsiteY3" fmla="*/ 43933 h 4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3" h="43932">
                  <a:moveTo>
                    <a:pt x="69010" y="40748"/>
                  </a:moveTo>
                  <a:cubicBezTo>
                    <a:pt x="78566" y="29069"/>
                    <a:pt x="88121" y="17390"/>
                    <a:pt x="72196" y="4650"/>
                  </a:cubicBezTo>
                  <a:cubicBezTo>
                    <a:pt x="57332" y="-7029"/>
                    <a:pt x="49900" y="5711"/>
                    <a:pt x="41406" y="16329"/>
                  </a:cubicBezTo>
                  <a:cubicBezTo>
                    <a:pt x="30789" y="30131"/>
                    <a:pt x="19111" y="42871"/>
                    <a:pt x="0" y="43933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71DB163-E053-77BC-4045-62B9243C1674}"/>
                </a:ext>
              </a:extLst>
            </p:cNvPr>
            <p:cNvSpPr/>
            <p:nvPr/>
          </p:nvSpPr>
          <p:spPr>
            <a:xfrm rot="20347601">
              <a:off x="10405586" y="2675057"/>
              <a:ext cx="26542" cy="19512"/>
            </a:xfrm>
            <a:custGeom>
              <a:avLst/>
              <a:gdLst>
                <a:gd name="connsiteX0" fmla="*/ 0 w 26542"/>
                <a:gd name="connsiteY0" fmla="*/ 1463 h 19512"/>
                <a:gd name="connsiteX1" fmla="*/ 26543 w 26542"/>
                <a:gd name="connsiteY1" fmla="*/ 19512 h 19512"/>
                <a:gd name="connsiteX2" fmla="*/ 22296 w 26542"/>
                <a:gd name="connsiteY2" fmla="*/ 6772 h 19512"/>
                <a:gd name="connsiteX3" fmla="*/ 1062 w 26542"/>
                <a:gd name="connsiteY3" fmla="*/ 1463 h 1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42" h="19512">
                  <a:moveTo>
                    <a:pt x="0" y="1463"/>
                  </a:moveTo>
                  <a:lnTo>
                    <a:pt x="26543" y="19512"/>
                  </a:lnTo>
                  <a:cubicBezTo>
                    <a:pt x="26543" y="19512"/>
                    <a:pt x="26543" y="11019"/>
                    <a:pt x="22296" y="6772"/>
                  </a:cubicBezTo>
                  <a:cubicBezTo>
                    <a:pt x="15925" y="402"/>
                    <a:pt x="8494" y="-1722"/>
                    <a:pt x="1062" y="146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B41A8D1-4DFF-1A17-AF06-AA98D982E919}"/>
                </a:ext>
              </a:extLst>
            </p:cNvPr>
            <p:cNvSpPr/>
            <p:nvPr/>
          </p:nvSpPr>
          <p:spPr>
            <a:xfrm rot="20347601">
              <a:off x="10300733" y="2407345"/>
              <a:ext cx="48924" cy="60923"/>
            </a:xfrm>
            <a:custGeom>
              <a:avLst/>
              <a:gdLst>
                <a:gd name="connsiteX0" fmla="*/ 22375 w 48924"/>
                <a:gd name="connsiteY0" fmla="*/ 44269 h 60923"/>
                <a:gd name="connsiteX1" fmla="*/ 34054 w 48924"/>
                <a:gd name="connsiteY1" fmla="*/ 27282 h 60923"/>
                <a:gd name="connsiteX2" fmla="*/ 43609 w 48924"/>
                <a:gd name="connsiteY2" fmla="*/ 2863 h 60923"/>
                <a:gd name="connsiteX3" fmla="*/ 23437 w 48924"/>
                <a:gd name="connsiteY3" fmla="*/ 15603 h 60923"/>
                <a:gd name="connsiteX4" fmla="*/ 8573 w 48924"/>
                <a:gd name="connsiteY4" fmla="*/ 32590 h 60923"/>
                <a:gd name="connsiteX5" fmla="*/ 4326 w 48924"/>
                <a:gd name="connsiteY5" fmla="*/ 58071 h 60923"/>
                <a:gd name="connsiteX6" fmla="*/ 22375 w 48924"/>
                <a:gd name="connsiteY6" fmla="*/ 44269 h 6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24" h="60923">
                  <a:moveTo>
                    <a:pt x="22375" y="44269"/>
                  </a:moveTo>
                  <a:cubicBezTo>
                    <a:pt x="26622" y="38960"/>
                    <a:pt x="30869" y="32590"/>
                    <a:pt x="34054" y="27282"/>
                  </a:cubicBezTo>
                  <a:cubicBezTo>
                    <a:pt x="47856" y="21973"/>
                    <a:pt x="54226" y="11356"/>
                    <a:pt x="43609" y="2863"/>
                  </a:cubicBezTo>
                  <a:cubicBezTo>
                    <a:pt x="31930" y="-6693"/>
                    <a:pt x="28745" y="10294"/>
                    <a:pt x="23437" y="15603"/>
                  </a:cubicBezTo>
                  <a:cubicBezTo>
                    <a:pt x="18128" y="20912"/>
                    <a:pt x="13882" y="26220"/>
                    <a:pt x="8573" y="32590"/>
                  </a:cubicBezTo>
                  <a:cubicBezTo>
                    <a:pt x="3265" y="40022"/>
                    <a:pt x="-5229" y="50639"/>
                    <a:pt x="4326" y="58071"/>
                  </a:cubicBezTo>
                  <a:cubicBezTo>
                    <a:pt x="17067" y="67626"/>
                    <a:pt x="18128" y="50639"/>
                    <a:pt x="22375" y="4426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4C10D4-F8DC-FEE1-8EB7-F98467000ECA}"/>
                </a:ext>
              </a:extLst>
            </p:cNvPr>
            <p:cNvSpPr/>
            <p:nvPr/>
          </p:nvSpPr>
          <p:spPr>
            <a:xfrm rot="20347601">
              <a:off x="10451087" y="2622725"/>
              <a:ext cx="56864" cy="81750"/>
            </a:xfrm>
            <a:custGeom>
              <a:avLst/>
              <a:gdLst>
                <a:gd name="connsiteX0" fmla="*/ 6130 w 56864"/>
                <a:gd name="connsiteY0" fmla="*/ 0 h 81750"/>
                <a:gd name="connsiteX1" fmla="*/ 6130 w 56864"/>
                <a:gd name="connsiteY1" fmla="*/ 45653 h 81750"/>
                <a:gd name="connsiteX2" fmla="*/ 821 w 56864"/>
                <a:gd name="connsiteY2" fmla="*/ 65825 h 81750"/>
                <a:gd name="connsiteX3" fmla="*/ 24179 w 56864"/>
                <a:gd name="connsiteY3" fmla="*/ 81751 h 81750"/>
                <a:gd name="connsiteX4" fmla="*/ 24179 w 56864"/>
                <a:gd name="connsiteY4" fmla="*/ 80689 h 81750"/>
                <a:gd name="connsiteX5" fmla="*/ 44351 w 56864"/>
                <a:gd name="connsiteY5" fmla="*/ 73257 h 81750"/>
                <a:gd name="connsiteX6" fmla="*/ 56030 w 56864"/>
                <a:gd name="connsiteY6" fmla="*/ 59455 h 81750"/>
                <a:gd name="connsiteX7" fmla="*/ 42228 w 56864"/>
                <a:gd name="connsiteY7" fmla="*/ 14864 h 8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864" h="81750">
                  <a:moveTo>
                    <a:pt x="6130" y="0"/>
                  </a:moveTo>
                  <a:cubicBezTo>
                    <a:pt x="-4487" y="14864"/>
                    <a:pt x="821" y="30789"/>
                    <a:pt x="6130" y="45653"/>
                  </a:cubicBezTo>
                  <a:cubicBezTo>
                    <a:pt x="2945" y="52023"/>
                    <a:pt x="821" y="59455"/>
                    <a:pt x="821" y="65825"/>
                  </a:cubicBezTo>
                  <a:lnTo>
                    <a:pt x="24179" y="81751"/>
                  </a:lnTo>
                  <a:cubicBezTo>
                    <a:pt x="24179" y="81751"/>
                    <a:pt x="24179" y="81751"/>
                    <a:pt x="24179" y="80689"/>
                  </a:cubicBezTo>
                  <a:cubicBezTo>
                    <a:pt x="28425" y="73257"/>
                    <a:pt x="36919" y="74319"/>
                    <a:pt x="44351" y="73257"/>
                  </a:cubicBezTo>
                  <a:cubicBezTo>
                    <a:pt x="52844" y="72196"/>
                    <a:pt x="59215" y="69011"/>
                    <a:pt x="56030" y="59455"/>
                  </a:cubicBezTo>
                  <a:cubicBezTo>
                    <a:pt x="51783" y="44591"/>
                    <a:pt x="46474" y="29728"/>
                    <a:pt x="42228" y="14864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1206CFF-E85E-AE8F-4DDF-6EE37BE7CEE7}"/>
                </a:ext>
              </a:extLst>
            </p:cNvPr>
            <p:cNvSpPr/>
            <p:nvPr/>
          </p:nvSpPr>
          <p:spPr>
            <a:xfrm rot="20347601">
              <a:off x="10548697" y="2576096"/>
              <a:ext cx="88146" cy="80770"/>
            </a:xfrm>
            <a:custGeom>
              <a:avLst/>
              <a:gdLst>
                <a:gd name="connsiteX0" fmla="*/ 23383 w 88146"/>
                <a:gd name="connsiteY0" fmla="*/ 24419 h 80770"/>
                <a:gd name="connsiteX1" fmla="*/ 12766 w 88146"/>
                <a:gd name="connsiteY1" fmla="*/ 35036 h 80770"/>
                <a:gd name="connsiteX2" fmla="*/ 6396 w 88146"/>
                <a:gd name="connsiteY2" fmla="*/ 75381 h 80770"/>
                <a:gd name="connsiteX3" fmla="*/ 39309 w 88146"/>
                <a:gd name="connsiteY3" fmla="*/ 66887 h 80770"/>
                <a:gd name="connsiteX4" fmla="*/ 43555 w 88146"/>
                <a:gd name="connsiteY4" fmla="*/ 63702 h 80770"/>
                <a:gd name="connsiteX5" fmla="*/ 88147 w 88146"/>
                <a:gd name="connsiteY5" fmla="*/ 0 h 8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146" h="80770">
                  <a:moveTo>
                    <a:pt x="23383" y="24419"/>
                  </a:moveTo>
                  <a:cubicBezTo>
                    <a:pt x="23383" y="24419"/>
                    <a:pt x="15951" y="31851"/>
                    <a:pt x="12766" y="35036"/>
                  </a:cubicBezTo>
                  <a:cubicBezTo>
                    <a:pt x="2149" y="46715"/>
                    <a:pt x="-6345" y="61579"/>
                    <a:pt x="6396" y="75381"/>
                  </a:cubicBezTo>
                  <a:cubicBezTo>
                    <a:pt x="18074" y="88121"/>
                    <a:pt x="29753" y="75381"/>
                    <a:pt x="39309" y="66887"/>
                  </a:cubicBezTo>
                  <a:cubicBezTo>
                    <a:pt x="40370" y="66887"/>
                    <a:pt x="42493" y="64764"/>
                    <a:pt x="43555" y="63702"/>
                  </a:cubicBezTo>
                  <a:lnTo>
                    <a:pt x="88147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D77E949-5BE7-CDFE-67F4-185F4CA4324B}"/>
                </a:ext>
              </a:extLst>
            </p:cNvPr>
            <p:cNvSpPr/>
            <p:nvPr/>
          </p:nvSpPr>
          <p:spPr>
            <a:xfrm rot="20347601">
              <a:off x="10474713" y="2519811"/>
              <a:ext cx="75760" cy="67339"/>
            </a:xfrm>
            <a:custGeom>
              <a:avLst/>
              <a:gdLst>
                <a:gd name="connsiteX0" fmla="*/ 1709 w 75760"/>
                <a:gd name="connsiteY0" fmla="*/ 38249 h 67339"/>
                <a:gd name="connsiteX1" fmla="*/ 8080 w 75760"/>
                <a:gd name="connsiteY1" fmla="*/ 61606 h 67339"/>
                <a:gd name="connsiteX2" fmla="*/ 28252 w 75760"/>
                <a:gd name="connsiteY2" fmla="*/ 64791 h 67339"/>
                <a:gd name="connsiteX3" fmla="*/ 44177 w 75760"/>
                <a:gd name="connsiteY3" fmla="*/ 54174 h 67339"/>
                <a:gd name="connsiteX4" fmla="*/ 73905 w 75760"/>
                <a:gd name="connsiteY4" fmla="*/ 17015 h 67339"/>
                <a:gd name="connsiteX5" fmla="*/ 66473 w 75760"/>
                <a:gd name="connsiteY5" fmla="*/ 28 h 67339"/>
                <a:gd name="connsiteX6" fmla="*/ 1709 w 75760"/>
                <a:gd name="connsiteY6" fmla="*/ 39311 h 6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60" h="67339">
                  <a:moveTo>
                    <a:pt x="1709" y="38249"/>
                  </a:moveTo>
                  <a:cubicBezTo>
                    <a:pt x="-2537" y="47804"/>
                    <a:pt x="1709" y="54174"/>
                    <a:pt x="8080" y="61606"/>
                  </a:cubicBezTo>
                  <a:cubicBezTo>
                    <a:pt x="14450" y="67976"/>
                    <a:pt x="20820" y="69038"/>
                    <a:pt x="28252" y="64791"/>
                  </a:cubicBezTo>
                  <a:cubicBezTo>
                    <a:pt x="35684" y="60545"/>
                    <a:pt x="42054" y="55236"/>
                    <a:pt x="44177" y="54174"/>
                  </a:cubicBezTo>
                  <a:cubicBezTo>
                    <a:pt x="59041" y="39311"/>
                    <a:pt x="68597" y="29755"/>
                    <a:pt x="73905" y="17015"/>
                  </a:cubicBezTo>
                  <a:cubicBezTo>
                    <a:pt x="77090" y="8521"/>
                    <a:pt x="77090" y="2151"/>
                    <a:pt x="66473" y="28"/>
                  </a:cubicBezTo>
                  <a:cubicBezTo>
                    <a:pt x="55856" y="-1034"/>
                    <a:pt x="5956" y="28694"/>
                    <a:pt x="1709" y="3931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26F1545-738F-54AB-9035-1F8417718313}"/>
                </a:ext>
              </a:extLst>
            </p:cNvPr>
            <p:cNvSpPr/>
            <p:nvPr/>
          </p:nvSpPr>
          <p:spPr>
            <a:xfrm rot="20347601">
              <a:off x="10140773" y="2982979"/>
              <a:ext cx="82812" cy="90244"/>
            </a:xfrm>
            <a:custGeom>
              <a:avLst/>
              <a:gdLst>
                <a:gd name="connsiteX0" fmla="*/ 82813 w 82812"/>
                <a:gd name="connsiteY0" fmla="*/ 0 h 90244"/>
                <a:gd name="connsiteX1" fmla="*/ 0 w 82812"/>
                <a:gd name="connsiteY1" fmla="*/ 90245 h 9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2" h="90244">
                  <a:moveTo>
                    <a:pt x="82813" y="0"/>
                  </a:moveTo>
                  <a:cubicBezTo>
                    <a:pt x="48838" y="24419"/>
                    <a:pt x="26543" y="57332"/>
                    <a:pt x="0" y="90245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4A17C52-41E6-49C3-076B-601DBF461BBB}"/>
                </a:ext>
              </a:extLst>
            </p:cNvPr>
            <p:cNvSpPr/>
            <p:nvPr/>
          </p:nvSpPr>
          <p:spPr>
            <a:xfrm rot="20347601">
              <a:off x="10342145" y="3207315"/>
              <a:ext cx="113530" cy="131477"/>
            </a:xfrm>
            <a:custGeom>
              <a:avLst/>
              <a:gdLst>
                <a:gd name="connsiteX0" fmla="*/ 59384 w 113530"/>
                <a:gd name="connsiteY0" fmla="*/ 14979 h 131477"/>
                <a:gd name="connsiteX1" fmla="*/ 50890 w 113530"/>
                <a:gd name="connsiteY1" fmla="*/ 115 h 131477"/>
                <a:gd name="connsiteX2" fmla="*/ 3114 w 113530"/>
                <a:gd name="connsiteY2" fmla="*/ 39398 h 131477"/>
                <a:gd name="connsiteX3" fmla="*/ 16916 w 113530"/>
                <a:gd name="connsiteY3" fmla="*/ 78681 h 131477"/>
                <a:gd name="connsiteX4" fmla="*/ 38150 w 113530"/>
                <a:gd name="connsiteY4" fmla="*/ 109470 h 131477"/>
                <a:gd name="connsiteX5" fmla="*/ 73186 w 113530"/>
                <a:gd name="connsiteY5" fmla="*/ 119026 h 131477"/>
                <a:gd name="connsiteX6" fmla="*/ 80618 w 113530"/>
                <a:gd name="connsiteY6" fmla="*/ 113717 h 131477"/>
                <a:gd name="connsiteX7" fmla="*/ 113531 w 113530"/>
                <a:gd name="connsiteY7" fmla="*/ 65941 h 131477"/>
                <a:gd name="connsiteX8" fmla="*/ 67878 w 113530"/>
                <a:gd name="connsiteY8" fmla="*/ 59571 h 131477"/>
                <a:gd name="connsiteX9" fmla="*/ 42397 w 113530"/>
                <a:gd name="connsiteY9" fmla="*/ 55324 h 131477"/>
                <a:gd name="connsiteX10" fmla="*/ 49829 w 113530"/>
                <a:gd name="connsiteY10" fmla="*/ 29843 h 131477"/>
                <a:gd name="connsiteX11" fmla="*/ 61507 w 113530"/>
                <a:gd name="connsiteY11" fmla="*/ 14979 h 13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530" h="131477">
                  <a:moveTo>
                    <a:pt x="59384" y="14979"/>
                  </a:moveTo>
                  <a:cubicBezTo>
                    <a:pt x="64693" y="5424"/>
                    <a:pt x="59384" y="-946"/>
                    <a:pt x="50890" y="115"/>
                  </a:cubicBezTo>
                  <a:cubicBezTo>
                    <a:pt x="28595" y="4362"/>
                    <a:pt x="12669" y="20288"/>
                    <a:pt x="3114" y="39398"/>
                  </a:cubicBezTo>
                  <a:cubicBezTo>
                    <a:pt x="-4318" y="54262"/>
                    <a:pt x="2052" y="69126"/>
                    <a:pt x="16916" y="78681"/>
                  </a:cubicBezTo>
                  <a:cubicBezTo>
                    <a:pt x="28595" y="86113"/>
                    <a:pt x="36027" y="97792"/>
                    <a:pt x="38150" y="109470"/>
                  </a:cubicBezTo>
                  <a:cubicBezTo>
                    <a:pt x="42397" y="145568"/>
                    <a:pt x="58322" y="128581"/>
                    <a:pt x="73186" y="119026"/>
                  </a:cubicBezTo>
                  <a:cubicBezTo>
                    <a:pt x="75310" y="116902"/>
                    <a:pt x="78495" y="114779"/>
                    <a:pt x="80618" y="113717"/>
                  </a:cubicBezTo>
                  <a:lnTo>
                    <a:pt x="113531" y="65941"/>
                  </a:lnTo>
                  <a:cubicBezTo>
                    <a:pt x="103975" y="50015"/>
                    <a:pt x="84865" y="53200"/>
                    <a:pt x="67878" y="59571"/>
                  </a:cubicBezTo>
                  <a:cubicBezTo>
                    <a:pt x="58322" y="62756"/>
                    <a:pt x="48767" y="65941"/>
                    <a:pt x="42397" y="55324"/>
                  </a:cubicBezTo>
                  <a:cubicBezTo>
                    <a:pt x="36027" y="44707"/>
                    <a:pt x="43459" y="37275"/>
                    <a:pt x="49829" y="29843"/>
                  </a:cubicBezTo>
                  <a:cubicBezTo>
                    <a:pt x="54076" y="24534"/>
                    <a:pt x="58322" y="20288"/>
                    <a:pt x="61507" y="1497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4ADB68-E062-34B1-A96F-639D902A5515}"/>
                </a:ext>
              </a:extLst>
            </p:cNvPr>
            <p:cNvSpPr/>
            <p:nvPr/>
          </p:nvSpPr>
          <p:spPr>
            <a:xfrm rot="20347601">
              <a:off x="10392605" y="3018711"/>
              <a:ext cx="111478" cy="82812"/>
            </a:xfrm>
            <a:custGeom>
              <a:avLst/>
              <a:gdLst>
                <a:gd name="connsiteX0" fmla="*/ 53085 w 111478"/>
                <a:gd name="connsiteY0" fmla="*/ 35036 h 82812"/>
                <a:gd name="connsiteX1" fmla="*/ 76442 w 111478"/>
                <a:gd name="connsiteY1" fmla="*/ 23357 h 82812"/>
                <a:gd name="connsiteX2" fmla="*/ 80689 w 111478"/>
                <a:gd name="connsiteY2" fmla="*/ 50962 h 82812"/>
                <a:gd name="connsiteX3" fmla="*/ 83874 w 111478"/>
                <a:gd name="connsiteY3" fmla="*/ 75381 h 82812"/>
                <a:gd name="connsiteX4" fmla="*/ 85998 w 111478"/>
                <a:gd name="connsiteY4" fmla="*/ 82813 h 82812"/>
                <a:gd name="connsiteX5" fmla="*/ 111479 w 111478"/>
                <a:gd name="connsiteY5" fmla="*/ 45653 h 82812"/>
                <a:gd name="connsiteX6" fmla="*/ 45653 w 111478"/>
                <a:gd name="connsiteY6" fmla="*/ 0 h 82812"/>
                <a:gd name="connsiteX7" fmla="*/ 0 w 111478"/>
                <a:gd name="connsiteY7" fmla="*/ 69010 h 82812"/>
                <a:gd name="connsiteX8" fmla="*/ 52023 w 111478"/>
                <a:gd name="connsiteY8" fmla="*/ 35036 h 8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478" h="82812">
                  <a:moveTo>
                    <a:pt x="53085" y="35036"/>
                  </a:moveTo>
                  <a:cubicBezTo>
                    <a:pt x="58394" y="26543"/>
                    <a:pt x="65825" y="18049"/>
                    <a:pt x="76442" y="23357"/>
                  </a:cubicBezTo>
                  <a:cubicBezTo>
                    <a:pt x="90244" y="29728"/>
                    <a:pt x="84936" y="41406"/>
                    <a:pt x="80689" y="50962"/>
                  </a:cubicBezTo>
                  <a:cubicBezTo>
                    <a:pt x="76442" y="59455"/>
                    <a:pt x="79628" y="66887"/>
                    <a:pt x="83874" y="75381"/>
                  </a:cubicBezTo>
                  <a:cubicBezTo>
                    <a:pt x="84936" y="78566"/>
                    <a:pt x="85998" y="80689"/>
                    <a:pt x="85998" y="82813"/>
                  </a:cubicBezTo>
                  <a:lnTo>
                    <a:pt x="111479" y="45653"/>
                  </a:lnTo>
                  <a:lnTo>
                    <a:pt x="45653" y="0"/>
                  </a:lnTo>
                  <a:cubicBezTo>
                    <a:pt x="25481" y="10617"/>
                    <a:pt x="8494" y="35036"/>
                    <a:pt x="0" y="69010"/>
                  </a:cubicBezTo>
                  <a:cubicBezTo>
                    <a:pt x="18049" y="54147"/>
                    <a:pt x="41406" y="55208"/>
                    <a:pt x="52023" y="3503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ADBF945B-323D-38AC-83C8-25D6A16FC712}"/>
                </a:ext>
              </a:extLst>
            </p:cNvPr>
            <p:cNvSpPr/>
            <p:nvPr/>
          </p:nvSpPr>
          <p:spPr>
            <a:xfrm rot="20347601">
              <a:off x="10114567" y="3204641"/>
              <a:ext cx="48916" cy="57380"/>
            </a:xfrm>
            <a:custGeom>
              <a:avLst/>
              <a:gdLst>
                <a:gd name="connsiteX0" fmla="*/ 15808 w 48916"/>
                <a:gd name="connsiteY0" fmla="*/ 50312 h 57380"/>
                <a:gd name="connsiteX1" fmla="*/ 27487 w 48916"/>
                <a:gd name="connsiteY1" fmla="*/ 39695 h 57380"/>
                <a:gd name="connsiteX2" fmla="*/ 39166 w 48916"/>
                <a:gd name="connsiteY2" fmla="*/ 28017 h 57380"/>
                <a:gd name="connsiteX3" fmla="*/ 45536 w 48916"/>
                <a:gd name="connsiteY3" fmla="*/ 3598 h 57380"/>
                <a:gd name="connsiteX4" fmla="*/ 23240 w 48916"/>
                <a:gd name="connsiteY4" fmla="*/ 13153 h 57380"/>
                <a:gd name="connsiteX5" fmla="*/ 4130 w 48916"/>
                <a:gd name="connsiteY5" fmla="*/ 38634 h 57380"/>
                <a:gd name="connsiteX6" fmla="*/ 4130 w 48916"/>
                <a:gd name="connsiteY6" fmla="*/ 55621 h 57380"/>
                <a:gd name="connsiteX7" fmla="*/ 17932 w 48916"/>
                <a:gd name="connsiteY7" fmla="*/ 51374 h 57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916" h="57380">
                  <a:moveTo>
                    <a:pt x="15808" y="50312"/>
                  </a:moveTo>
                  <a:cubicBezTo>
                    <a:pt x="15808" y="50312"/>
                    <a:pt x="23240" y="42881"/>
                    <a:pt x="27487" y="39695"/>
                  </a:cubicBezTo>
                  <a:cubicBezTo>
                    <a:pt x="31734" y="36510"/>
                    <a:pt x="35981" y="32264"/>
                    <a:pt x="39166" y="28017"/>
                  </a:cubicBezTo>
                  <a:cubicBezTo>
                    <a:pt x="44474" y="20585"/>
                    <a:pt x="54030" y="12091"/>
                    <a:pt x="45536" y="3598"/>
                  </a:cubicBezTo>
                  <a:cubicBezTo>
                    <a:pt x="35981" y="-5958"/>
                    <a:pt x="28549" y="5721"/>
                    <a:pt x="23240" y="13153"/>
                  </a:cubicBezTo>
                  <a:cubicBezTo>
                    <a:pt x="15808" y="20585"/>
                    <a:pt x="9438" y="29078"/>
                    <a:pt x="4130" y="38634"/>
                  </a:cubicBezTo>
                  <a:cubicBezTo>
                    <a:pt x="945" y="43942"/>
                    <a:pt x="-3302" y="50312"/>
                    <a:pt x="4130" y="55621"/>
                  </a:cubicBezTo>
                  <a:cubicBezTo>
                    <a:pt x="9438" y="59868"/>
                    <a:pt x="13685" y="55621"/>
                    <a:pt x="17932" y="5137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43D179C-2CEF-2DCC-5E22-E2964C00CB7C}"/>
                </a:ext>
              </a:extLst>
            </p:cNvPr>
            <p:cNvSpPr/>
            <p:nvPr/>
          </p:nvSpPr>
          <p:spPr>
            <a:xfrm rot="20347601">
              <a:off x="10207926" y="3221170"/>
              <a:ext cx="59864" cy="67948"/>
            </a:xfrm>
            <a:custGeom>
              <a:avLst/>
              <a:gdLst>
                <a:gd name="connsiteX0" fmla="*/ 18458 w 59864"/>
                <a:gd name="connsiteY0" fmla="*/ 63702 h 67948"/>
                <a:gd name="connsiteX1" fmla="*/ 59864 w 59864"/>
                <a:gd name="connsiteY1" fmla="*/ 0 h 67948"/>
                <a:gd name="connsiteX2" fmla="*/ 2533 w 59864"/>
                <a:gd name="connsiteY2" fmla="*/ 44591 h 67948"/>
                <a:gd name="connsiteX3" fmla="*/ 4656 w 59864"/>
                <a:gd name="connsiteY3" fmla="*/ 64764 h 67948"/>
                <a:gd name="connsiteX4" fmla="*/ 19520 w 59864"/>
                <a:gd name="connsiteY4" fmla="*/ 64764 h 6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864" h="67948">
                  <a:moveTo>
                    <a:pt x="18458" y="63702"/>
                  </a:moveTo>
                  <a:cubicBezTo>
                    <a:pt x="33322" y="43530"/>
                    <a:pt x="59864" y="32913"/>
                    <a:pt x="59864" y="0"/>
                  </a:cubicBezTo>
                  <a:cubicBezTo>
                    <a:pt x="32260" y="7432"/>
                    <a:pt x="13150" y="20172"/>
                    <a:pt x="2533" y="44591"/>
                  </a:cubicBezTo>
                  <a:cubicBezTo>
                    <a:pt x="-652" y="52023"/>
                    <a:pt x="-1714" y="59455"/>
                    <a:pt x="4656" y="64764"/>
                  </a:cubicBezTo>
                  <a:cubicBezTo>
                    <a:pt x="8903" y="69010"/>
                    <a:pt x="15273" y="69010"/>
                    <a:pt x="19520" y="6476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4385551-2580-9F31-218F-3F75C5FD4F35}"/>
                </a:ext>
              </a:extLst>
            </p:cNvPr>
            <p:cNvSpPr/>
            <p:nvPr/>
          </p:nvSpPr>
          <p:spPr>
            <a:xfrm rot="20347601">
              <a:off x="10398969" y="3114711"/>
              <a:ext cx="114413" cy="118910"/>
            </a:xfrm>
            <a:custGeom>
              <a:avLst/>
              <a:gdLst>
                <a:gd name="connsiteX0" fmla="*/ 1873 w 114413"/>
                <a:gd name="connsiteY0" fmla="*/ 23357 h 118910"/>
                <a:gd name="connsiteX1" fmla="*/ 18860 w 114413"/>
                <a:gd name="connsiteY1" fmla="*/ 69010 h 118910"/>
                <a:gd name="connsiteX2" fmla="*/ 14613 w 114413"/>
                <a:gd name="connsiteY2" fmla="*/ 83874 h 118910"/>
                <a:gd name="connsiteX3" fmla="*/ 32662 w 114413"/>
                <a:gd name="connsiteY3" fmla="*/ 118910 h 118910"/>
                <a:gd name="connsiteX4" fmla="*/ 114413 w 114413"/>
                <a:gd name="connsiteY4" fmla="*/ 0 h 118910"/>
                <a:gd name="connsiteX5" fmla="*/ 112290 w 114413"/>
                <a:gd name="connsiteY5" fmla="*/ 1062 h 118910"/>
                <a:gd name="connsiteX6" fmla="*/ 67698 w 114413"/>
                <a:gd name="connsiteY6" fmla="*/ 24419 h 118910"/>
                <a:gd name="connsiteX7" fmla="*/ 28415 w 114413"/>
                <a:gd name="connsiteY7" fmla="*/ 8494 h 118910"/>
                <a:gd name="connsiteX8" fmla="*/ 2934 w 114413"/>
                <a:gd name="connsiteY8" fmla="*/ 21234 h 11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413" h="118910">
                  <a:moveTo>
                    <a:pt x="1873" y="23357"/>
                  </a:moveTo>
                  <a:cubicBezTo>
                    <a:pt x="6120" y="38221"/>
                    <a:pt x="-12991" y="64764"/>
                    <a:pt x="18860" y="69010"/>
                  </a:cubicBezTo>
                  <a:cubicBezTo>
                    <a:pt x="17798" y="74319"/>
                    <a:pt x="16737" y="79628"/>
                    <a:pt x="14613" y="83874"/>
                  </a:cubicBezTo>
                  <a:cubicBezTo>
                    <a:pt x="5058" y="104047"/>
                    <a:pt x="19922" y="110417"/>
                    <a:pt x="32662" y="118910"/>
                  </a:cubicBezTo>
                  <a:lnTo>
                    <a:pt x="114413" y="0"/>
                  </a:lnTo>
                  <a:cubicBezTo>
                    <a:pt x="114413" y="0"/>
                    <a:pt x="113351" y="0"/>
                    <a:pt x="112290" y="1062"/>
                  </a:cubicBezTo>
                  <a:cubicBezTo>
                    <a:pt x="97426" y="8494"/>
                    <a:pt x="82562" y="16987"/>
                    <a:pt x="67698" y="24419"/>
                  </a:cubicBezTo>
                  <a:cubicBezTo>
                    <a:pt x="67698" y="-12740"/>
                    <a:pt x="41156" y="12740"/>
                    <a:pt x="28415" y="8494"/>
                  </a:cubicBezTo>
                  <a:cubicBezTo>
                    <a:pt x="17798" y="5308"/>
                    <a:pt x="-1312" y="7432"/>
                    <a:pt x="2934" y="2123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F7F5B2E-0337-F4BB-2089-C0279A4C24BB}"/>
                </a:ext>
              </a:extLst>
            </p:cNvPr>
            <p:cNvSpPr/>
            <p:nvPr/>
          </p:nvSpPr>
          <p:spPr>
            <a:xfrm rot="20347601">
              <a:off x="10307456" y="3068298"/>
              <a:ext cx="70448" cy="61422"/>
            </a:xfrm>
            <a:custGeom>
              <a:avLst/>
              <a:gdLst>
                <a:gd name="connsiteX0" fmla="*/ 20937 w 70448"/>
                <a:gd name="connsiteY0" fmla="*/ 12909 h 61422"/>
                <a:gd name="connsiteX1" fmla="*/ 6074 w 70448"/>
                <a:gd name="connsiteY1" fmla="*/ 55377 h 61422"/>
                <a:gd name="connsiteX2" fmla="*/ 52788 w 70448"/>
                <a:gd name="connsiteY2" fmla="*/ 40513 h 61422"/>
                <a:gd name="connsiteX3" fmla="*/ 66590 w 70448"/>
                <a:gd name="connsiteY3" fmla="*/ 7600 h 61422"/>
                <a:gd name="connsiteX4" fmla="*/ 21999 w 70448"/>
                <a:gd name="connsiteY4" fmla="*/ 13970 h 6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8" h="61422">
                  <a:moveTo>
                    <a:pt x="20937" y="12909"/>
                  </a:moveTo>
                  <a:cubicBezTo>
                    <a:pt x="9259" y="23526"/>
                    <a:pt x="-9852" y="40513"/>
                    <a:pt x="6074" y="55377"/>
                  </a:cubicBezTo>
                  <a:cubicBezTo>
                    <a:pt x="25184" y="73426"/>
                    <a:pt x="38986" y="45822"/>
                    <a:pt x="52788" y="40513"/>
                  </a:cubicBezTo>
                  <a:cubicBezTo>
                    <a:pt x="66590" y="30958"/>
                    <a:pt x="76146" y="17156"/>
                    <a:pt x="66590" y="7600"/>
                  </a:cubicBezTo>
                  <a:cubicBezTo>
                    <a:pt x="52788" y="-7263"/>
                    <a:pt x="34739" y="2292"/>
                    <a:pt x="21999" y="1397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2CEDD46-D370-9F1B-D201-E131030C0BF6}"/>
                </a:ext>
              </a:extLst>
            </p:cNvPr>
            <p:cNvSpPr/>
            <p:nvPr/>
          </p:nvSpPr>
          <p:spPr>
            <a:xfrm rot="20347601">
              <a:off x="10204137" y="2997293"/>
              <a:ext cx="144851" cy="99049"/>
            </a:xfrm>
            <a:custGeom>
              <a:avLst/>
              <a:gdLst>
                <a:gd name="connsiteX0" fmla="*/ 100260 w 144851"/>
                <a:gd name="connsiteY0" fmla="*/ 0 h 99049"/>
                <a:gd name="connsiteX1" fmla="*/ 14262 w 144851"/>
                <a:gd name="connsiteY1" fmla="*/ 55208 h 99049"/>
                <a:gd name="connsiteX2" fmla="*/ 6830 w 144851"/>
                <a:gd name="connsiteY2" fmla="*/ 89183 h 99049"/>
                <a:gd name="connsiteX3" fmla="*/ 60977 w 144851"/>
                <a:gd name="connsiteY3" fmla="*/ 81751 h 99049"/>
                <a:gd name="connsiteX4" fmla="*/ 100260 w 144851"/>
                <a:gd name="connsiteY4" fmla="*/ 52023 h 99049"/>
                <a:gd name="connsiteX5" fmla="*/ 144851 w 144851"/>
                <a:gd name="connsiteY5" fmla="*/ 30789 h 9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851" h="99049">
                  <a:moveTo>
                    <a:pt x="100260" y="0"/>
                  </a:moveTo>
                  <a:cubicBezTo>
                    <a:pt x="72656" y="20172"/>
                    <a:pt x="48236" y="47777"/>
                    <a:pt x="14262" y="55208"/>
                  </a:cubicBezTo>
                  <a:cubicBezTo>
                    <a:pt x="6830" y="67949"/>
                    <a:pt x="-9095" y="80689"/>
                    <a:pt x="6830" y="89183"/>
                  </a:cubicBezTo>
                  <a:cubicBezTo>
                    <a:pt x="22756" y="97676"/>
                    <a:pt x="46113" y="109355"/>
                    <a:pt x="60977" y="81751"/>
                  </a:cubicBezTo>
                  <a:cubicBezTo>
                    <a:pt x="69470" y="66887"/>
                    <a:pt x="80087" y="52023"/>
                    <a:pt x="100260" y="52023"/>
                  </a:cubicBezTo>
                  <a:cubicBezTo>
                    <a:pt x="120432" y="52023"/>
                    <a:pt x="133172" y="42468"/>
                    <a:pt x="144851" y="30789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45DAFBD-8AA8-6A9F-7031-837670BFA1F7}"/>
                </a:ext>
              </a:extLst>
            </p:cNvPr>
            <p:cNvSpPr/>
            <p:nvPr/>
          </p:nvSpPr>
          <p:spPr>
            <a:xfrm rot="20347601">
              <a:off x="9944998" y="3884178"/>
              <a:ext cx="30789" cy="47776"/>
            </a:xfrm>
            <a:custGeom>
              <a:avLst/>
              <a:gdLst>
                <a:gd name="connsiteX0" fmla="*/ 30789 w 30789"/>
                <a:gd name="connsiteY0" fmla="*/ 13802 h 47776"/>
                <a:gd name="connsiteX1" fmla="*/ 25481 w 30789"/>
                <a:gd name="connsiteY1" fmla="*/ 0 h 47776"/>
                <a:gd name="connsiteX2" fmla="*/ 23357 w 30789"/>
                <a:gd name="connsiteY2" fmla="*/ 0 h 47776"/>
                <a:gd name="connsiteX3" fmla="*/ 0 w 30789"/>
                <a:gd name="connsiteY3" fmla="*/ 32912 h 47776"/>
                <a:gd name="connsiteX4" fmla="*/ 21234 w 30789"/>
                <a:gd name="connsiteY4" fmla="*/ 47776 h 47776"/>
                <a:gd name="connsiteX5" fmla="*/ 30789 w 30789"/>
                <a:gd name="connsiteY5" fmla="*/ 14864 h 4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89" h="47776">
                  <a:moveTo>
                    <a:pt x="30789" y="13802"/>
                  </a:moveTo>
                  <a:cubicBezTo>
                    <a:pt x="30789" y="13802"/>
                    <a:pt x="30789" y="3185"/>
                    <a:pt x="25481" y="0"/>
                  </a:cubicBezTo>
                  <a:cubicBezTo>
                    <a:pt x="25481" y="0"/>
                    <a:pt x="24419" y="0"/>
                    <a:pt x="23357" y="0"/>
                  </a:cubicBezTo>
                  <a:lnTo>
                    <a:pt x="0" y="32912"/>
                  </a:lnTo>
                  <a:lnTo>
                    <a:pt x="21234" y="47776"/>
                  </a:lnTo>
                  <a:cubicBezTo>
                    <a:pt x="24419" y="37159"/>
                    <a:pt x="27604" y="25481"/>
                    <a:pt x="30789" y="1486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AE00A46-4F76-53EB-E76D-7B480946F1CC}"/>
                </a:ext>
              </a:extLst>
            </p:cNvPr>
            <p:cNvSpPr/>
            <p:nvPr/>
          </p:nvSpPr>
          <p:spPr>
            <a:xfrm rot="20347601">
              <a:off x="10318920" y="3706121"/>
              <a:ext cx="31484" cy="44591"/>
            </a:xfrm>
            <a:custGeom>
              <a:avLst/>
              <a:gdLst>
                <a:gd name="connsiteX0" fmla="*/ 11312 w 31484"/>
                <a:gd name="connsiteY0" fmla="*/ 18049 h 44591"/>
                <a:gd name="connsiteX1" fmla="*/ 695 w 31484"/>
                <a:gd name="connsiteY1" fmla="*/ 44591 h 44591"/>
                <a:gd name="connsiteX2" fmla="*/ 31484 w 31484"/>
                <a:gd name="connsiteY2" fmla="*/ 0 h 44591"/>
                <a:gd name="connsiteX3" fmla="*/ 11312 w 31484"/>
                <a:gd name="connsiteY3" fmla="*/ 18049 h 4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4" h="44591">
                  <a:moveTo>
                    <a:pt x="11312" y="18049"/>
                  </a:moveTo>
                  <a:cubicBezTo>
                    <a:pt x="6004" y="26543"/>
                    <a:pt x="-2490" y="35036"/>
                    <a:pt x="695" y="44591"/>
                  </a:cubicBezTo>
                  <a:lnTo>
                    <a:pt x="31484" y="0"/>
                  </a:lnTo>
                  <a:cubicBezTo>
                    <a:pt x="22991" y="4247"/>
                    <a:pt x="16621" y="10617"/>
                    <a:pt x="11312" y="18049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5F17C6C-B1E2-F2CF-EB6E-BC1A94AFF5AF}"/>
                </a:ext>
              </a:extLst>
            </p:cNvPr>
            <p:cNvSpPr/>
            <p:nvPr/>
          </p:nvSpPr>
          <p:spPr>
            <a:xfrm rot="20347601">
              <a:off x="9977588" y="3636560"/>
              <a:ext cx="402384" cy="383273"/>
            </a:xfrm>
            <a:custGeom>
              <a:avLst/>
              <a:gdLst>
                <a:gd name="connsiteX0" fmla="*/ 321695 w 402384"/>
                <a:gd name="connsiteY0" fmla="*/ 241006 h 383273"/>
                <a:gd name="connsiteX1" fmla="*/ 324880 w 402384"/>
                <a:gd name="connsiteY1" fmla="*/ 217649 h 383273"/>
                <a:gd name="connsiteX2" fmla="*/ 347176 w 402384"/>
                <a:gd name="connsiteY2" fmla="*/ 161378 h 383273"/>
                <a:gd name="connsiteX3" fmla="*/ 384335 w 402384"/>
                <a:gd name="connsiteY3" fmla="*/ 119972 h 383273"/>
                <a:gd name="connsiteX4" fmla="*/ 402384 w 402384"/>
                <a:gd name="connsiteY4" fmla="*/ 108293 h 383273"/>
                <a:gd name="connsiteX5" fmla="*/ 301523 w 402384"/>
                <a:gd name="connsiteY5" fmla="*/ 38221 h 383273"/>
                <a:gd name="connsiteX6" fmla="*/ 266487 w 402384"/>
                <a:gd name="connsiteY6" fmla="*/ 46715 h 383273"/>
                <a:gd name="connsiteX7" fmla="*/ 272857 w 402384"/>
                <a:gd name="connsiteY7" fmla="*/ 36098 h 383273"/>
                <a:gd name="connsiteX8" fmla="*/ 279227 w 402384"/>
                <a:gd name="connsiteY8" fmla="*/ 23358 h 383273"/>
                <a:gd name="connsiteX9" fmla="*/ 246314 w 402384"/>
                <a:gd name="connsiteY9" fmla="*/ 0 h 383273"/>
                <a:gd name="connsiteX10" fmla="*/ 235697 w 402384"/>
                <a:gd name="connsiteY10" fmla="*/ 8494 h 383273"/>
                <a:gd name="connsiteX11" fmla="*/ 225080 w 402384"/>
                <a:gd name="connsiteY11" fmla="*/ 20173 h 383273"/>
                <a:gd name="connsiteX12" fmla="*/ 184736 w 402384"/>
                <a:gd name="connsiteY12" fmla="*/ 49900 h 383273"/>
                <a:gd name="connsiteX13" fmla="*/ 166687 w 402384"/>
                <a:gd name="connsiteY13" fmla="*/ 104047 h 383273"/>
                <a:gd name="connsiteX14" fmla="*/ 126342 w 402384"/>
                <a:gd name="connsiteY14" fmla="*/ 123157 h 383273"/>
                <a:gd name="connsiteX15" fmla="*/ 112540 w 402384"/>
                <a:gd name="connsiteY15" fmla="*/ 111479 h 383273"/>
                <a:gd name="connsiteX16" fmla="*/ 41406 w 402384"/>
                <a:gd name="connsiteY16" fmla="*/ 152885 h 383273"/>
                <a:gd name="connsiteX17" fmla="*/ 29728 w 402384"/>
                <a:gd name="connsiteY17" fmla="*/ 191106 h 383273"/>
                <a:gd name="connsiteX18" fmla="*/ 0 w 402384"/>
                <a:gd name="connsiteY18" fmla="*/ 228266 h 383273"/>
                <a:gd name="connsiteX19" fmla="*/ 224019 w 402384"/>
                <a:gd name="connsiteY19" fmla="*/ 383274 h 383273"/>
                <a:gd name="connsiteX20" fmla="*/ 322757 w 402384"/>
                <a:gd name="connsiteY20" fmla="*/ 239944 h 383273"/>
                <a:gd name="connsiteX21" fmla="*/ 322757 w 402384"/>
                <a:gd name="connsiteY21" fmla="*/ 239944 h 383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2384" h="383273">
                  <a:moveTo>
                    <a:pt x="321695" y="241006"/>
                  </a:moveTo>
                  <a:cubicBezTo>
                    <a:pt x="311078" y="231451"/>
                    <a:pt x="318510" y="225081"/>
                    <a:pt x="324880" y="217649"/>
                  </a:cubicBezTo>
                  <a:cubicBezTo>
                    <a:pt x="339744" y="201723"/>
                    <a:pt x="347176" y="182613"/>
                    <a:pt x="347176" y="161378"/>
                  </a:cubicBezTo>
                  <a:cubicBezTo>
                    <a:pt x="363101" y="149700"/>
                    <a:pt x="374780" y="135898"/>
                    <a:pt x="384335" y="119972"/>
                  </a:cubicBezTo>
                  <a:cubicBezTo>
                    <a:pt x="388582" y="113602"/>
                    <a:pt x="394952" y="108293"/>
                    <a:pt x="402384" y="108293"/>
                  </a:cubicBezTo>
                  <a:lnTo>
                    <a:pt x="301523" y="38221"/>
                  </a:lnTo>
                  <a:cubicBezTo>
                    <a:pt x="290906" y="42468"/>
                    <a:pt x="279227" y="45653"/>
                    <a:pt x="266487" y="46715"/>
                  </a:cubicBezTo>
                  <a:cubicBezTo>
                    <a:pt x="268610" y="43530"/>
                    <a:pt x="271795" y="39283"/>
                    <a:pt x="272857" y="36098"/>
                  </a:cubicBezTo>
                  <a:cubicBezTo>
                    <a:pt x="274980" y="31851"/>
                    <a:pt x="277104" y="27604"/>
                    <a:pt x="279227" y="23358"/>
                  </a:cubicBezTo>
                  <a:lnTo>
                    <a:pt x="246314" y="0"/>
                  </a:lnTo>
                  <a:cubicBezTo>
                    <a:pt x="246314" y="0"/>
                    <a:pt x="238883" y="5309"/>
                    <a:pt x="235697" y="8494"/>
                  </a:cubicBezTo>
                  <a:cubicBezTo>
                    <a:pt x="231451" y="11679"/>
                    <a:pt x="229327" y="16987"/>
                    <a:pt x="225080" y="20173"/>
                  </a:cubicBezTo>
                  <a:cubicBezTo>
                    <a:pt x="212340" y="30789"/>
                    <a:pt x="201723" y="44592"/>
                    <a:pt x="184736" y="49900"/>
                  </a:cubicBezTo>
                  <a:cubicBezTo>
                    <a:pt x="157132" y="60517"/>
                    <a:pt x="148638" y="78566"/>
                    <a:pt x="166687" y="104047"/>
                  </a:cubicBezTo>
                  <a:cubicBezTo>
                    <a:pt x="165625" y="136959"/>
                    <a:pt x="142268" y="123157"/>
                    <a:pt x="126342" y="123157"/>
                  </a:cubicBezTo>
                  <a:cubicBezTo>
                    <a:pt x="122095" y="118911"/>
                    <a:pt x="124219" y="104047"/>
                    <a:pt x="112540" y="111479"/>
                  </a:cubicBezTo>
                  <a:cubicBezTo>
                    <a:pt x="89183" y="126343"/>
                    <a:pt x="61579" y="133774"/>
                    <a:pt x="41406" y="152885"/>
                  </a:cubicBezTo>
                  <a:cubicBezTo>
                    <a:pt x="30789" y="162440"/>
                    <a:pt x="19111" y="174119"/>
                    <a:pt x="29728" y="191106"/>
                  </a:cubicBezTo>
                  <a:cubicBezTo>
                    <a:pt x="16987" y="220834"/>
                    <a:pt x="12740" y="230389"/>
                    <a:pt x="0" y="228266"/>
                  </a:cubicBezTo>
                  <a:lnTo>
                    <a:pt x="224019" y="383274"/>
                  </a:lnTo>
                  <a:lnTo>
                    <a:pt x="322757" y="239944"/>
                  </a:lnTo>
                  <a:cubicBezTo>
                    <a:pt x="322757" y="239944"/>
                    <a:pt x="322757" y="239944"/>
                    <a:pt x="322757" y="239944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576E14A-E940-C558-4BA7-68A183D9D4DC}"/>
                </a:ext>
              </a:extLst>
            </p:cNvPr>
            <p:cNvSpPr/>
            <p:nvPr/>
          </p:nvSpPr>
          <p:spPr>
            <a:xfrm rot="20347601">
              <a:off x="10016580" y="3623515"/>
              <a:ext cx="64355" cy="68931"/>
            </a:xfrm>
            <a:custGeom>
              <a:avLst/>
              <a:gdLst>
                <a:gd name="connsiteX0" fmla="*/ 40464 w 64355"/>
                <a:gd name="connsiteY0" fmla="*/ 47140 h 68931"/>
                <a:gd name="connsiteX1" fmla="*/ 60636 w 64355"/>
                <a:gd name="connsiteY1" fmla="*/ 8918 h 68931"/>
                <a:gd name="connsiteX2" fmla="*/ 14983 w 64355"/>
                <a:gd name="connsiteY2" fmla="*/ 13165 h 68931"/>
                <a:gd name="connsiteX3" fmla="*/ 6490 w 64355"/>
                <a:gd name="connsiteY3" fmla="*/ 65188 h 68931"/>
                <a:gd name="connsiteX4" fmla="*/ 40464 w 64355"/>
                <a:gd name="connsiteY4" fmla="*/ 48201 h 6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55" h="68931">
                  <a:moveTo>
                    <a:pt x="40464" y="47140"/>
                  </a:moveTo>
                  <a:cubicBezTo>
                    <a:pt x="45772" y="34399"/>
                    <a:pt x="74438" y="28029"/>
                    <a:pt x="60636" y="8918"/>
                  </a:cubicBezTo>
                  <a:cubicBezTo>
                    <a:pt x="50019" y="-5945"/>
                    <a:pt x="29847" y="-637"/>
                    <a:pt x="14983" y="13165"/>
                  </a:cubicBezTo>
                  <a:cubicBezTo>
                    <a:pt x="-2004" y="29091"/>
                    <a:pt x="-4128" y="51387"/>
                    <a:pt x="6490" y="65188"/>
                  </a:cubicBezTo>
                  <a:cubicBezTo>
                    <a:pt x="17107" y="77929"/>
                    <a:pt x="27724" y="54572"/>
                    <a:pt x="40464" y="4820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5071FF4-C278-E1D6-CD8E-73BD8F957FCA}"/>
                </a:ext>
              </a:extLst>
            </p:cNvPr>
            <p:cNvSpPr/>
            <p:nvPr/>
          </p:nvSpPr>
          <p:spPr>
            <a:xfrm rot="20347601">
              <a:off x="10082753" y="3615147"/>
              <a:ext cx="25480" cy="33974"/>
            </a:xfrm>
            <a:custGeom>
              <a:avLst/>
              <a:gdLst>
                <a:gd name="connsiteX0" fmla="*/ 9555 w 25480"/>
                <a:gd name="connsiteY0" fmla="*/ 0 h 33974"/>
                <a:gd name="connsiteX1" fmla="*/ 0 w 25480"/>
                <a:gd name="connsiteY1" fmla="*/ 33975 h 33974"/>
                <a:gd name="connsiteX2" fmla="*/ 25481 w 25480"/>
                <a:gd name="connsiteY2" fmla="*/ 11679 h 33974"/>
                <a:gd name="connsiteX3" fmla="*/ 9555 w 25480"/>
                <a:gd name="connsiteY3" fmla="*/ 0 h 3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80" h="33974">
                  <a:moveTo>
                    <a:pt x="9555" y="0"/>
                  </a:moveTo>
                  <a:cubicBezTo>
                    <a:pt x="5309" y="9555"/>
                    <a:pt x="2123" y="20173"/>
                    <a:pt x="0" y="33975"/>
                  </a:cubicBezTo>
                  <a:cubicBezTo>
                    <a:pt x="8494" y="24419"/>
                    <a:pt x="16987" y="18049"/>
                    <a:pt x="25481" y="11679"/>
                  </a:cubicBezTo>
                  <a:lnTo>
                    <a:pt x="9555" y="0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6A9AB35-1F0D-549A-67A8-5C831AE2AF62}"/>
                </a:ext>
              </a:extLst>
            </p:cNvPr>
            <p:cNvSpPr/>
            <p:nvPr/>
          </p:nvSpPr>
          <p:spPr>
            <a:xfrm rot="20347601">
              <a:off x="10901799" y="2634641"/>
              <a:ext cx="456531" cy="269671"/>
            </a:xfrm>
            <a:custGeom>
              <a:avLst/>
              <a:gdLst>
                <a:gd name="connsiteX0" fmla="*/ 0 w 456531"/>
                <a:gd name="connsiteY0" fmla="*/ 83874 h 269671"/>
                <a:gd name="connsiteX1" fmla="*/ 269672 w 456531"/>
                <a:gd name="connsiteY1" fmla="*/ 269672 h 269671"/>
                <a:gd name="connsiteX2" fmla="*/ 456531 w 456531"/>
                <a:gd name="connsiteY2" fmla="*/ 0 h 26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6531" h="269671">
                  <a:moveTo>
                    <a:pt x="0" y="83874"/>
                  </a:moveTo>
                  <a:lnTo>
                    <a:pt x="269672" y="269672"/>
                  </a:lnTo>
                  <a:lnTo>
                    <a:pt x="456531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CF15A60-0137-E73B-FBD3-65EF95C6599D}"/>
                </a:ext>
              </a:extLst>
            </p:cNvPr>
            <p:cNvSpPr/>
            <p:nvPr/>
          </p:nvSpPr>
          <p:spPr>
            <a:xfrm rot="20347601">
              <a:off x="11298673" y="2393574"/>
              <a:ext cx="456530" cy="270733"/>
            </a:xfrm>
            <a:custGeom>
              <a:avLst/>
              <a:gdLst>
                <a:gd name="connsiteX0" fmla="*/ 0 w 456530"/>
                <a:gd name="connsiteY0" fmla="*/ 83874 h 270733"/>
                <a:gd name="connsiteX1" fmla="*/ 269672 w 456530"/>
                <a:gd name="connsiteY1" fmla="*/ 270734 h 270733"/>
                <a:gd name="connsiteX2" fmla="*/ 456531 w 456530"/>
                <a:gd name="connsiteY2" fmla="*/ 0 h 27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6530" h="270733">
                  <a:moveTo>
                    <a:pt x="0" y="83874"/>
                  </a:moveTo>
                  <a:lnTo>
                    <a:pt x="269672" y="270734"/>
                  </a:lnTo>
                  <a:lnTo>
                    <a:pt x="456531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202185E-706B-A6C4-95AF-A050D315690D}"/>
                </a:ext>
              </a:extLst>
            </p:cNvPr>
            <p:cNvSpPr/>
            <p:nvPr/>
          </p:nvSpPr>
          <p:spPr>
            <a:xfrm rot="20347601">
              <a:off x="11232284" y="2220004"/>
              <a:ext cx="456530" cy="269671"/>
            </a:xfrm>
            <a:custGeom>
              <a:avLst/>
              <a:gdLst>
                <a:gd name="connsiteX0" fmla="*/ 456531 w 456530"/>
                <a:gd name="connsiteY0" fmla="*/ 185798 h 269671"/>
                <a:gd name="connsiteX1" fmla="*/ 185798 w 456530"/>
                <a:gd name="connsiteY1" fmla="*/ 0 h 269671"/>
                <a:gd name="connsiteX2" fmla="*/ 0 w 456530"/>
                <a:gd name="connsiteY2" fmla="*/ 269672 h 26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6530" h="269671">
                  <a:moveTo>
                    <a:pt x="456531" y="185798"/>
                  </a:moveTo>
                  <a:lnTo>
                    <a:pt x="185798" y="0"/>
                  </a:lnTo>
                  <a:lnTo>
                    <a:pt x="0" y="269672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79B7C2D-A4C9-60CE-29D5-D463FCD00548}"/>
                </a:ext>
              </a:extLst>
            </p:cNvPr>
            <p:cNvSpPr/>
            <p:nvPr/>
          </p:nvSpPr>
          <p:spPr>
            <a:xfrm rot="20347601">
              <a:off x="10945307" y="2253903"/>
              <a:ext cx="84551" cy="118068"/>
            </a:xfrm>
            <a:custGeom>
              <a:avLst/>
              <a:gdLst>
                <a:gd name="connsiteX0" fmla="*/ 0 w 84551"/>
                <a:gd name="connsiteY0" fmla="*/ 118069 h 118068"/>
                <a:gd name="connsiteX1" fmla="*/ 82813 w 84551"/>
                <a:gd name="connsiteY1" fmla="*/ 15083 h 118068"/>
                <a:gd name="connsiteX2" fmla="*/ 78566 w 84551"/>
                <a:gd name="connsiteY2" fmla="*/ 1281 h 118068"/>
                <a:gd name="connsiteX3" fmla="*/ 15925 w 84551"/>
                <a:gd name="connsiteY3" fmla="*/ 38441 h 11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551" h="118068">
                  <a:moveTo>
                    <a:pt x="0" y="118069"/>
                  </a:moveTo>
                  <a:cubicBezTo>
                    <a:pt x="27604" y="84094"/>
                    <a:pt x="55208" y="50120"/>
                    <a:pt x="82813" y="15083"/>
                  </a:cubicBezTo>
                  <a:cubicBezTo>
                    <a:pt x="85998" y="10837"/>
                    <a:pt x="84936" y="4467"/>
                    <a:pt x="78566" y="1281"/>
                  </a:cubicBezTo>
                  <a:cubicBezTo>
                    <a:pt x="62640" y="-6150"/>
                    <a:pt x="16987" y="20392"/>
                    <a:pt x="15925" y="38441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C246A97-5503-D18B-2FC6-703255EA49DF}"/>
                </a:ext>
              </a:extLst>
            </p:cNvPr>
            <p:cNvSpPr/>
            <p:nvPr/>
          </p:nvSpPr>
          <p:spPr>
            <a:xfrm rot="20347601">
              <a:off x="10772385" y="2276494"/>
              <a:ext cx="93435" cy="134160"/>
            </a:xfrm>
            <a:custGeom>
              <a:avLst/>
              <a:gdLst>
                <a:gd name="connsiteX0" fmla="*/ 33698 w 93435"/>
                <a:gd name="connsiteY0" fmla="*/ 100186 h 134160"/>
                <a:gd name="connsiteX1" fmla="*/ 81475 w 93435"/>
                <a:gd name="connsiteY1" fmla="*/ 32237 h 134160"/>
                <a:gd name="connsiteX2" fmla="*/ 91030 w 93435"/>
                <a:gd name="connsiteY2" fmla="*/ 3571 h 134160"/>
                <a:gd name="connsiteX3" fmla="*/ 65549 w 93435"/>
                <a:gd name="connsiteY3" fmla="*/ 14188 h 134160"/>
                <a:gd name="connsiteX4" fmla="*/ 48562 w 93435"/>
                <a:gd name="connsiteY4" fmla="*/ 23744 h 134160"/>
                <a:gd name="connsiteX5" fmla="*/ 5032 w 93435"/>
                <a:gd name="connsiteY5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435" h="134160">
                  <a:moveTo>
                    <a:pt x="33698" y="100186"/>
                  </a:moveTo>
                  <a:cubicBezTo>
                    <a:pt x="49624" y="76829"/>
                    <a:pt x="66611" y="55595"/>
                    <a:pt x="81475" y="32237"/>
                  </a:cubicBezTo>
                  <a:cubicBezTo>
                    <a:pt x="86783" y="23744"/>
                    <a:pt x="98462" y="12065"/>
                    <a:pt x="91030" y="3571"/>
                  </a:cubicBezTo>
                  <a:cubicBezTo>
                    <a:pt x="80413" y="-7046"/>
                    <a:pt x="74043" y="8880"/>
                    <a:pt x="65549" y="14188"/>
                  </a:cubicBezTo>
                  <a:cubicBezTo>
                    <a:pt x="60241" y="17374"/>
                    <a:pt x="53871" y="19497"/>
                    <a:pt x="48562" y="23744"/>
                  </a:cubicBezTo>
                  <a:cubicBezTo>
                    <a:pt x="9279" y="48163"/>
                    <a:pt x="-9832" y="95939"/>
                    <a:pt x="5032" y="134160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27C824B-B21E-6D4D-FEE6-B28578E9DB04}"/>
                </a:ext>
              </a:extLst>
            </p:cNvPr>
            <p:cNvSpPr/>
            <p:nvPr/>
          </p:nvSpPr>
          <p:spPr>
            <a:xfrm rot="20347601">
              <a:off x="10992978" y="2164450"/>
              <a:ext cx="20976" cy="22177"/>
            </a:xfrm>
            <a:custGeom>
              <a:avLst/>
              <a:gdLst>
                <a:gd name="connsiteX0" fmla="*/ 2092 w 20976"/>
                <a:gd name="connsiteY0" fmla="*/ 2801 h 22177"/>
                <a:gd name="connsiteX1" fmla="*/ 5277 w 20976"/>
                <a:gd name="connsiteY1" fmla="*/ 19788 h 22177"/>
                <a:gd name="connsiteX2" fmla="*/ 16956 w 20976"/>
                <a:gd name="connsiteY2" fmla="*/ 19788 h 22177"/>
                <a:gd name="connsiteX3" fmla="*/ 16956 w 20976"/>
                <a:gd name="connsiteY3" fmla="*/ 2801 h 22177"/>
                <a:gd name="connsiteX4" fmla="*/ 2092 w 20976"/>
                <a:gd name="connsiteY4" fmla="*/ 2801 h 2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76" h="22177">
                  <a:moveTo>
                    <a:pt x="2092" y="2801"/>
                  </a:moveTo>
                  <a:cubicBezTo>
                    <a:pt x="-1093" y="9171"/>
                    <a:pt x="-1093" y="14480"/>
                    <a:pt x="5277" y="19788"/>
                  </a:cubicBezTo>
                  <a:cubicBezTo>
                    <a:pt x="8462" y="22973"/>
                    <a:pt x="13771" y="22973"/>
                    <a:pt x="16956" y="19788"/>
                  </a:cubicBezTo>
                  <a:cubicBezTo>
                    <a:pt x="21203" y="14480"/>
                    <a:pt x="23326" y="8110"/>
                    <a:pt x="16956" y="2801"/>
                  </a:cubicBezTo>
                  <a:cubicBezTo>
                    <a:pt x="12709" y="-1446"/>
                    <a:pt x="7401" y="-384"/>
                    <a:pt x="2092" y="2801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19FABD3-BE56-C537-8468-830E89F3CBC0}"/>
                </a:ext>
              </a:extLst>
            </p:cNvPr>
            <p:cNvSpPr/>
            <p:nvPr/>
          </p:nvSpPr>
          <p:spPr>
            <a:xfrm rot="20347601">
              <a:off x="10682307" y="2123333"/>
              <a:ext cx="139824" cy="161728"/>
            </a:xfrm>
            <a:custGeom>
              <a:avLst/>
              <a:gdLst>
                <a:gd name="connsiteX0" fmla="*/ 15580 w 139824"/>
                <a:gd name="connsiteY0" fmla="*/ 104530 h 161728"/>
                <a:gd name="connsiteX1" fmla="*/ 13457 w 139824"/>
                <a:gd name="connsiteY1" fmla="*/ 156553 h 161728"/>
                <a:gd name="connsiteX2" fmla="*/ 46369 w 139824"/>
                <a:gd name="connsiteY2" fmla="*/ 143813 h 161728"/>
                <a:gd name="connsiteX3" fmla="*/ 66542 w 139824"/>
                <a:gd name="connsiteY3" fmla="*/ 135319 h 161728"/>
                <a:gd name="connsiteX4" fmla="*/ 114318 w 139824"/>
                <a:gd name="connsiteY4" fmla="*/ 107715 h 161728"/>
                <a:gd name="connsiteX5" fmla="*/ 130244 w 139824"/>
                <a:gd name="connsiteY5" fmla="*/ 77987 h 161728"/>
                <a:gd name="connsiteX6" fmla="*/ 137676 w 139824"/>
                <a:gd name="connsiteY6" fmla="*/ 55692 h 161728"/>
                <a:gd name="connsiteX7" fmla="*/ 125997 w 139824"/>
                <a:gd name="connsiteY7" fmla="*/ 46136 h 161728"/>
                <a:gd name="connsiteX8" fmla="*/ 111133 w 139824"/>
                <a:gd name="connsiteY8" fmla="*/ 64185 h 161728"/>
                <a:gd name="connsiteX9" fmla="*/ 63357 w 139824"/>
                <a:gd name="connsiteY9" fmla="*/ 82234 h 161728"/>
                <a:gd name="connsiteX10" fmla="*/ 96269 w 139824"/>
                <a:gd name="connsiteY10" fmla="*/ 33396 h 161728"/>
                <a:gd name="connsiteX11" fmla="*/ 71850 w 139824"/>
                <a:gd name="connsiteY11" fmla="*/ 483 h 161728"/>
                <a:gd name="connsiteX12" fmla="*/ 38937 w 139824"/>
                <a:gd name="connsiteY12" fmla="*/ 48260 h 161728"/>
                <a:gd name="connsiteX13" fmla="*/ 21950 w 139824"/>
                <a:gd name="connsiteY13" fmla="*/ 96036 h 161728"/>
                <a:gd name="connsiteX14" fmla="*/ 14518 w 139824"/>
                <a:gd name="connsiteY14" fmla="*/ 105592 h 16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824" h="161728">
                  <a:moveTo>
                    <a:pt x="15580" y="104530"/>
                  </a:moveTo>
                  <a:cubicBezTo>
                    <a:pt x="-13086" y="120455"/>
                    <a:pt x="4963" y="143813"/>
                    <a:pt x="13457" y="156553"/>
                  </a:cubicBezTo>
                  <a:cubicBezTo>
                    <a:pt x="24074" y="171417"/>
                    <a:pt x="35752" y="150183"/>
                    <a:pt x="46369" y="143813"/>
                  </a:cubicBezTo>
                  <a:cubicBezTo>
                    <a:pt x="52740" y="139566"/>
                    <a:pt x="53801" y="128949"/>
                    <a:pt x="66542" y="135319"/>
                  </a:cubicBezTo>
                  <a:cubicBezTo>
                    <a:pt x="87776" y="145936"/>
                    <a:pt x="112195" y="131072"/>
                    <a:pt x="114318" y="107715"/>
                  </a:cubicBezTo>
                  <a:cubicBezTo>
                    <a:pt x="115380" y="94975"/>
                    <a:pt x="119627" y="85419"/>
                    <a:pt x="130244" y="77987"/>
                  </a:cubicBezTo>
                  <a:cubicBezTo>
                    <a:pt x="137676" y="72679"/>
                    <a:pt x="142984" y="65247"/>
                    <a:pt x="137676" y="55692"/>
                  </a:cubicBezTo>
                  <a:cubicBezTo>
                    <a:pt x="135552" y="50383"/>
                    <a:pt x="132367" y="45075"/>
                    <a:pt x="125997" y="46136"/>
                  </a:cubicBezTo>
                  <a:cubicBezTo>
                    <a:pt x="115380" y="46136"/>
                    <a:pt x="113256" y="55692"/>
                    <a:pt x="111133" y="64185"/>
                  </a:cubicBezTo>
                  <a:cubicBezTo>
                    <a:pt x="102639" y="89666"/>
                    <a:pt x="88837" y="100283"/>
                    <a:pt x="63357" y="82234"/>
                  </a:cubicBezTo>
                  <a:cubicBezTo>
                    <a:pt x="76097" y="66309"/>
                    <a:pt x="95208" y="55692"/>
                    <a:pt x="96269" y="33396"/>
                  </a:cubicBezTo>
                  <a:cubicBezTo>
                    <a:pt x="98393" y="10038"/>
                    <a:pt x="87776" y="-2702"/>
                    <a:pt x="71850" y="483"/>
                  </a:cubicBezTo>
                  <a:lnTo>
                    <a:pt x="38937" y="48260"/>
                  </a:lnTo>
                  <a:cubicBezTo>
                    <a:pt x="35752" y="65247"/>
                    <a:pt x="11333" y="74802"/>
                    <a:pt x="21950" y="96036"/>
                  </a:cubicBezTo>
                  <a:cubicBezTo>
                    <a:pt x="19827" y="99221"/>
                    <a:pt x="17703" y="104530"/>
                    <a:pt x="14518" y="10559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025395F-69D6-C4FA-12B2-78667A37885F}"/>
                </a:ext>
              </a:extLst>
            </p:cNvPr>
            <p:cNvSpPr/>
            <p:nvPr/>
          </p:nvSpPr>
          <p:spPr>
            <a:xfrm rot="20347601">
              <a:off x="10732679" y="2083893"/>
              <a:ext cx="31850" cy="20070"/>
            </a:xfrm>
            <a:custGeom>
              <a:avLst/>
              <a:gdLst>
                <a:gd name="connsiteX0" fmla="*/ 10617 w 31850"/>
                <a:gd name="connsiteY0" fmla="*/ 13802 h 20070"/>
                <a:gd name="connsiteX1" fmla="*/ 31851 w 31850"/>
                <a:gd name="connsiteY1" fmla="*/ 18049 h 20070"/>
                <a:gd name="connsiteX2" fmla="*/ 6370 w 31850"/>
                <a:gd name="connsiteY2" fmla="*/ 0 h 20070"/>
                <a:gd name="connsiteX3" fmla="*/ 0 w 31850"/>
                <a:gd name="connsiteY3" fmla="*/ 8494 h 20070"/>
                <a:gd name="connsiteX4" fmla="*/ 10617 w 31850"/>
                <a:gd name="connsiteY4" fmla="*/ 13802 h 2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50" h="20070">
                  <a:moveTo>
                    <a:pt x="10617" y="13802"/>
                  </a:moveTo>
                  <a:cubicBezTo>
                    <a:pt x="20172" y="21234"/>
                    <a:pt x="26543" y="21234"/>
                    <a:pt x="31851" y="18049"/>
                  </a:cubicBezTo>
                  <a:lnTo>
                    <a:pt x="6370" y="0"/>
                  </a:lnTo>
                  <a:lnTo>
                    <a:pt x="0" y="8494"/>
                  </a:lnTo>
                  <a:cubicBezTo>
                    <a:pt x="0" y="8494"/>
                    <a:pt x="6370" y="10617"/>
                    <a:pt x="10617" y="13802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5CD2557-8C55-D693-F8CD-25097AABE296}"/>
                </a:ext>
              </a:extLst>
            </p:cNvPr>
            <p:cNvSpPr/>
            <p:nvPr/>
          </p:nvSpPr>
          <p:spPr>
            <a:xfrm rot="17024801">
              <a:off x="10776048" y="3156557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31ED738-C0AD-CBCE-DD72-599B553186D5}"/>
                </a:ext>
              </a:extLst>
            </p:cNvPr>
            <p:cNvSpPr/>
            <p:nvPr/>
          </p:nvSpPr>
          <p:spPr>
            <a:xfrm rot="17024200">
              <a:off x="11173860" y="2915210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7D3E4B5-A0FD-1524-D71A-DABCCADB3989}"/>
                </a:ext>
              </a:extLst>
            </p:cNvPr>
            <p:cNvSpPr/>
            <p:nvPr/>
          </p:nvSpPr>
          <p:spPr>
            <a:xfrm rot="20347601">
              <a:off x="10500764" y="3029354"/>
              <a:ext cx="12740" cy="21234"/>
            </a:xfrm>
            <a:custGeom>
              <a:avLst/>
              <a:gdLst>
                <a:gd name="connsiteX0" fmla="*/ 8494 w 12740"/>
                <a:gd name="connsiteY0" fmla="*/ 0 h 21234"/>
                <a:gd name="connsiteX1" fmla="*/ 0 w 12740"/>
                <a:gd name="connsiteY1" fmla="*/ 11679 h 21234"/>
                <a:gd name="connsiteX2" fmla="*/ 12740 w 12740"/>
                <a:gd name="connsiteY2" fmla="*/ 21234 h 21234"/>
                <a:gd name="connsiteX3" fmla="*/ 7432 w 12740"/>
                <a:gd name="connsiteY3" fmla="*/ 0 h 2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40" h="21234">
                  <a:moveTo>
                    <a:pt x="8494" y="0"/>
                  </a:moveTo>
                  <a:lnTo>
                    <a:pt x="0" y="11679"/>
                  </a:lnTo>
                  <a:lnTo>
                    <a:pt x="12740" y="21234"/>
                  </a:lnTo>
                  <a:cubicBezTo>
                    <a:pt x="10617" y="13802"/>
                    <a:pt x="9555" y="7432"/>
                    <a:pt x="7432" y="0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A9458CF-FA77-B94B-0266-E168D85110C5}"/>
                </a:ext>
              </a:extLst>
            </p:cNvPr>
            <p:cNvSpPr/>
            <p:nvPr/>
          </p:nvSpPr>
          <p:spPr>
            <a:xfrm rot="20347601">
              <a:off x="10500199" y="2769348"/>
              <a:ext cx="441667" cy="375841"/>
            </a:xfrm>
            <a:custGeom>
              <a:avLst/>
              <a:gdLst>
                <a:gd name="connsiteX0" fmla="*/ 116787 w 441667"/>
                <a:gd name="connsiteY0" fmla="*/ 0 h 375841"/>
                <a:gd name="connsiteX1" fmla="*/ 15926 w 441667"/>
                <a:gd name="connsiteY1" fmla="*/ 145453 h 375841"/>
                <a:gd name="connsiteX2" fmla="*/ 31851 w 441667"/>
                <a:gd name="connsiteY2" fmla="*/ 149700 h 375841"/>
                <a:gd name="connsiteX3" fmla="*/ 50962 w 441667"/>
                <a:gd name="connsiteY3" fmla="*/ 149700 h 375841"/>
                <a:gd name="connsiteX4" fmla="*/ 0 w 441667"/>
                <a:gd name="connsiteY4" fmla="*/ 199600 h 375841"/>
                <a:gd name="connsiteX5" fmla="*/ 255870 w 441667"/>
                <a:gd name="connsiteY5" fmla="*/ 375842 h 375841"/>
                <a:gd name="connsiteX6" fmla="*/ 441667 w 441667"/>
                <a:gd name="connsiteY6" fmla="*/ 106170 h 37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667" h="375841">
                  <a:moveTo>
                    <a:pt x="116787" y="0"/>
                  </a:moveTo>
                  <a:lnTo>
                    <a:pt x="15926" y="145453"/>
                  </a:lnTo>
                  <a:cubicBezTo>
                    <a:pt x="15926" y="145453"/>
                    <a:pt x="24419" y="149700"/>
                    <a:pt x="31851" y="149700"/>
                  </a:cubicBezTo>
                  <a:cubicBezTo>
                    <a:pt x="38221" y="149700"/>
                    <a:pt x="44591" y="149700"/>
                    <a:pt x="50962" y="149700"/>
                  </a:cubicBezTo>
                  <a:cubicBezTo>
                    <a:pt x="35036" y="167749"/>
                    <a:pt x="19111" y="185798"/>
                    <a:pt x="0" y="199600"/>
                  </a:cubicBezTo>
                  <a:lnTo>
                    <a:pt x="255870" y="375842"/>
                  </a:lnTo>
                  <a:lnTo>
                    <a:pt x="441667" y="10617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D0D8C46-F3B5-49E7-33F0-654849AE77A8}"/>
                </a:ext>
              </a:extLst>
            </p:cNvPr>
            <p:cNvSpPr/>
            <p:nvPr/>
          </p:nvSpPr>
          <p:spPr>
            <a:xfrm rot="20347601">
              <a:off x="10627750" y="2739424"/>
              <a:ext cx="20273" cy="44591"/>
            </a:xfrm>
            <a:custGeom>
              <a:avLst/>
              <a:gdLst>
                <a:gd name="connsiteX0" fmla="*/ 16027 w 20273"/>
                <a:gd name="connsiteY0" fmla="*/ 0 h 44591"/>
                <a:gd name="connsiteX1" fmla="*/ 101 w 20273"/>
                <a:gd name="connsiteY1" fmla="*/ 25481 h 44591"/>
                <a:gd name="connsiteX2" fmla="*/ 20273 w 20273"/>
                <a:gd name="connsiteY2" fmla="*/ 44591 h 4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273" h="44591">
                  <a:moveTo>
                    <a:pt x="16027" y="0"/>
                  </a:moveTo>
                  <a:cubicBezTo>
                    <a:pt x="6471" y="5308"/>
                    <a:pt x="-960" y="12740"/>
                    <a:pt x="101" y="25481"/>
                  </a:cubicBezTo>
                  <a:cubicBezTo>
                    <a:pt x="101" y="37159"/>
                    <a:pt x="11780" y="42468"/>
                    <a:pt x="20273" y="44591"/>
                  </a:cubicBez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4CA6305-66A7-8B4A-6053-217F4E5A2666}"/>
                </a:ext>
              </a:extLst>
            </p:cNvPr>
            <p:cNvSpPr/>
            <p:nvPr/>
          </p:nvSpPr>
          <p:spPr>
            <a:xfrm rot="17024801">
              <a:off x="10620865" y="3794130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84CDC04-AF70-4B52-A963-E03500A7B0EA}"/>
                </a:ext>
              </a:extLst>
            </p:cNvPr>
            <p:cNvSpPr/>
            <p:nvPr/>
          </p:nvSpPr>
          <p:spPr>
            <a:xfrm rot="17024801">
              <a:off x="11017928" y="3553241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8E396DE-93B8-EAA5-8850-91BBDC523DFB}"/>
                </a:ext>
              </a:extLst>
            </p:cNvPr>
            <p:cNvSpPr/>
            <p:nvPr/>
          </p:nvSpPr>
          <p:spPr>
            <a:xfrm rot="20347601">
              <a:off x="10330747" y="3556774"/>
              <a:ext cx="88800" cy="146514"/>
            </a:xfrm>
            <a:custGeom>
              <a:avLst/>
              <a:gdLst>
                <a:gd name="connsiteX0" fmla="*/ 52023 w 88800"/>
                <a:gd name="connsiteY0" fmla="*/ 146514 h 146514"/>
                <a:gd name="connsiteX1" fmla="*/ 57332 w 88800"/>
                <a:gd name="connsiteY1" fmla="*/ 142268 h 146514"/>
                <a:gd name="connsiteX2" fmla="*/ 71134 w 88800"/>
                <a:gd name="connsiteY2" fmla="*/ 53085 h 146514"/>
                <a:gd name="connsiteX3" fmla="*/ 84936 w 88800"/>
                <a:gd name="connsiteY3" fmla="*/ 7432 h 146514"/>
                <a:gd name="connsiteX4" fmla="*/ 74319 w 88800"/>
                <a:gd name="connsiteY4" fmla="*/ 0 h 146514"/>
                <a:gd name="connsiteX5" fmla="*/ 0 w 88800"/>
                <a:gd name="connsiteY5" fmla="*/ 108293 h 146514"/>
                <a:gd name="connsiteX6" fmla="*/ 2123 w 88800"/>
                <a:gd name="connsiteY6" fmla="*/ 112540 h 146514"/>
                <a:gd name="connsiteX7" fmla="*/ 52023 w 88800"/>
                <a:gd name="connsiteY7" fmla="*/ 146514 h 14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800" h="146514">
                  <a:moveTo>
                    <a:pt x="52023" y="146514"/>
                  </a:moveTo>
                  <a:cubicBezTo>
                    <a:pt x="52023" y="146514"/>
                    <a:pt x="56270" y="143329"/>
                    <a:pt x="57332" y="142268"/>
                  </a:cubicBezTo>
                  <a:cubicBezTo>
                    <a:pt x="85998" y="125281"/>
                    <a:pt x="91306" y="82812"/>
                    <a:pt x="71134" y="53085"/>
                  </a:cubicBezTo>
                  <a:cubicBezTo>
                    <a:pt x="71134" y="36098"/>
                    <a:pt x="98738" y="25481"/>
                    <a:pt x="84936" y="7432"/>
                  </a:cubicBezTo>
                  <a:cubicBezTo>
                    <a:pt x="81751" y="3185"/>
                    <a:pt x="77504" y="1062"/>
                    <a:pt x="74319" y="0"/>
                  </a:cubicBezTo>
                  <a:lnTo>
                    <a:pt x="0" y="108293"/>
                  </a:lnTo>
                  <a:cubicBezTo>
                    <a:pt x="0" y="108293"/>
                    <a:pt x="1062" y="110416"/>
                    <a:pt x="2123" y="112540"/>
                  </a:cubicBezTo>
                  <a:lnTo>
                    <a:pt x="52023" y="146514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DCD6D6A-42CD-1C41-5FD0-0FC04C4077C1}"/>
                </a:ext>
              </a:extLst>
            </p:cNvPr>
            <p:cNvSpPr/>
            <p:nvPr/>
          </p:nvSpPr>
          <p:spPr>
            <a:xfrm rot="20347601">
              <a:off x="10418562" y="3388124"/>
              <a:ext cx="364163" cy="381150"/>
            </a:xfrm>
            <a:custGeom>
              <a:avLst/>
              <a:gdLst>
                <a:gd name="connsiteX0" fmla="*/ 248438 w 364163"/>
                <a:gd name="connsiteY0" fmla="*/ 31851 h 381150"/>
                <a:gd name="connsiteX1" fmla="*/ 242068 w 364163"/>
                <a:gd name="connsiteY1" fmla="*/ 73258 h 381150"/>
                <a:gd name="connsiteX2" fmla="*/ 233574 w 364163"/>
                <a:gd name="connsiteY2" fmla="*/ 81751 h 381150"/>
                <a:gd name="connsiteX3" fmla="*/ 215525 w 364163"/>
                <a:gd name="connsiteY3" fmla="*/ 74319 h 381150"/>
                <a:gd name="connsiteX4" fmla="*/ 224019 w 364163"/>
                <a:gd name="connsiteY4" fmla="*/ 14864 h 381150"/>
                <a:gd name="connsiteX5" fmla="*/ 201723 w 364163"/>
                <a:gd name="connsiteY5" fmla="*/ 0 h 381150"/>
                <a:gd name="connsiteX6" fmla="*/ 197476 w 364163"/>
                <a:gd name="connsiteY6" fmla="*/ 6370 h 381150"/>
                <a:gd name="connsiteX7" fmla="*/ 130589 w 364163"/>
                <a:gd name="connsiteY7" fmla="*/ 49900 h 381150"/>
                <a:gd name="connsiteX8" fmla="*/ 115725 w 364163"/>
                <a:gd name="connsiteY8" fmla="*/ 55208 h 381150"/>
                <a:gd name="connsiteX9" fmla="*/ 129527 w 364163"/>
                <a:gd name="connsiteY9" fmla="*/ 29728 h 381150"/>
                <a:gd name="connsiteX10" fmla="*/ 116787 w 364163"/>
                <a:gd name="connsiteY10" fmla="*/ 13802 h 381150"/>
                <a:gd name="connsiteX11" fmla="*/ 15926 w 364163"/>
                <a:gd name="connsiteY11" fmla="*/ 71134 h 381150"/>
                <a:gd name="connsiteX12" fmla="*/ 15926 w 364163"/>
                <a:gd name="connsiteY12" fmla="*/ 110417 h 381150"/>
                <a:gd name="connsiteX13" fmla="*/ 35036 w 364163"/>
                <a:gd name="connsiteY13" fmla="*/ 108293 h 381150"/>
                <a:gd name="connsiteX14" fmla="*/ 31851 w 364163"/>
                <a:gd name="connsiteY14" fmla="*/ 126343 h 381150"/>
                <a:gd name="connsiteX15" fmla="*/ 22296 w 364163"/>
                <a:gd name="connsiteY15" fmla="*/ 161378 h 381150"/>
                <a:gd name="connsiteX16" fmla="*/ 112540 w 364163"/>
                <a:gd name="connsiteY16" fmla="*/ 143330 h 381150"/>
                <a:gd name="connsiteX17" fmla="*/ 141206 w 364163"/>
                <a:gd name="connsiteY17" fmla="*/ 143330 h 381150"/>
                <a:gd name="connsiteX18" fmla="*/ 106170 w 364163"/>
                <a:gd name="connsiteY18" fmla="*/ 184736 h 381150"/>
                <a:gd name="connsiteX19" fmla="*/ 88121 w 364163"/>
                <a:gd name="connsiteY19" fmla="*/ 201723 h 381150"/>
                <a:gd name="connsiteX20" fmla="*/ 82813 w 364163"/>
                <a:gd name="connsiteY20" fmla="*/ 179428 h 381150"/>
                <a:gd name="connsiteX21" fmla="*/ 60517 w 364163"/>
                <a:gd name="connsiteY21" fmla="*/ 161378 h 381150"/>
                <a:gd name="connsiteX22" fmla="*/ 48838 w 364163"/>
                <a:gd name="connsiteY22" fmla="*/ 166687 h 381150"/>
                <a:gd name="connsiteX23" fmla="*/ 35036 w 364163"/>
                <a:gd name="connsiteY23" fmla="*/ 184736 h 381150"/>
                <a:gd name="connsiteX24" fmla="*/ 15926 w 364163"/>
                <a:gd name="connsiteY24" fmla="*/ 208094 h 381150"/>
                <a:gd name="connsiteX25" fmla="*/ 0 w 364163"/>
                <a:gd name="connsiteY25" fmla="*/ 257993 h 381150"/>
                <a:gd name="connsiteX26" fmla="*/ 178366 w 364163"/>
                <a:gd name="connsiteY26" fmla="*/ 381150 h 381150"/>
                <a:gd name="connsiteX27" fmla="*/ 364163 w 364163"/>
                <a:gd name="connsiteY27" fmla="*/ 111479 h 381150"/>
                <a:gd name="connsiteX28" fmla="*/ 248438 w 364163"/>
                <a:gd name="connsiteY28" fmla="*/ 30789 h 38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4163" h="381150">
                  <a:moveTo>
                    <a:pt x="248438" y="31851"/>
                  </a:moveTo>
                  <a:cubicBezTo>
                    <a:pt x="241006" y="44592"/>
                    <a:pt x="233574" y="56270"/>
                    <a:pt x="242068" y="73258"/>
                  </a:cubicBezTo>
                  <a:cubicBezTo>
                    <a:pt x="238883" y="76443"/>
                    <a:pt x="236759" y="78566"/>
                    <a:pt x="233574" y="81751"/>
                  </a:cubicBezTo>
                  <a:cubicBezTo>
                    <a:pt x="227204" y="79628"/>
                    <a:pt x="221895" y="77504"/>
                    <a:pt x="215525" y="74319"/>
                  </a:cubicBezTo>
                  <a:cubicBezTo>
                    <a:pt x="197476" y="49900"/>
                    <a:pt x="211278" y="32913"/>
                    <a:pt x="224019" y="14864"/>
                  </a:cubicBezTo>
                  <a:lnTo>
                    <a:pt x="201723" y="0"/>
                  </a:lnTo>
                  <a:cubicBezTo>
                    <a:pt x="201723" y="0"/>
                    <a:pt x="198538" y="4247"/>
                    <a:pt x="197476" y="6370"/>
                  </a:cubicBezTo>
                  <a:cubicBezTo>
                    <a:pt x="177304" y="40345"/>
                    <a:pt x="165625" y="47777"/>
                    <a:pt x="130589" y="49900"/>
                  </a:cubicBezTo>
                  <a:cubicBezTo>
                    <a:pt x="125281" y="49900"/>
                    <a:pt x="121034" y="53085"/>
                    <a:pt x="115725" y="55208"/>
                  </a:cubicBezTo>
                  <a:cubicBezTo>
                    <a:pt x="119972" y="46715"/>
                    <a:pt x="125281" y="38221"/>
                    <a:pt x="129527" y="29728"/>
                  </a:cubicBezTo>
                  <a:cubicBezTo>
                    <a:pt x="134836" y="16987"/>
                    <a:pt x="129527" y="10617"/>
                    <a:pt x="116787" y="13802"/>
                  </a:cubicBezTo>
                  <a:cubicBezTo>
                    <a:pt x="78566" y="24419"/>
                    <a:pt x="42468" y="41407"/>
                    <a:pt x="15926" y="71134"/>
                  </a:cubicBezTo>
                  <a:cubicBezTo>
                    <a:pt x="6370" y="81751"/>
                    <a:pt x="10617" y="98738"/>
                    <a:pt x="15926" y="110417"/>
                  </a:cubicBezTo>
                  <a:cubicBezTo>
                    <a:pt x="19111" y="118911"/>
                    <a:pt x="28666" y="112540"/>
                    <a:pt x="35036" y="108293"/>
                  </a:cubicBezTo>
                  <a:cubicBezTo>
                    <a:pt x="43530" y="115725"/>
                    <a:pt x="37160" y="121034"/>
                    <a:pt x="31851" y="126343"/>
                  </a:cubicBezTo>
                  <a:cubicBezTo>
                    <a:pt x="22296" y="135898"/>
                    <a:pt x="18049" y="146515"/>
                    <a:pt x="22296" y="161378"/>
                  </a:cubicBezTo>
                  <a:cubicBezTo>
                    <a:pt x="50962" y="136959"/>
                    <a:pt x="77504" y="118911"/>
                    <a:pt x="112540" y="143330"/>
                  </a:cubicBezTo>
                  <a:cubicBezTo>
                    <a:pt x="118910" y="147577"/>
                    <a:pt x="131651" y="143330"/>
                    <a:pt x="141206" y="143330"/>
                  </a:cubicBezTo>
                  <a:cubicBezTo>
                    <a:pt x="141206" y="165625"/>
                    <a:pt x="112540" y="165625"/>
                    <a:pt x="106170" y="184736"/>
                  </a:cubicBezTo>
                  <a:cubicBezTo>
                    <a:pt x="104047" y="192168"/>
                    <a:pt x="100862" y="205970"/>
                    <a:pt x="88121" y="201723"/>
                  </a:cubicBezTo>
                  <a:cubicBezTo>
                    <a:pt x="77504" y="198538"/>
                    <a:pt x="82813" y="187921"/>
                    <a:pt x="82813" y="179428"/>
                  </a:cubicBezTo>
                  <a:cubicBezTo>
                    <a:pt x="82813" y="164564"/>
                    <a:pt x="71134" y="163502"/>
                    <a:pt x="60517" y="161378"/>
                  </a:cubicBezTo>
                  <a:cubicBezTo>
                    <a:pt x="55208" y="160317"/>
                    <a:pt x="45653" y="161378"/>
                    <a:pt x="48838" y="166687"/>
                  </a:cubicBezTo>
                  <a:cubicBezTo>
                    <a:pt x="60517" y="186859"/>
                    <a:pt x="42468" y="182613"/>
                    <a:pt x="35036" y="184736"/>
                  </a:cubicBezTo>
                  <a:cubicBezTo>
                    <a:pt x="23357" y="188983"/>
                    <a:pt x="16987" y="196415"/>
                    <a:pt x="15926" y="208094"/>
                  </a:cubicBezTo>
                  <a:cubicBezTo>
                    <a:pt x="15926" y="226142"/>
                    <a:pt x="8494" y="243129"/>
                    <a:pt x="0" y="257993"/>
                  </a:cubicBezTo>
                  <a:lnTo>
                    <a:pt x="178366" y="381150"/>
                  </a:lnTo>
                  <a:lnTo>
                    <a:pt x="364163" y="111479"/>
                  </a:lnTo>
                  <a:lnTo>
                    <a:pt x="248438" y="30789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7171FC4-31CF-82DC-CDEE-158FB5A99F43}"/>
                </a:ext>
              </a:extLst>
            </p:cNvPr>
            <p:cNvSpPr/>
            <p:nvPr/>
          </p:nvSpPr>
          <p:spPr>
            <a:xfrm rot="17024801">
              <a:off x="11498948" y="4345382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D143C2A-3E9D-0263-5CCF-C9A2576EFE2A}"/>
                </a:ext>
              </a:extLst>
            </p:cNvPr>
            <p:cNvSpPr/>
            <p:nvPr/>
          </p:nvSpPr>
          <p:spPr>
            <a:xfrm rot="20347601">
              <a:off x="11769255" y="4704314"/>
              <a:ext cx="50961" cy="27604"/>
            </a:xfrm>
            <a:custGeom>
              <a:avLst/>
              <a:gdLst>
                <a:gd name="connsiteX0" fmla="*/ 50962 w 50961"/>
                <a:gd name="connsiteY0" fmla="*/ 22296 h 27604"/>
                <a:gd name="connsiteX1" fmla="*/ 19111 w 50961"/>
                <a:gd name="connsiteY1" fmla="*/ 0 h 27604"/>
                <a:gd name="connsiteX2" fmla="*/ 0 w 50961"/>
                <a:gd name="connsiteY2" fmla="*/ 27604 h 27604"/>
                <a:gd name="connsiteX3" fmla="*/ 50962 w 50961"/>
                <a:gd name="connsiteY3" fmla="*/ 22296 h 2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61" h="27604">
                  <a:moveTo>
                    <a:pt x="50962" y="22296"/>
                  </a:moveTo>
                  <a:lnTo>
                    <a:pt x="19111" y="0"/>
                  </a:lnTo>
                  <a:lnTo>
                    <a:pt x="0" y="27604"/>
                  </a:lnTo>
                  <a:cubicBezTo>
                    <a:pt x="16987" y="25481"/>
                    <a:pt x="33974" y="24419"/>
                    <a:pt x="50962" y="22296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1991A31-7485-5979-A65C-AFFE3FB4F74F}"/>
                </a:ext>
              </a:extLst>
            </p:cNvPr>
            <p:cNvSpPr/>
            <p:nvPr/>
          </p:nvSpPr>
          <p:spPr>
            <a:xfrm rot="17024200">
              <a:off x="9827377" y="4274463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F28BDBE-4A65-414C-B165-81892149C226}"/>
                </a:ext>
              </a:extLst>
            </p:cNvPr>
            <p:cNvSpPr/>
            <p:nvPr/>
          </p:nvSpPr>
          <p:spPr>
            <a:xfrm rot="20347601">
              <a:off x="11036614" y="4522537"/>
              <a:ext cx="455469" cy="449099"/>
            </a:xfrm>
            <a:custGeom>
              <a:avLst/>
              <a:gdLst>
                <a:gd name="connsiteX0" fmla="*/ 186859 w 455469"/>
                <a:gd name="connsiteY0" fmla="*/ 0 h 449099"/>
                <a:gd name="connsiteX1" fmla="*/ 0 w 455469"/>
                <a:gd name="connsiteY1" fmla="*/ 269672 h 449099"/>
                <a:gd name="connsiteX2" fmla="*/ 259055 w 455469"/>
                <a:gd name="connsiteY2" fmla="*/ 449099 h 449099"/>
                <a:gd name="connsiteX3" fmla="*/ 276042 w 455469"/>
                <a:gd name="connsiteY3" fmla="*/ 446976 h 449099"/>
                <a:gd name="connsiteX4" fmla="*/ 455469 w 455469"/>
                <a:gd name="connsiteY4" fmla="*/ 186859 h 449099"/>
                <a:gd name="connsiteX5" fmla="*/ 185798 w 455469"/>
                <a:gd name="connsiteY5" fmla="*/ 0 h 449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5469" h="449099">
                  <a:moveTo>
                    <a:pt x="186859" y="0"/>
                  </a:moveTo>
                  <a:lnTo>
                    <a:pt x="0" y="269672"/>
                  </a:lnTo>
                  <a:lnTo>
                    <a:pt x="259055" y="449099"/>
                  </a:lnTo>
                  <a:cubicBezTo>
                    <a:pt x="264363" y="449099"/>
                    <a:pt x="270733" y="448037"/>
                    <a:pt x="276042" y="446976"/>
                  </a:cubicBezTo>
                  <a:lnTo>
                    <a:pt x="455469" y="186859"/>
                  </a:lnTo>
                  <a:lnTo>
                    <a:pt x="185798" y="0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D687B97-B373-29F8-8BAA-E9244543DE41}"/>
                </a:ext>
              </a:extLst>
            </p:cNvPr>
            <p:cNvSpPr/>
            <p:nvPr/>
          </p:nvSpPr>
          <p:spPr>
            <a:xfrm rot="17024801">
              <a:off x="10464652" y="4431450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2A1B7E5-C515-3517-62CC-5C7743392982}"/>
                </a:ext>
              </a:extLst>
            </p:cNvPr>
            <p:cNvSpPr/>
            <p:nvPr/>
          </p:nvSpPr>
          <p:spPr>
            <a:xfrm rot="17024801">
              <a:off x="10862367" y="4189822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389473B-17F4-994C-5CD2-6003F0F3179A}"/>
                </a:ext>
              </a:extLst>
            </p:cNvPr>
            <p:cNvSpPr/>
            <p:nvPr/>
          </p:nvSpPr>
          <p:spPr>
            <a:xfrm rot="17024801">
              <a:off x="10225047" y="4033608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9C11E4A-4CB8-3DF4-DAE6-39EAA3026AC8}"/>
                </a:ext>
              </a:extLst>
            </p:cNvPr>
            <p:cNvSpPr/>
            <p:nvPr/>
          </p:nvSpPr>
          <p:spPr>
            <a:xfrm rot="20347601">
              <a:off x="9608647" y="4847986"/>
              <a:ext cx="455469" cy="455469"/>
            </a:xfrm>
            <a:custGeom>
              <a:avLst/>
              <a:gdLst>
                <a:gd name="connsiteX0" fmla="*/ 0 w 455469"/>
                <a:gd name="connsiteY0" fmla="*/ 269672 h 455469"/>
                <a:gd name="connsiteX1" fmla="*/ 269672 w 455469"/>
                <a:gd name="connsiteY1" fmla="*/ 455469 h 455469"/>
                <a:gd name="connsiteX2" fmla="*/ 455469 w 455469"/>
                <a:gd name="connsiteY2" fmla="*/ 185798 h 455469"/>
                <a:gd name="connsiteX3" fmla="*/ 185798 w 455469"/>
                <a:gd name="connsiteY3" fmla="*/ 0 h 455469"/>
                <a:gd name="connsiteX4" fmla="*/ 0 w 455469"/>
                <a:gd name="connsiteY4" fmla="*/ 269672 h 45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469" h="455469">
                  <a:moveTo>
                    <a:pt x="0" y="269672"/>
                  </a:moveTo>
                  <a:lnTo>
                    <a:pt x="269672" y="455469"/>
                  </a:lnTo>
                  <a:lnTo>
                    <a:pt x="455469" y="185798"/>
                  </a:lnTo>
                  <a:lnTo>
                    <a:pt x="185798" y="0"/>
                  </a:lnTo>
                  <a:lnTo>
                    <a:pt x="0" y="269672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F3A979-17D9-A383-F378-9A214DBCAF16}"/>
                </a:ext>
              </a:extLst>
            </p:cNvPr>
            <p:cNvSpPr/>
            <p:nvPr/>
          </p:nvSpPr>
          <p:spPr>
            <a:xfrm rot="20347601">
              <a:off x="9620591" y="5453771"/>
              <a:ext cx="269671" cy="389644"/>
            </a:xfrm>
            <a:custGeom>
              <a:avLst/>
              <a:gdLst>
                <a:gd name="connsiteX0" fmla="*/ 129527 w 269671"/>
                <a:gd name="connsiteY0" fmla="*/ 389644 h 389644"/>
                <a:gd name="connsiteX1" fmla="*/ 269672 w 269671"/>
                <a:gd name="connsiteY1" fmla="*/ 186859 h 389644"/>
                <a:gd name="connsiteX2" fmla="*/ 0 w 269671"/>
                <a:gd name="connsiteY2" fmla="*/ 0 h 38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671" h="389644">
                  <a:moveTo>
                    <a:pt x="129527" y="389644"/>
                  </a:moveTo>
                  <a:lnTo>
                    <a:pt x="269672" y="186859"/>
                  </a:lnTo>
                  <a:lnTo>
                    <a:pt x="0" y="0"/>
                  </a:lnTo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D58D8E4-E7CC-F745-97DF-9D8829AEC8DA}"/>
                </a:ext>
              </a:extLst>
            </p:cNvPr>
            <p:cNvSpPr/>
            <p:nvPr/>
          </p:nvSpPr>
          <p:spPr>
            <a:xfrm rot="20347601">
              <a:off x="10237817" y="5005015"/>
              <a:ext cx="456530" cy="407692"/>
            </a:xfrm>
            <a:custGeom>
              <a:avLst/>
              <a:gdLst>
                <a:gd name="connsiteX0" fmla="*/ 185798 w 456530"/>
                <a:gd name="connsiteY0" fmla="*/ 0 h 407692"/>
                <a:gd name="connsiteX1" fmla="*/ 0 w 456530"/>
                <a:gd name="connsiteY1" fmla="*/ 269672 h 407692"/>
                <a:gd name="connsiteX2" fmla="*/ 199600 w 456530"/>
                <a:gd name="connsiteY2" fmla="*/ 407693 h 407692"/>
                <a:gd name="connsiteX3" fmla="*/ 315325 w 456530"/>
                <a:gd name="connsiteY3" fmla="*/ 390706 h 407692"/>
                <a:gd name="connsiteX4" fmla="*/ 456531 w 456530"/>
                <a:gd name="connsiteY4" fmla="*/ 186859 h 407692"/>
                <a:gd name="connsiteX5" fmla="*/ 186859 w 456530"/>
                <a:gd name="connsiteY5" fmla="*/ 0 h 407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530" h="407692">
                  <a:moveTo>
                    <a:pt x="185798" y="0"/>
                  </a:moveTo>
                  <a:lnTo>
                    <a:pt x="0" y="269672"/>
                  </a:lnTo>
                  <a:lnTo>
                    <a:pt x="199600" y="407693"/>
                  </a:lnTo>
                  <a:cubicBezTo>
                    <a:pt x="237821" y="402384"/>
                    <a:pt x="276042" y="396014"/>
                    <a:pt x="315325" y="390706"/>
                  </a:cubicBezTo>
                  <a:lnTo>
                    <a:pt x="456531" y="186859"/>
                  </a:lnTo>
                  <a:lnTo>
                    <a:pt x="186859" y="0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5DAE741-85A7-CFED-32B9-977DC0F7A5FD}"/>
                </a:ext>
              </a:extLst>
            </p:cNvPr>
            <p:cNvSpPr/>
            <p:nvPr/>
          </p:nvSpPr>
          <p:spPr>
            <a:xfrm rot="20347601">
              <a:off x="10636536" y="4763804"/>
              <a:ext cx="456530" cy="424680"/>
            </a:xfrm>
            <a:custGeom>
              <a:avLst/>
              <a:gdLst>
                <a:gd name="connsiteX0" fmla="*/ 185798 w 456530"/>
                <a:gd name="connsiteY0" fmla="*/ 0 h 424680"/>
                <a:gd name="connsiteX1" fmla="*/ 0 w 456530"/>
                <a:gd name="connsiteY1" fmla="*/ 269672 h 424680"/>
                <a:gd name="connsiteX2" fmla="*/ 224019 w 456530"/>
                <a:gd name="connsiteY2" fmla="*/ 424680 h 424680"/>
                <a:gd name="connsiteX3" fmla="*/ 298338 w 456530"/>
                <a:gd name="connsiteY3" fmla="*/ 415125 h 424680"/>
                <a:gd name="connsiteX4" fmla="*/ 456531 w 456530"/>
                <a:gd name="connsiteY4" fmla="*/ 185798 h 424680"/>
                <a:gd name="connsiteX5" fmla="*/ 186859 w 456530"/>
                <a:gd name="connsiteY5" fmla="*/ 0 h 42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530" h="424680">
                  <a:moveTo>
                    <a:pt x="185798" y="0"/>
                  </a:moveTo>
                  <a:lnTo>
                    <a:pt x="0" y="269672"/>
                  </a:lnTo>
                  <a:lnTo>
                    <a:pt x="224019" y="424680"/>
                  </a:lnTo>
                  <a:cubicBezTo>
                    <a:pt x="248438" y="421495"/>
                    <a:pt x="272857" y="418310"/>
                    <a:pt x="298338" y="415125"/>
                  </a:cubicBezTo>
                  <a:lnTo>
                    <a:pt x="456531" y="185798"/>
                  </a:lnTo>
                  <a:lnTo>
                    <a:pt x="186859" y="0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B084CC8-5C5D-5C5D-51C1-56D4D9745C8A}"/>
                </a:ext>
              </a:extLst>
            </p:cNvPr>
            <p:cNvSpPr/>
            <p:nvPr/>
          </p:nvSpPr>
          <p:spPr>
            <a:xfrm rot="17024801">
              <a:off x="10068834" y="4670928"/>
              <a:ext cx="328065" cy="328065"/>
            </a:xfrm>
            <a:custGeom>
              <a:avLst/>
              <a:gdLst>
                <a:gd name="connsiteX0" fmla="*/ 0 w 328065"/>
                <a:gd name="connsiteY0" fmla="*/ 0 h 328065"/>
                <a:gd name="connsiteX1" fmla="*/ 328065 w 328065"/>
                <a:gd name="connsiteY1" fmla="*/ 0 h 328065"/>
                <a:gd name="connsiteX2" fmla="*/ 328065 w 328065"/>
                <a:gd name="connsiteY2" fmla="*/ 328065 h 328065"/>
                <a:gd name="connsiteX3" fmla="*/ 0 w 328065"/>
                <a:gd name="connsiteY3" fmla="*/ 328065 h 328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065" h="328065">
                  <a:moveTo>
                    <a:pt x="0" y="0"/>
                  </a:moveTo>
                  <a:lnTo>
                    <a:pt x="328065" y="0"/>
                  </a:lnTo>
                  <a:lnTo>
                    <a:pt x="328065" y="328065"/>
                  </a:lnTo>
                  <a:lnTo>
                    <a:pt x="0" y="328065"/>
                  </a:ln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7C7BC6A-9BC5-0622-C802-E6429CA76EF4}"/>
                </a:ext>
              </a:extLst>
            </p:cNvPr>
            <p:cNvSpPr/>
            <p:nvPr/>
          </p:nvSpPr>
          <p:spPr>
            <a:xfrm rot="20347601">
              <a:off x="9839276" y="5244463"/>
              <a:ext cx="455469" cy="401322"/>
            </a:xfrm>
            <a:custGeom>
              <a:avLst/>
              <a:gdLst>
                <a:gd name="connsiteX0" fmla="*/ 323819 w 455469"/>
                <a:gd name="connsiteY0" fmla="*/ 377965 h 401322"/>
                <a:gd name="connsiteX1" fmla="*/ 455469 w 455469"/>
                <a:gd name="connsiteY1" fmla="*/ 186859 h 401322"/>
                <a:gd name="connsiteX2" fmla="*/ 185798 w 455469"/>
                <a:gd name="connsiteY2" fmla="*/ 0 h 401322"/>
                <a:gd name="connsiteX3" fmla="*/ 0 w 455469"/>
                <a:gd name="connsiteY3" fmla="*/ 269672 h 401322"/>
                <a:gd name="connsiteX4" fmla="*/ 190044 w 455469"/>
                <a:gd name="connsiteY4" fmla="*/ 401323 h 401322"/>
                <a:gd name="connsiteX5" fmla="*/ 324880 w 455469"/>
                <a:gd name="connsiteY5" fmla="*/ 376903 h 401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5469" h="401322">
                  <a:moveTo>
                    <a:pt x="323819" y="377965"/>
                  </a:moveTo>
                  <a:lnTo>
                    <a:pt x="455469" y="186859"/>
                  </a:lnTo>
                  <a:lnTo>
                    <a:pt x="185798" y="0"/>
                  </a:lnTo>
                  <a:lnTo>
                    <a:pt x="0" y="269672"/>
                  </a:lnTo>
                  <a:lnTo>
                    <a:pt x="190044" y="401323"/>
                  </a:lnTo>
                  <a:cubicBezTo>
                    <a:pt x="233574" y="392829"/>
                    <a:pt x="278165" y="385397"/>
                    <a:pt x="324880" y="376903"/>
                  </a:cubicBezTo>
                  <a:close/>
                </a:path>
              </a:pathLst>
            </a:custGeom>
            <a:grpFill/>
            <a:ln w="1061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F62AB-EDF8-3D61-1C11-640C0B965E4A}"/>
              </a:ext>
            </a:extLst>
          </p:cNvPr>
          <p:cNvSpPr txBox="1"/>
          <p:nvPr/>
        </p:nvSpPr>
        <p:spPr>
          <a:xfrm>
            <a:off x="-3810000" y="1059518"/>
            <a:ext cx="12191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sz="2400" b="1" i="0">
                <a:solidFill>
                  <a:schemeClr val="bg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F1 Social Analytics Engine</a:t>
            </a:r>
          </a:p>
        </p:txBody>
      </p:sp>
      <p:pic>
        <p:nvPicPr>
          <p:cNvPr id="7" name="Immagine 6" descr="Immagine che contiene testo, mappa, linea">
            <a:extLst>
              <a:ext uri="{FF2B5EF4-FFF2-40B4-BE49-F238E27FC236}">
                <a16:creationId xmlns:a16="http://schemas.microsoft.com/office/drawing/2014/main" id="{E7227ABB-F0FD-DB75-F390-ECB87E30B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01" y="3198974"/>
            <a:ext cx="6311741" cy="3550355"/>
          </a:xfrm>
          <a:prstGeom prst="rect">
            <a:avLst/>
          </a:prstGeom>
        </p:spPr>
      </p:pic>
      <p:pic>
        <p:nvPicPr>
          <p:cNvPr id="216" name="Immagine 215" descr="Immagine che contiene testo, poster, grafica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AE7C2D74-712E-7C0B-3155-D25A83F3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4160" y="301127"/>
            <a:ext cx="2091199" cy="2091199"/>
          </a:xfrm>
          <a:prstGeom prst="rect">
            <a:avLst/>
          </a:prstGeom>
        </p:spPr>
      </p:pic>
      <p:pic>
        <p:nvPicPr>
          <p:cNvPr id="217" name="Picture 12" descr="A black race car with blue and red stripes&#10;&#10;Description automatically generated">
            <a:extLst>
              <a:ext uri="{FF2B5EF4-FFF2-40B4-BE49-F238E27FC236}">
                <a16:creationId xmlns:a16="http://schemas.microsoft.com/office/drawing/2014/main" id="{18E86A19-DC3C-280C-8422-B0846B817EC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5740" y="2392326"/>
            <a:ext cx="3563666" cy="2265670"/>
          </a:xfrm>
          <a:prstGeom prst="rect">
            <a:avLst/>
          </a:prstGeom>
        </p:spPr>
      </p:pic>
      <p:sp>
        <p:nvSpPr>
          <p:cNvPr id="218" name="CasellaDiTesto 217">
            <a:extLst>
              <a:ext uri="{FF2B5EF4-FFF2-40B4-BE49-F238E27FC236}">
                <a16:creationId xmlns:a16="http://schemas.microsoft.com/office/drawing/2014/main" id="{C445639C-B98E-FC68-A014-012ADB470ED7}"/>
              </a:ext>
            </a:extLst>
          </p:cNvPr>
          <p:cNvSpPr txBox="1"/>
          <p:nvPr/>
        </p:nvSpPr>
        <p:spPr>
          <a:xfrm>
            <a:off x="8684164" y="4987213"/>
            <a:ext cx="39371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>
                <a:solidFill>
                  <a:schemeClr val="bg1"/>
                </a:solidFill>
              </a:rPr>
              <a:t>Antonio </a:t>
            </a:r>
            <a:r>
              <a:rPr lang="it-IT" sz="2400" b="1" err="1">
                <a:solidFill>
                  <a:schemeClr val="bg1"/>
                </a:solidFill>
              </a:rPr>
              <a:t>Boccarossa</a:t>
            </a:r>
            <a:r>
              <a:rPr lang="it-IT" sz="2400" b="1">
                <a:solidFill>
                  <a:schemeClr val="bg1"/>
                </a:solidFill>
              </a:rPr>
              <a:t> </a:t>
            </a:r>
          </a:p>
          <a:p>
            <a:r>
              <a:rPr lang="it-IT" sz="2400" b="1">
                <a:solidFill>
                  <a:schemeClr val="bg1"/>
                </a:solidFill>
              </a:rPr>
              <a:t>Francesco Brunello</a:t>
            </a:r>
          </a:p>
          <a:p>
            <a:r>
              <a:rPr lang="it-IT" sz="2400" b="1">
                <a:solidFill>
                  <a:schemeClr val="bg1"/>
                </a:solidFill>
              </a:rPr>
              <a:t>Vincenzo Luigi Bruno</a:t>
            </a:r>
          </a:p>
          <a:p>
            <a:r>
              <a:rPr lang="it-IT" sz="2400" b="1">
                <a:solidFill>
                  <a:schemeClr val="bg1"/>
                </a:solidFill>
              </a:rPr>
              <a:t>Salvatore Cangiano</a:t>
            </a:r>
          </a:p>
        </p:txBody>
      </p:sp>
    </p:spTree>
    <p:extLst>
      <p:ext uri="{BB962C8B-B14F-4D97-AF65-F5344CB8AC3E}">
        <p14:creationId xmlns:p14="http://schemas.microsoft.com/office/powerpoint/2010/main" val="2965186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48BB3-7C5B-B92E-E9FF-B94D9E720C1C}"/>
              </a:ext>
            </a:extLst>
          </p:cNvPr>
          <p:cNvSpPr txBox="1"/>
          <p:nvPr/>
        </p:nvSpPr>
        <p:spPr>
          <a:xfrm>
            <a:off x="2423378" y="3040688"/>
            <a:ext cx="706584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0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Thank you</a:t>
            </a:r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5773769F-3F42-4CE0-D513-FCB926B3B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643260" y="2853671"/>
            <a:ext cx="6691739" cy="6691739"/>
          </a:xfrm>
          <a:custGeom>
            <a:avLst/>
            <a:gdLst>
              <a:gd name="connsiteX0" fmla="*/ 0 w 4762500"/>
              <a:gd name="connsiteY0" fmla="*/ 0 h 4762500"/>
              <a:gd name="connsiteX1" fmla="*/ 4762500 w 4762500"/>
              <a:gd name="connsiteY1" fmla="*/ 0 h 4762500"/>
              <a:gd name="connsiteX2" fmla="*/ 4762500 w 4762500"/>
              <a:gd name="connsiteY2" fmla="*/ 4762500 h 4762500"/>
              <a:gd name="connsiteX3" fmla="*/ 0 w 4762500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0" h="4762500">
                <a:moveTo>
                  <a:pt x="0" y="0"/>
                </a:moveTo>
                <a:lnTo>
                  <a:pt x="4762500" y="0"/>
                </a:lnTo>
                <a:lnTo>
                  <a:pt x="4762500" y="4762500"/>
                </a:lnTo>
                <a:lnTo>
                  <a:pt x="0" y="4762500"/>
                </a:lnTo>
                <a:close/>
              </a:path>
            </a:pathLst>
          </a:custGeom>
        </p:spPr>
      </p:pic>
      <p:sp>
        <p:nvSpPr>
          <p:cNvPr id="11" name="Graphic 9">
            <a:extLst>
              <a:ext uri="{FF2B5EF4-FFF2-40B4-BE49-F238E27FC236}">
                <a16:creationId xmlns:a16="http://schemas.microsoft.com/office/drawing/2014/main" id="{52CCDB04-3F48-37EB-AE0A-6A4F4D00B802}"/>
              </a:ext>
            </a:extLst>
          </p:cNvPr>
          <p:cNvSpPr/>
          <p:nvPr/>
        </p:nvSpPr>
        <p:spPr>
          <a:xfrm>
            <a:off x="3766344" y="1015493"/>
            <a:ext cx="4379912" cy="2169011"/>
          </a:xfrm>
          <a:custGeom>
            <a:avLst/>
            <a:gdLst>
              <a:gd name="connsiteX0" fmla="*/ 3484508 w 5585039"/>
              <a:gd name="connsiteY0" fmla="*/ 2738580 h 2765812"/>
              <a:gd name="connsiteX1" fmla="*/ 3575943 w 5585039"/>
              <a:gd name="connsiteY1" fmla="*/ 2753509 h 2765812"/>
              <a:gd name="connsiteX2" fmla="*/ 3583407 w 5585039"/>
              <a:gd name="connsiteY2" fmla="*/ 2746666 h 2765812"/>
              <a:gd name="connsiteX3" fmla="*/ 3595226 w 5585039"/>
              <a:gd name="connsiteY3" fmla="*/ 2731116 h 2765812"/>
              <a:gd name="connsiteX4" fmla="*/ 3602068 w 5585039"/>
              <a:gd name="connsiteY4" fmla="*/ 2688819 h 2765812"/>
              <a:gd name="connsiteX5" fmla="*/ 3590872 w 5585039"/>
              <a:gd name="connsiteY5" fmla="*/ 2661451 h 2765812"/>
              <a:gd name="connsiteX6" fmla="*/ 3498192 w 5585039"/>
              <a:gd name="connsiteY6" fmla="*/ 2532072 h 2765812"/>
              <a:gd name="connsiteX7" fmla="*/ 3473933 w 5585039"/>
              <a:gd name="connsiteY7" fmla="*/ 2497862 h 2765812"/>
              <a:gd name="connsiteX8" fmla="*/ 3348909 w 5585039"/>
              <a:gd name="connsiteY8" fmla="*/ 2323699 h 2765812"/>
              <a:gd name="connsiteX9" fmla="*/ 3322163 w 5585039"/>
              <a:gd name="connsiteY9" fmla="*/ 2286378 h 2765812"/>
              <a:gd name="connsiteX10" fmla="*/ 3190296 w 5585039"/>
              <a:gd name="connsiteY10" fmla="*/ 2102263 h 2765812"/>
              <a:gd name="connsiteX11" fmla="*/ 3161062 w 5585039"/>
              <a:gd name="connsiteY11" fmla="*/ 2061210 h 2765812"/>
              <a:gd name="connsiteX12" fmla="*/ 2930296 w 5585039"/>
              <a:gd name="connsiteY12" fmla="*/ 1739630 h 2765812"/>
              <a:gd name="connsiteX13" fmla="*/ 2895463 w 5585039"/>
              <a:gd name="connsiteY13" fmla="*/ 1690491 h 2765812"/>
              <a:gd name="connsiteX14" fmla="*/ 2873693 w 5585039"/>
              <a:gd name="connsiteY14" fmla="*/ 1660013 h 2765812"/>
              <a:gd name="connsiteX15" fmla="*/ 2895463 w 5585039"/>
              <a:gd name="connsiteY15" fmla="*/ 1629534 h 2765812"/>
              <a:gd name="connsiteX16" fmla="*/ 2930296 w 5585039"/>
              <a:gd name="connsiteY16" fmla="*/ 1580395 h 2765812"/>
              <a:gd name="connsiteX17" fmla="*/ 3118143 w 5585039"/>
              <a:gd name="connsiteY17" fmla="*/ 1318528 h 2765812"/>
              <a:gd name="connsiteX18" fmla="*/ 3268048 w 5585039"/>
              <a:gd name="connsiteY18" fmla="*/ 1330347 h 2765812"/>
              <a:gd name="connsiteX19" fmla="*/ 3302880 w 5585039"/>
              <a:gd name="connsiteY19" fmla="*/ 1334079 h 2765812"/>
              <a:gd name="connsiteX20" fmla="*/ 3557283 w 5585039"/>
              <a:gd name="connsiteY20" fmla="*/ 1372021 h 2765812"/>
              <a:gd name="connsiteX21" fmla="*/ 3591494 w 5585039"/>
              <a:gd name="connsiteY21" fmla="*/ 1378863 h 2765812"/>
              <a:gd name="connsiteX22" fmla="*/ 3602068 w 5585039"/>
              <a:gd name="connsiteY22" fmla="*/ 1380729 h 2765812"/>
              <a:gd name="connsiteX23" fmla="*/ 3880107 w 5585039"/>
              <a:gd name="connsiteY23" fmla="*/ 1455371 h 2765812"/>
              <a:gd name="connsiteX24" fmla="*/ 3913073 w 5585039"/>
              <a:gd name="connsiteY24" fmla="*/ 1467189 h 2765812"/>
              <a:gd name="connsiteX25" fmla="*/ 4044318 w 5585039"/>
              <a:gd name="connsiteY25" fmla="*/ 1521304 h 2765812"/>
              <a:gd name="connsiteX26" fmla="*/ 3911207 w 5585039"/>
              <a:gd name="connsiteY26" fmla="*/ 1720348 h 2765812"/>
              <a:gd name="connsiteX27" fmla="*/ 3916183 w 5585039"/>
              <a:gd name="connsiteY27" fmla="*/ 1915037 h 2765812"/>
              <a:gd name="connsiteX28" fmla="*/ 3916183 w 5585039"/>
              <a:gd name="connsiteY28" fmla="*/ 1915037 h 2765812"/>
              <a:gd name="connsiteX29" fmla="*/ 3977763 w 5585039"/>
              <a:gd name="connsiteY29" fmla="*/ 1991545 h 2765812"/>
              <a:gd name="connsiteX30" fmla="*/ 4003887 w 5585039"/>
              <a:gd name="connsiteY30" fmla="*/ 2016425 h 2765812"/>
              <a:gd name="connsiteX31" fmla="*/ 4030634 w 5585039"/>
              <a:gd name="connsiteY31" fmla="*/ 2040061 h 2765812"/>
              <a:gd name="connsiteX32" fmla="*/ 4082260 w 5585039"/>
              <a:gd name="connsiteY32" fmla="*/ 2082358 h 2765812"/>
              <a:gd name="connsiteX33" fmla="*/ 4227189 w 5585039"/>
              <a:gd name="connsiteY33" fmla="*/ 2180014 h 2765812"/>
              <a:gd name="connsiteX34" fmla="*/ 4258290 w 5585039"/>
              <a:gd name="connsiteY34" fmla="*/ 2196808 h 2765812"/>
              <a:gd name="connsiteX35" fmla="*/ 4525133 w 5585039"/>
              <a:gd name="connsiteY35" fmla="*/ 2278292 h 2765812"/>
              <a:gd name="connsiteX36" fmla="*/ 4555611 w 5585039"/>
              <a:gd name="connsiteY36" fmla="*/ 2280158 h 2765812"/>
              <a:gd name="connsiteX37" fmla="*/ 4582980 w 5585039"/>
              <a:gd name="connsiteY37" fmla="*/ 2280158 h 2765812"/>
              <a:gd name="connsiteX38" fmla="*/ 4797573 w 5585039"/>
              <a:gd name="connsiteY38" fmla="*/ 2221067 h 2765812"/>
              <a:gd name="connsiteX39" fmla="*/ 4801306 w 5585039"/>
              <a:gd name="connsiteY39" fmla="*/ 2218579 h 2765812"/>
              <a:gd name="connsiteX40" fmla="*/ 4803794 w 5585039"/>
              <a:gd name="connsiteY40" fmla="*/ 2214847 h 2765812"/>
              <a:gd name="connsiteX41" fmla="*/ 5519107 w 5585039"/>
              <a:gd name="connsiteY41" fmla="*/ 1360203 h 2765812"/>
              <a:gd name="connsiteX42" fmla="*/ 5585040 w 5585039"/>
              <a:gd name="connsiteY42" fmla="*/ 1324748 h 2765812"/>
              <a:gd name="connsiteX43" fmla="*/ 5509777 w 5585039"/>
              <a:gd name="connsiteY43" fmla="*/ 1319150 h 2765812"/>
              <a:gd name="connsiteX44" fmla="*/ 4801306 w 5585039"/>
              <a:gd name="connsiteY44" fmla="*/ 1042977 h 2765812"/>
              <a:gd name="connsiteX45" fmla="*/ 4855421 w 5585039"/>
              <a:gd name="connsiteY45" fmla="*/ 897427 h 2765812"/>
              <a:gd name="connsiteX46" fmla="*/ 4825564 w 5585039"/>
              <a:gd name="connsiteY46" fmla="*/ 552210 h 2765812"/>
              <a:gd name="connsiteX47" fmla="*/ 4581114 w 5585039"/>
              <a:gd name="connsiteY47" fmla="*/ 304028 h 2765812"/>
              <a:gd name="connsiteX48" fmla="*/ 3986471 w 5585039"/>
              <a:gd name="connsiteY48" fmla="*/ 106850 h 2765812"/>
              <a:gd name="connsiteX49" fmla="*/ 3988337 w 5585039"/>
              <a:gd name="connsiteY49" fmla="*/ 103740 h 2765812"/>
              <a:gd name="connsiteX50" fmla="*/ 3973409 w 5585039"/>
              <a:gd name="connsiteY50" fmla="*/ 12304 h 2765812"/>
              <a:gd name="connsiteX51" fmla="*/ 3881973 w 5585039"/>
              <a:gd name="connsiteY51" fmla="*/ 27233 h 2765812"/>
              <a:gd name="connsiteX52" fmla="*/ 2792209 w 5585039"/>
              <a:gd name="connsiteY52" fmla="*/ 1546184 h 2765812"/>
              <a:gd name="connsiteX53" fmla="*/ 1703067 w 5585039"/>
              <a:gd name="connsiteY53" fmla="*/ 29721 h 2765812"/>
              <a:gd name="connsiteX54" fmla="*/ 1611631 w 5585039"/>
              <a:gd name="connsiteY54" fmla="*/ 14792 h 2765812"/>
              <a:gd name="connsiteX55" fmla="*/ 1596703 w 5585039"/>
              <a:gd name="connsiteY55" fmla="*/ 106228 h 2765812"/>
              <a:gd name="connsiteX56" fmla="*/ 1598569 w 5585039"/>
              <a:gd name="connsiteY56" fmla="*/ 109338 h 2765812"/>
              <a:gd name="connsiteX57" fmla="*/ 1003926 w 5585039"/>
              <a:gd name="connsiteY57" fmla="*/ 306516 h 2765812"/>
              <a:gd name="connsiteX58" fmla="*/ 759476 w 5585039"/>
              <a:gd name="connsiteY58" fmla="*/ 554698 h 2765812"/>
              <a:gd name="connsiteX59" fmla="*/ 729619 w 5585039"/>
              <a:gd name="connsiteY59" fmla="*/ 899915 h 2765812"/>
              <a:gd name="connsiteX60" fmla="*/ 783734 w 5585039"/>
              <a:gd name="connsiteY60" fmla="*/ 1045465 h 2765812"/>
              <a:gd name="connsiteX61" fmla="*/ 75263 w 5585039"/>
              <a:gd name="connsiteY61" fmla="*/ 1321638 h 2765812"/>
              <a:gd name="connsiteX62" fmla="*/ 0 w 5585039"/>
              <a:gd name="connsiteY62" fmla="*/ 1327236 h 2765812"/>
              <a:gd name="connsiteX63" fmla="*/ 65933 w 5585039"/>
              <a:gd name="connsiteY63" fmla="*/ 1362691 h 2765812"/>
              <a:gd name="connsiteX64" fmla="*/ 781246 w 5585039"/>
              <a:gd name="connsiteY64" fmla="*/ 2217335 h 2765812"/>
              <a:gd name="connsiteX65" fmla="*/ 783734 w 5585039"/>
              <a:gd name="connsiteY65" fmla="*/ 2221067 h 2765812"/>
              <a:gd name="connsiteX66" fmla="*/ 787466 w 5585039"/>
              <a:gd name="connsiteY66" fmla="*/ 2223555 h 2765812"/>
              <a:gd name="connsiteX67" fmla="*/ 1002060 w 5585039"/>
              <a:gd name="connsiteY67" fmla="*/ 2282646 h 2765812"/>
              <a:gd name="connsiteX68" fmla="*/ 1117754 w 5585039"/>
              <a:gd name="connsiteY68" fmla="*/ 2273316 h 2765812"/>
              <a:gd name="connsiteX69" fmla="*/ 1158185 w 5585039"/>
              <a:gd name="connsiteY69" fmla="*/ 2264608 h 2765812"/>
              <a:gd name="connsiteX70" fmla="*/ 1411344 w 5585039"/>
              <a:gd name="connsiteY70" fmla="*/ 2150780 h 2765812"/>
              <a:gd name="connsiteX71" fmla="*/ 1440578 w 5585039"/>
              <a:gd name="connsiteY71" fmla="*/ 2131497 h 2765812"/>
              <a:gd name="connsiteX72" fmla="*/ 1503401 w 5585039"/>
              <a:gd name="connsiteY72" fmla="*/ 2085468 h 2765812"/>
              <a:gd name="connsiteX73" fmla="*/ 1555028 w 5585039"/>
              <a:gd name="connsiteY73" fmla="*/ 2043172 h 2765812"/>
              <a:gd name="connsiteX74" fmla="*/ 1660148 w 5585039"/>
              <a:gd name="connsiteY74" fmla="*/ 1934320 h 2765812"/>
              <a:gd name="connsiteX75" fmla="*/ 1669478 w 5585039"/>
              <a:gd name="connsiteY75" fmla="*/ 1918147 h 2765812"/>
              <a:gd name="connsiteX76" fmla="*/ 1669478 w 5585039"/>
              <a:gd name="connsiteY76" fmla="*/ 1918147 h 2765812"/>
              <a:gd name="connsiteX77" fmla="*/ 1678187 w 5585039"/>
              <a:gd name="connsiteY77" fmla="*/ 1895133 h 2765812"/>
              <a:gd name="connsiteX78" fmla="*/ 1674455 w 5585039"/>
              <a:gd name="connsiteY78" fmla="*/ 1723458 h 2765812"/>
              <a:gd name="connsiteX79" fmla="*/ 1541344 w 5585039"/>
              <a:gd name="connsiteY79" fmla="*/ 1524414 h 2765812"/>
              <a:gd name="connsiteX80" fmla="*/ 1780197 w 5585039"/>
              <a:gd name="connsiteY80" fmla="*/ 1434845 h 2765812"/>
              <a:gd name="connsiteX81" fmla="*/ 1813785 w 5585039"/>
              <a:gd name="connsiteY81" fmla="*/ 1424892 h 2765812"/>
              <a:gd name="connsiteX82" fmla="*/ 1983594 w 5585039"/>
              <a:gd name="connsiteY82" fmla="*/ 1383839 h 2765812"/>
              <a:gd name="connsiteX83" fmla="*/ 2115461 w 5585039"/>
              <a:gd name="connsiteY83" fmla="*/ 1359581 h 2765812"/>
              <a:gd name="connsiteX84" fmla="*/ 2150293 w 5585039"/>
              <a:gd name="connsiteY84" fmla="*/ 1353983 h 2765812"/>
              <a:gd name="connsiteX85" fmla="*/ 2467519 w 5585039"/>
              <a:gd name="connsiteY85" fmla="*/ 1321016 h 2765812"/>
              <a:gd name="connsiteX86" fmla="*/ 2522878 w 5585039"/>
              <a:gd name="connsiteY86" fmla="*/ 1398146 h 2765812"/>
              <a:gd name="connsiteX87" fmla="*/ 2566419 w 5585039"/>
              <a:gd name="connsiteY87" fmla="*/ 1458481 h 2765812"/>
              <a:gd name="connsiteX88" fmla="*/ 2712592 w 5585039"/>
              <a:gd name="connsiteY88" fmla="*/ 1661879 h 2765812"/>
              <a:gd name="connsiteX89" fmla="*/ 2611826 w 5585039"/>
              <a:gd name="connsiteY89" fmla="*/ 1802453 h 2765812"/>
              <a:gd name="connsiteX90" fmla="*/ 2581969 w 5585039"/>
              <a:gd name="connsiteY90" fmla="*/ 1844128 h 2765812"/>
              <a:gd name="connsiteX91" fmla="*/ 2206896 w 5585039"/>
              <a:gd name="connsiteY91" fmla="*/ 2366617 h 2765812"/>
              <a:gd name="connsiteX92" fmla="*/ 2182638 w 5585039"/>
              <a:gd name="connsiteY92" fmla="*/ 2400206 h 2765812"/>
              <a:gd name="connsiteX93" fmla="*/ 2062590 w 5585039"/>
              <a:gd name="connsiteY93" fmla="*/ 2567527 h 2765812"/>
              <a:gd name="connsiteX94" fmla="*/ 2040197 w 5585039"/>
              <a:gd name="connsiteY94" fmla="*/ 2598628 h 2765812"/>
              <a:gd name="connsiteX95" fmla="*/ 1994790 w 5585039"/>
              <a:gd name="connsiteY95" fmla="*/ 2661451 h 2765812"/>
              <a:gd name="connsiteX96" fmla="*/ 1990436 w 5585039"/>
              <a:gd name="connsiteY96" fmla="*/ 2731116 h 2765812"/>
              <a:gd name="connsiteX97" fmla="*/ 2009719 w 5585039"/>
              <a:gd name="connsiteY97" fmla="*/ 2752887 h 2765812"/>
              <a:gd name="connsiteX98" fmla="*/ 2101154 w 5585039"/>
              <a:gd name="connsiteY98" fmla="*/ 2737958 h 2765812"/>
              <a:gd name="connsiteX99" fmla="*/ 2111107 w 5585039"/>
              <a:gd name="connsiteY99" fmla="*/ 2723652 h 2765812"/>
              <a:gd name="connsiteX100" fmla="*/ 2133499 w 5585039"/>
              <a:gd name="connsiteY100" fmla="*/ 2692552 h 2765812"/>
              <a:gd name="connsiteX101" fmla="*/ 2241107 w 5585039"/>
              <a:gd name="connsiteY101" fmla="*/ 2542025 h 2765812"/>
              <a:gd name="connsiteX102" fmla="*/ 2265365 w 5585039"/>
              <a:gd name="connsiteY102" fmla="*/ 2508436 h 2765812"/>
              <a:gd name="connsiteX103" fmla="*/ 2606228 w 5585039"/>
              <a:gd name="connsiteY103" fmla="*/ 2033841 h 2765812"/>
              <a:gd name="connsiteX104" fmla="*/ 2636084 w 5585039"/>
              <a:gd name="connsiteY104" fmla="*/ 1992167 h 2765812"/>
              <a:gd name="connsiteX105" fmla="*/ 2792831 w 5585039"/>
              <a:gd name="connsiteY105" fmla="*/ 1773841 h 2765812"/>
              <a:gd name="connsiteX106" fmla="*/ 2895463 w 5585039"/>
              <a:gd name="connsiteY106" fmla="*/ 1916903 h 2765812"/>
              <a:gd name="connsiteX107" fmla="*/ 2930296 w 5585039"/>
              <a:gd name="connsiteY107" fmla="*/ 1966042 h 2765812"/>
              <a:gd name="connsiteX108" fmla="*/ 3133693 w 5585039"/>
              <a:gd name="connsiteY108" fmla="*/ 2249057 h 2765812"/>
              <a:gd name="connsiteX109" fmla="*/ 3162928 w 5585039"/>
              <a:gd name="connsiteY109" fmla="*/ 2290110 h 2765812"/>
              <a:gd name="connsiteX110" fmla="*/ 3279866 w 5585039"/>
              <a:gd name="connsiteY110" fmla="*/ 2453077 h 2765812"/>
              <a:gd name="connsiteX111" fmla="*/ 3306612 w 5585039"/>
              <a:gd name="connsiteY111" fmla="*/ 2490398 h 2765812"/>
              <a:gd name="connsiteX112" fmla="*/ 3417330 w 5585039"/>
              <a:gd name="connsiteY112" fmla="*/ 2644657 h 2765812"/>
              <a:gd name="connsiteX113" fmla="*/ 3441589 w 5585039"/>
              <a:gd name="connsiteY113" fmla="*/ 2678867 h 2765812"/>
              <a:gd name="connsiteX114" fmla="*/ 3484508 w 5585039"/>
              <a:gd name="connsiteY114" fmla="*/ 2738580 h 2765812"/>
              <a:gd name="connsiteX115" fmla="*/ 2083116 w 5585039"/>
              <a:gd name="connsiteY115" fmla="*/ 2731738 h 2765812"/>
              <a:gd name="connsiteX116" fmla="*/ 2082494 w 5585039"/>
              <a:gd name="connsiteY116" fmla="*/ 2736714 h 2765812"/>
              <a:gd name="connsiteX117" fmla="*/ 2080628 w 5585039"/>
              <a:gd name="connsiteY117" fmla="*/ 2732360 h 2765812"/>
              <a:gd name="connsiteX118" fmla="*/ 2075652 w 5585039"/>
              <a:gd name="connsiteY118" fmla="*/ 2721786 h 2765812"/>
              <a:gd name="connsiteX119" fmla="*/ 2056992 w 5585039"/>
              <a:gd name="connsiteY119" fmla="*/ 2695040 h 2765812"/>
              <a:gd name="connsiteX120" fmla="*/ 2050149 w 5585039"/>
              <a:gd name="connsiteY120" fmla="*/ 2690686 h 2765812"/>
              <a:gd name="connsiteX121" fmla="*/ 2042685 w 5585039"/>
              <a:gd name="connsiteY121" fmla="*/ 2687575 h 2765812"/>
              <a:gd name="connsiteX122" fmla="*/ 2035221 w 5585039"/>
              <a:gd name="connsiteY122" fmla="*/ 2685709 h 2765812"/>
              <a:gd name="connsiteX123" fmla="*/ 2031489 w 5585039"/>
              <a:gd name="connsiteY123" fmla="*/ 2685709 h 2765812"/>
              <a:gd name="connsiteX124" fmla="*/ 2027757 w 5585039"/>
              <a:gd name="connsiteY124" fmla="*/ 2685709 h 2765812"/>
              <a:gd name="connsiteX125" fmla="*/ 2020915 w 5585039"/>
              <a:gd name="connsiteY125" fmla="*/ 2685709 h 2765812"/>
              <a:gd name="connsiteX126" fmla="*/ 2015939 w 5585039"/>
              <a:gd name="connsiteY126" fmla="*/ 2685709 h 2765812"/>
              <a:gd name="connsiteX127" fmla="*/ 2010963 w 5585039"/>
              <a:gd name="connsiteY127" fmla="*/ 2685709 h 2765812"/>
              <a:gd name="connsiteX128" fmla="*/ 2014695 w 5585039"/>
              <a:gd name="connsiteY128" fmla="*/ 2683221 h 2765812"/>
              <a:gd name="connsiteX129" fmla="*/ 2019671 w 5585039"/>
              <a:gd name="connsiteY129" fmla="*/ 2680733 h 2765812"/>
              <a:gd name="connsiteX130" fmla="*/ 2026513 w 5585039"/>
              <a:gd name="connsiteY130" fmla="*/ 2678245 h 2765812"/>
              <a:gd name="connsiteX131" fmla="*/ 2035221 w 5585039"/>
              <a:gd name="connsiteY131" fmla="*/ 2676379 h 2765812"/>
              <a:gd name="connsiteX132" fmla="*/ 2045173 w 5585039"/>
              <a:gd name="connsiteY132" fmla="*/ 2676379 h 2765812"/>
              <a:gd name="connsiteX133" fmla="*/ 2050772 w 5585039"/>
              <a:gd name="connsiteY133" fmla="*/ 2677623 h 2765812"/>
              <a:gd name="connsiteX134" fmla="*/ 2056370 w 5585039"/>
              <a:gd name="connsiteY134" fmla="*/ 2679489 h 2765812"/>
              <a:gd name="connsiteX135" fmla="*/ 2066322 w 5585039"/>
              <a:gd name="connsiteY135" fmla="*/ 2685087 h 2765812"/>
              <a:gd name="connsiteX136" fmla="*/ 2079384 w 5585039"/>
              <a:gd name="connsiteY136" fmla="*/ 2702504 h 2765812"/>
              <a:gd name="connsiteX137" fmla="*/ 2084360 w 5585039"/>
              <a:gd name="connsiteY137" fmla="*/ 2719920 h 2765812"/>
              <a:gd name="connsiteX138" fmla="*/ 2084360 w 5585039"/>
              <a:gd name="connsiteY138" fmla="*/ 2732360 h 2765812"/>
              <a:gd name="connsiteX139" fmla="*/ 3503168 w 5585039"/>
              <a:gd name="connsiteY139" fmla="*/ 2719298 h 2765812"/>
              <a:gd name="connsiteX140" fmla="*/ 3508144 w 5585039"/>
              <a:gd name="connsiteY140" fmla="*/ 2701882 h 2765812"/>
              <a:gd name="connsiteX141" fmla="*/ 3521206 w 5585039"/>
              <a:gd name="connsiteY141" fmla="*/ 2684465 h 2765812"/>
              <a:gd name="connsiteX142" fmla="*/ 3531158 w 5585039"/>
              <a:gd name="connsiteY142" fmla="*/ 2678867 h 2765812"/>
              <a:gd name="connsiteX143" fmla="*/ 3536757 w 5585039"/>
              <a:gd name="connsiteY143" fmla="*/ 2677001 h 2765812"/>
              <a:gd name="connsiteX144" fmla="*/ 3542355 w 5585039"/>
              <a:gd name="connsiteY144" fmla="*/ 2675757 h 2765812"/>
              <a:gd name="connsiteX145" fmla="*/ 3552307 w 5585039"/>
              <a:gd name="connsiteY145" fmla="*/ 2675757 h 2765812"/>
              <a:gd name="connsiteX146" fmla="*/ 3561015 w 5585039"/>
              <a:gd name="connsiteY146" fmla="*/ 2677623 h 2765812"/>
              <a:gd name="connsiteX147" fmla="*/ 3567857 w 5585039"/>
              <a:gd name="connsiteY147" fmla="*/ 2680111 h 2765812"/>
              <a:gd name="connsiteX148" fmla="*/ 3572833 w 5585039"/>
              <a:gd name="connsiteY148" fmla="*/ 2682599 h 2765812"/>
              <a:gd name="connsiteX149" fmla="*/ 3576565 w 5585039"/>
              <a:gd name="connsiteY149" fmla="*/ 2685087 h 2765812"/>
              <a:gd name="connsiteX150" fmla="*/ 3571589 w 5585039"/>
              <a:gd name="connsiteY150" fmla="*/ 2685087 h 2765812"/>
              <a:gd name="connsiteX151" fmla="*/ 3566613 w 5585039"/>
              <a:gd name="connsiteY151" fmla="*/ 2685087 h 2765812"/>
              <a:gd name="connsiteX152" fmla="*/ 3559771 w 5585039"/>
              <a:gd name="connsiteY152" fmla="*/ 2685087 h 2765812"/>
              <a:gd name="connsiteX153" fmla="*/ 3556039 w 5585039"/>
              <a:gd name="connsiteY153" fmla="*/ 2685087 h 2765812"/>
              <a:gd name="connsiteX154" fmla="*/ 3552307 w 5585039"/>
              <a:gd name="connsiteY154" fmla="*/ 2685087 h 2765812"/>
              <a:gd name="connsiteX155" fmla="*/ 3544843 w 5585039"/>
              <a:gd name="connsiteY155" fmla="*/ 2686953 h 2765812"/>
              <a:gd name="connsiteX156" fmla="*/ 3537379 w 5585039"/>
              <a:gd name="connsiteY156" fmla="*/ 2690063 h 2765812"/>
              <a:gd name="connsiteX157" fmla="*/ 3530536 w 5585039"/>
              <a:gd name="connsiteY157" fmla="*/ 2694417 h 2765812"/>
              <a:gd name="connsiteX158" fmla="*/ 3511876 w 5585039"/>
              <a:gd name="connsiteY158" fmla="*/ 2721164 h 2765812"/>
              <a:gd name="connsiteX159" fmla="*/ 3506900 w 5585039"/>
              <a:gd name="connsiteY159" fmla="*/ 2731738 h 2765812"/>
              <a:gd name="connsiteX160" fmla="*/ 3505034 w 5585039"/>
              <a:gd name="connsiteY160" fmla="*/ 2736092 h 2765812"/>
              <a:gd name="connsiteX161" fmla="*/ 3504412 w 5585039"/>
              <a:gd name="connsiteY161" fmla="*/ 2731116 h 2765812"/>
              <a:gd name="connsiteX162" fmla="*/ 3504412 w 5585039"/>
              <a:gd name="connsiteY162" fmla="*/ 2718676 h 2765812"/>
              <a:gd name="connsiteX163" fmla="*/ 3561637 w 5585039"/>
              <a:gd name="connsiteY163" fmla="*/ 1057284 h 2765812"/>
              <a:gd name="connsiteX164" fmla="*/ 3633790 w 5585039"/>
              <a:gd name="connsiteY164" fmla="*/ 970202 h 2765812"/>
              <a:gd name="connsiteX165" fmla="*/ 3753838 w 5585039"/>
              <a:gd name="connsiteY165" fmla="*/ 805991 h 2765812"/>
              <a:gd name="connsiteX166" fmla="*/ 4000155 w 5585039"/>
              <a:gd name="connsiteY166" fmla="*/ 880632 h 2765812"/>
              <a:gd name="connsiteX167" fmla="*/ 3888193 w 5585039"/>
              <a:gd name="connsiteY167" fmla="*/ 1124461 h 2765812"/>
              <a:gd name="connsiteX168" fmla="*/ 3562259 w 5585039"/>
              <a:gd name="connsiteY168" fmla="*/ 1057284 h 2765812"/>
              <a:gd name="connsiteX169" fmla="*/ 4034988 w 5585039"/>
              <a:gd name="connsiteY169" fmla="*/ 1469677 h 2765812"/>
              <a:gd name="connsiteX170" fmla="*/ 3760059 w 5585039"/>
              <a:gd name="connsiteY170" fmla="*/ 1374509 h 2765812"/>
              <a:gd name="connsiteX171" fmla="*/ 3890681 w 5585039"/>
              <a:gd name="connsiteY171" fmla="*/ 1129437 h 2765812"/>
              <a:gd name="connsiteX172" fmla="*/ 4195467 w 5585039"/>
              <a:gd name="connsiteY172" fmla="*/ 1238289 h 2765812"/>
              <a:gd name="connsiteX173" fmla="*/ 4087859 w 5585039"/>
              <a:gd name="connsiteY173" fmla="*/ 1494558 h 2765812"/>
              <a:gd name="connsiteX174" fmla="*/ 4035609 w 5585039"/>
              <a:gd name="connsiteY174" fmla="*/ 1469677 h 2765812"/>
              <a:gd name="connsiteX175" fmla="*/ 4638961 w 5585039"/>
              <a:gd name="connsiteY175" fmla="*/ 1652549 h 2765812"/>
              <a:gd name="connsiteX176" fmla="*/ 4595420 w 5585039"/>
              <a:gd name="connsiteY176" fmla="*/ 1728434 h 2765812"/>
              <a:gd name="connsiteX177" fmla="*/ 4533841 w 5585039"/>
              <a:gd name="connsiteY177" fmla="*/ 1655659 h 2765812"/>
              <a:gd name="connsiteX178" fmla="*/ 4637717 w 5585039"/>
              <a:gd name="connsiteY178" fmla="*/ 1416806 h 2765812"/>
              <a:gd name="connsiteX179" fmla="*/ 4709248 w 5585039"/>
              <a:gd name="connsiteY179" fmla="*/ 1498290 h 2765812"/>
              <a:gd name="connsiteX180" fmla="*/ 4717956 w 5585039"/>
              <a:gd name="connsiteY180" fmla="*/ 1504510 h 2765812"/>
              <a:gd name="connsiteX181" fmla="*/ 4638961 w 5585039"/>
              <a:gd name="connsiteY181" fmla="*/ 1652549 h 2765812"/>
              <a:gd name="connsiteX182" fmla="*/ 4641449 w 5585039"/>
              <a:gd name="connsiteY182" fmla="*/ 1393170 h 2765812"/>
              <a:gd name="connsiteX183" fmla="*/ 4485324 w 5585039"/>
              <a:gd name="connsiteY183" fmla="*/ 1165514 h 2765812"/>
              <a:gd name="connsiteX184" fmla="*/ 4490922 w 5585039"/>
              <a:gd name="connsiteY184" fmla="*/ 1150585 h 2765812"/>
              <a:gd name="connsiteX185" fmla="*/ 4558099 w 5585039"/>
              <a:gd name="connsiteY185" fmla="*/ 995082 h 2765812"/>
              <a:gd name="connsiteX186" fmla="*/ 4692454 w 5585039"/>
              <a:gd name="connsiteY186" fmla="*/ 1241399 h 2765812"/>
              <a:gd name="connsiteX187" fmla="*/ 4641449 w 5585039"/>
              <a:gd name="connsiteY187" fmla="*/ 1393792 h 2765812"/>
              <a:gd name="connsiteX188" fmla="*/ 4556233 w 5585039"/>
              <a:gd name="connsiteY188" fmla="*/ 1600922 h 2765812"/>
              <a:gd name="connsiteX189" fmla="*/ 4532597 w 5585039"/>
              <a:gd name="connsiteY189" fmla="*/ 1648194 h 2765812"/>
              <a:gd name="connsiteX190" fmla="*/ 4529487 w 5585039"/>
              <a:gd name="connsiteY190" fmla="*/ 1654414 h 2765812"/>
              <a:gd name="connsiteX191" fmla="*/ 4419391 w 5585039"/>
              <a:gd name="connsiteY191" fmla="*/ 1820491 h 2765812"/>
              <a:gd name="connsiteX192" fmla="*/ 4367142 w 5585039"/>
              <a:gd name="connsiteY192" fmla="*/ 1712884 h 2765812"/>
              <a:gd name="connsiteX193" fmla="*/ 4352836 w 5585039"/>
              <a:gd name="connsiteY193" fmla="*/ 1694223 h 2765812"/>
              <a:gd name="connsiteX194" fmla="*/ 4428721 w 5585039"/>
              <a:gd name="connsiteY194" fmla="*/ 1431112 h 2765812"/>
              <a:gd name="connsiteX195" fmla="*/ 4433697 w 5585039"/>
              <a:gd name="connsiteY195" fmla="*/ 1388816 h 2765812"/>
              <a:gd name="connsiteX196" fmla="*/ 4556855 w 5585039"/>
              <a:gd name="connsiteY196" fmla="*/ 1600922 h 2765812"/>
              <a:gd name="connsiteX197" fmla="*/ 4429343 w 5585039"/>
              <a:gd name="connsiteY197" fmla="*/ 1381352 h 2765812"/>
              <a:gd name="connsiteX198" fmla="*/ 4308673 w 5585039"/>
              <a:gd name="connsiteY198" fmla="*/ 1303600 h 2765812"/>
              <a:gd name="connsiteX199" fmla="*/ 4235897 w 5585039"/>
              <a:gd name="connsiteY199" fmla="*/ 1257571 h 2765812"/>
              <a:gd name="connsiteX200" fmla="*/ 4200443 w 5585039"/>
              <a:gd name="connsiteY200" fmla="*/ 1236423 h 2765812"/>
              <a:gd name="connsiteX201" fmla="*/ 4269486 w 5585039"/>
              <a:gd name="connsiteY201" fmla="*/ 1043599 h 2765812"/>
              <a:gd name="connsiteX202" fmla="*/ 4281304 w 5585039"/>
              <a:gd name="connsiteY202" fmla="*/ 1009389 h 2765812"/>
              <a:gd name="connsiteX203" fmla="*/ 4480348 w 5585039"/>
              <a:gd name="connsiteY203" fmla="*/ 1166758 h 2765812"/>
              <a:gd name="connsiteX204" fmla="*/ 4429343 w 5585039"/>
              <a:gd name="connsiteY204" fmla="*/ 1381974 h 2765812"/>
              <a:gd name="connsiteX205" fmla="*/ 4255802 w 5585039"/>
              <a:gd name="connsiteY205" fmla="*/ 1724080 h 2765812"/>
              <a:gd name="connsiteX206" fmla="*/ 4281926 w 5585039"/>
              <a:gd name="connsiteY206" fmla="*/ 1682405 h 2765812"/>
              <a:gd name="connsiteX207" fmla="*/ 4331687 w 5585039"/>
              <a:gd name="connsiteY207" fmla="*/ 1739630 h 2765812"/>
              <a:gd name="connsiteX208" fmla="*/ 4334175 w 5585039"/>
              <a:gd name="connsiteY208" fmla="*/ 1743362 h 2765812"/>
              <a:gd name="connsiteX209" fmla="*/ 4255802 w 5585039"/>
              <a:gd name="connsiteY209" fmla="*/ 1724702 h 2765812"/>
              <a:gd name="connsiteX210" fmla="*/ 4327333 w 5585039"/>
              <a:gd name="connsiteY210" fmla="*/ 1901975 h 2765812"/>
              <a:gd name="connsiteX211" fmla="*/ 4309917 w 5585039"/>
              <a:gd name="connsiteY211" fmla="*/ 1945516 h 2765812"/>
              <a:gd name="connsiteX212" fmla="*/ 4243362 w 5585039"/>
              <a:gd name="connsiteY212" fmla="*/ 1902597 h 2765812"/>
              <a:gd name="connsiteX213" fmla="*/ 4327333 w 5585039"/>
              <a:gd name="connsiteY213" fmla="*/ 1901975 h 2765812"/>
              <a:gd name="connsiteX214" fmla="*/ 4278816 w 5585039"/>
              <a:gd name="connsiteY214" fmla="*/ 1002547 h 2765812"/>
              <a:gd name="connsiteX215" fmla="*/ 4249582 w 5585039"/>
              <a:gd name="connsiteY215" fmla="*/ 985752 h 2765812"/>
              <a:gd name="connsiteX216" fmla="*/ 4005753 w 5585039"/>
              <a:gd name="connsiteY216" fmla="*/ 877522 h 2765812"/>
              <a:gd name="connsiteX217" fmla="*/ 4054892 w 5585039"/>
              <a:gd name="connsiteY217" fmla="*/ 758096 h 2765812"/>
              <a:gd name="connsiteX218" fmla="*/ 4102787 w 5585039"/>
              <a:gd name="connsiteY218" fmla="*/ 659196 h 2765812"/>
              <a:gd name="connsiteX219" fmla="*/ 4381448 w 5585039"/>
              <a:gd name="connsiteY219" fmla="*/ 804747 h 2765812"/>
              <a:gd name="connsiteX220" fmla="*/ 4278816 w 5585039"/>
              <a:gd name="connsiteY220" fmla="*/ 1001925 h 2765812"/>
              <a:gd name="connsiteX221" fmla="*/ 4085371 w 5585039"/>
              <a:gd name="connsiteY221" fmla="*/ 1543697 h 2765812"/>
              <a:gd name="connsiteX222" fmla="*/ 4143218 w 5585039"/>
              <a:gd name="connsiteY222" fmla="*/ 1576663 h 2765812"/>
              <a:gd name="connsiteX223" fmla="*/ 4095945 w 5585039"/>
              <a:gd name="connsiteY223" fmla="*/ 1661879 h 2765812"/>
              <a:gd name="connsiteX224" fmla="*/ 3987715 w 5585039"/>
              <a:gd name="connsiteY224" fmla="*/ 1673697 h 2765812"/>
              <a:gd name="connsiteX225" fmla="*/ 4085371 w 5585039"/>
              <a:gd name="connsiteY225" fmla="*/ 1543697 h 2765812"/>
              <a:gd name="connsiteX226" fmla="*/ 4060490 w 5585039"/>
              <a:gd name="connsiteY226" fmla="*/ 2009583 h 2765812"/>
              <a:gd name="connsiteX227" fmla="*/ 4060490 w 5585039"/>
              <a:gd name="connsiteY227" fmla="*/ 2009583 h 2765812"/>
              <a:gd name="connsiteX228" fmla="*/ 3957236 w 5585039"/>
              <a:gd name="connsiteY228" fmla="*/ 1898865 h 2765812"/>
              <a:gd name="connsiteX229" fmla="*/ 3957236 w 5585039"/>
              <a:gd name="connsiteY229" fmla="*/ 1898865 h 2765812"/>
              <a:gd name="connsiteX230" fmla="*/ 3954748 w 5585039"/>
              <a:gd name="connsiteY230" fmla="*/ 1892645 h 2765812"/>
              <a:gd name="connsiteX231" fmla="*/ 3954748 w 5585039"/>
              <a:gd name="connsiteY231" fmla="*/ 1888291 h 2765812"/>
              <a:gd name="connsiteX232" fmla="*/ 4008241 w 5585039"/>
              <a:gd name="connsiteY232" fmla="*/ 1880827 h 2765812"/>
              <a:gd name="connsiteX233" fmla="*/ 4126423 w 5585039"/>
              <a:gd name="connsiteY233" fmla="*/ 1891401 h 2765812"/>
              <a:gd name="connsiteX234" fmla="*/ 4061734 w 5585039"/>
              <a:gd name="connsiteY234" fmla="*/ 2010205 h 2765812"/>
              <a:gd name="connsiteX235" fmla="*/ 4134510 w 5585039"/>
              <a:gd name="connsiteY235" fmla="*/ 1847860 h 2765812"/>
              <a:gd name="connsiteX236" fmla="*/ 4057380 w 5585039"/>
              <a:gd name="connsiteY236" fmla="*/ 1839152 h 2765812"/>
              <a:gd name="connsiteX237" fmla="*/ 4098433 w 5585039"/>
              <a:gd name="connsiteY237" fmla="*/ 1666233 h 2765812"/>
              <a:gd name="connsiteX238" fmla="*/ 4166232 w 5585039"/>
              <a:gd name="connsiteY238" fmla="*/ 1689247 h 2765812"/>
              <a:gd name="connsiteX239" fmla="*/ 4248960 w 5585039"/>
              <a:gd name="connsiteY239" fmla="*/ 1725946 h 2765812"/>
              <a:gd name="connsiteX240" fmla="*/ 4202309 w 5585039"/>
              <a:gd name="connsiteY240" fmla="*/ 1855324 h 2765812"/>
              <a:gd name="connsiteX241" fmla="*/ 4134510 w 5585039"/>
              <a:gd name="connsiteY241" fmla="*/ 1847860 h 2765812"/>
              <a:gd name="connsiteX242" fmla="*/ 4457334 w 5585039"/>
              <a:gd name="connsiteY242" fmla="*/ 2014559 h 2765812"/>
              <a:gd name="connsiteX243" fmla="*/ 4367764 w 5585039"/>
              <a:gd name="connsiteY243" fmla="*/ 2199919 h 2765812"/>
              <a:gd name="connsiteX244" fmla="*/ 4217237 w 5585039"/>
              <a:gd name="connsiteY244" fmla="*/ 2125899 h 2765812"/>
              <a:gd name="connsiteX245" fmla="*/ 4311783 w 5585039"/>
              <a:gd name="connsiteY245" fmla="*/ 1951736 h 2765812"/>
              <a:gd name="connsiteX246" fmla="*/ 4457955 w 5585039"/>
              <a:gd name="connsiteY246" fmla="*/ 2013315 h 2765812"/>
              <a:gd name="connsiteX247" fmla="*/ 4457334 w 5585039"/>
              <a:gd name="connsiteY247" fmla="*/ 2014559 h 2765812"/>
              <a:gd name="connsiteX248" fmla="*/ 4597286 w 5585039"/>
              <a:gd name="connsiteY248" fmla="*/ 1734654 h 2765812"/>
              <a:gd name="connsiteX249" fmla="*/ 4678147 w 5585039"/>
              <a:gd name="connsiteY249" fmla="*/ 1780061 h 2765812"/>
              <a:gd name="connsiteX250" fmla="*/ 4738483 w 5585039"/>
              <a:gd name="connsiteY250" fmla="*/ 1803075 h 2765812"/>
              <a:gd name="connsiteX251" fmla="*/ 4602262 w 5585039"/>
              <a:gd name="connsiteY251" fmla="*/ 2035085 h 2765812"/>
              <a:gd name="connsiteX252" fmla="*/ 4464175 w 5585039"/>
              <a:gd name="connsiteY252" fmla="*/ 2010205 h 2765812"/>
              <a:gd name="connsiteX253" fmla="*/ 4597286 w 5585039"/>
              <a:gd name="connsiteY253" fmla="*/ 1734654 h 2765812"/>
              <a:gd name="connsiteX254" fmla="*/ 4678770 w 5585039"/>
              <a:gd name="connsiteY254" fmla="*/ 2226043 h 2765812"/>
              <a:gd name="connsiteX255" fmla="*/ 4579248 w 5585039"/>
              <a:gd name="connsiteY255" fmla="*/ 2239105 h 2765812"/>
              <a:gd name="connsiteX256" fmla="*/ 4502740 w 5585039"/>
              <a:gd name="connsiteY256" fmla="*/ 2234751 h 2765812"/>
              <a:gd name="connsiteX257" fmla="*/ 4604750 w 5585039"/>
              <a:gd name="connsiteY257" fmla="*/ 2040061 h 2765812"/>
              <a:gd name="connsiteX258" fmla="*/ 4790110 w 5585039"/>
              <a:gd name="connsiteY258" fmla="*/ 2040684 h 2765812"/>
              <a:gd name="connsiteX259" fmla="*/ 4678770 w 5585039"/>
              <a:gd name="connsiteY259" fmla="*/ 2226665 h 2765812"/>
              <a:gd name="connsiteX260" fmla="*/ 4887765 w 5585039"/>
              <a:gd name="connsiteY260" fmla="*/ 2013315 h 2765812"/>
              <a:gd name="connsiteX261" fmla="*/ 4798196 w 5585039"/>
              <a:gd name="connsiteY261" fmla="*/ 2035085 h 2765812"/>
              <a:gd name="connsiteX262" fmla="*/ 4871593 w 5585039"/>
              <a:gd name="connsiteY262" fmla="*/ 1906329 h 2765812"/>
              <a:gd name="connsiteX263" fmla="*/ 4916378 w 5585039"/>
              <a:gd name="connsiteY263" fmla="*/ 1832310 h 2765812"/>
              <a:gd name="connsiteX264" fmla="*/ 5016522 w 5585039"/>
              <a:gd name="connsiteY264" fmla="*/ 1832310 h 2765812"/>
              <a:gd name="connsiteX265" fmla="*/ 4887765 w 5585039"/>
              <a:gd name="connsiteY265" fmla="*/ 2013315 h 2765812"/>
              <a:gd name="connsiteX266" fmla="*/ 4914512 w 5585039"/>
              <a:gd name="connsiteY266" fmla="*/ 1827956 h 2765812"/>
              <a:gd name="connsiteX267" fmla="*/ 4745325 w 5585039"/>
              <a:gd name="connsiteY267" fmla="*/ 1799965 h 2765812"/>
              <a:gd name="connsiteX268" fmla="*/ 4803794 w 5585039"/>
              <a:gd name="connsiteY268" fmla="*/ 1713506 h 2765812"/>
              <a:gd name="connsiteX269" fmla="*/ 4883411 w 5585039"/>
              <a:gd name="connsiteY269" fmla="*/ 1598433 h 2765812"/>
              <a:gd name="connsiteX270" fmla="*/ 4928818 w 5585039"/>
              <a:gd name="connsiteY270" fmla="*/ 1619582 h 2765812"/>
              <a:gd name="connsiteX271" fmla="*/ 4935038 w 5585039"/>
              <a:gd name="connsiteY271" fmla="*/ 1622692 h 2765812"/>
              <a:gd name="connsiteX272" fmla="*/ 5037048 w 5585039"/>
              <a:gd name="connsiteY272" fmla="*/ 1650682 h 2765812"/>
              <a:gd name="connsiteX273" fmla="*/ 4913890 w 5585039"/>
              <a:gd name="connsiteY273" fmla="*/ 1827956 h 2765812"/>
              <a:gd name="connsiteX274" fmla="*/ 5157096 w 5585039"/>
              <a:gd name="connsiteY274" fmla="*/ 1651304 h 2765812"/>
              <a:gd name="connsiteX275" fmla="*/ 5045134 w 5585039"/>
              <a:gd name="connsiteY275" fmla="*/ 1646950 h 2765812"/>
              <a:gd name="connsiteX276" fmla="*/ 5162694 w 5585039"/>
              <a:gd name="connsiteY276" fmla="*/ 1490203 h 2765812"/>
              <a:gd name="connsiteX277" fmla="*/ 5295183 w 5585039"/>
              <a:gd name="connsiteY277" fmla="*/ 1493936 h 2765812"/>
              <a:gd name="connsiteX278" fmla="*/ 5157096 w 5585039"/>
              <a:gd name="connsiteY278" fmla="*/ 1651304 h 2765812"/>
              <a:gd name="connsiteX279" fmla="*/ 5077479 w 5585039"/>
              <a:gd name="connsiteY279" fmla="*/ 1267523 h 2765812"/>
              <a:gd name="connsiteX280" fmla="*/ 5223029 w 5585039"/>
              <a:gd name="connsiteY280" fmla="*/ 1314174 h 2765812"/>
              <a:gd name="connsiteX281" fmla="*/ 5283365 w 5585039"/>
              <a:gd name="connsiteY281" fmla="*/ 1329103 h 2765812"/>
              <a:gd name="connsiteX282" fmla="*/ 5160206 w 5585039"/>
              <a:gd name="connsiteY282" fmla="*/ 1485849 h 2765812"/>
              <a:gd name="connsiteX283" fmla="*/ 4978579 w 5585039"/>
              <a:gd name="connsiteY283" fmla="*/ 1447285 h 2765812"/>
              <a:gd name="connsiteX284" fmla="*/ 5077479 w 5585039"/>
              <a:gd name="connsiteY284" fmla="*/ 1267523 h 2765812"/>
              <a:gd name="connsiteX285" fmla="*/ 4882167 w 5585039"/>
              <a:gd name="connsiteY285" fmla="*/ 1592835 h 2765812"/>
              <a:gd name="connsiteX286" fmla="*/ 4722932 w 5585039"/>
              <a:gd name="connsiteY286" fmla="*/ 1502644 h 2765812"/>
              <a:gd name="connsiteX287" fmla="*/ 4792598 w 5585039"/>
              <a:gd name="connsiteY287" fmla="*/ 1345897 h 2765812"/>
              <a:gd name="connsiteX288" fmla="*/ 4845469 w 5585039"/>
              <a:gd name="connsiteY288" fmla="*/ 1385084 h 2765812"/>
              <a:gd name="connsiteX289" fmla="*/ 4972359 w 5585039"/>
              <a:gd name="connsiteY289" fmla="*/ 1449773 h 2765812"/>
              <a:gd name="connsiteX290" fmla="*/ 4882167 w 5585039"/>
              <a:gd name="connsiteY290" fmla="*/ 1593457 h 2765812"/>
              <a:gd name="connsiteX291" fmla="*/ 4863507 w 5585039"/>
              <a:gd name="connsiteY291" fmla="*/ 1155561 h 2765812"/>
              <a:gd name="connsiteX292" fmla="*/ 4790731 w 5585039"/>
              <a:gd name="connsiteY292" fmla="*/ 1338433 h 2765812"/>
              <a:gd name="connsiteX293" fmla="*/ 4698674 w 5585039"/>
              <a:gd name="connsiteY293" fmla="*/ 1233935 h 2765812"/>
              <a:gd name="connsiteX294" fmla="*/ 4703650 w 5585039"/>
              <a:gd name="connsiteY294" fmla="*/ 1217763 h 2765812"/>
              <a:gd name="connsiteX295" fmla="*/ 4709870 w 5585039"/>
              <a:gd name="connsiteY295" fmla="*/ 1198480 h 2765812"/>
              <a:gd name="connsiteX296" fmla="*/ 4763985 w 5585039"/>
              <a:gd name="connsiteY296" fmla="*/ 1067858 h 2765812"/>
              <a:gd name="connsiteX297" fmla="*/ 4863507 w 5585039"/>
              <a:gd name="connsiteY297" fmla="*/ 1154939 h 2765812"/>
              <a:gd name="connsiteX298" fmla="*/ 4777047 w 5585039"/>
              <a:gd name="connsiteY298" fmla="*/ 554698 h 2765812"/>
              <a:gd name="connsiteX299" fmla="*/ 4787622 w 5585039"/>
              <a:gd name="connsiteY299" fmla="*/ 574603 h 2765812"/>
              <a:gd name="connsiteX300" fmla="*/ 4783890 w 5585039"/>
              <a:gd name="connsiteY300" fmla="*/ 982642 h 2765812"/>
              <a:gd name="connsiteX301" fmla="*/ 4676281 w 5585039"/>
              <a:gd name="connsiteY301" fmla="*/ 750632 h 2765812"/>
              <a:gd name="connsiteX302" fmla="*/ 4777047 w 5585039"/>
              <a:gd name="connsiteY302" fmla="*/ 554698 h 2765812"/>
              <a:gd name="connsiteX303" fmla="*/ 4670683 w 5585039"/>
              <a:gd name="connsiteY303" fmla="*/ 750632 h 2765812"/>
              <a:gd name="connsiteX304" fmla="*/ 4556855 w 5585039"/>
              <a:gd name="connsiteY304" fmla="*/ 986374 h 2765812"/>
              <a:gd name="connsiteX305" fmla="*/ 4494032 w 5585039"/>
              <a:gd name="connsiteY305" fmla="*/ 903647 h 2765812"/>
              <a:gd name="connsiteX306" fmla="*/ 4386424 w 5585039"/>
              <a:gd name="connsiteY306" fmla="*/ 804125 h 2765812"/>
              <a:gd name="connsiteX307" fmla="*/ 4430587 w 5585039"/>
              <a:gd name="connsiteY307" fmla="*/ 726995 h 2765812"/>
              <a:gd name="connsiteX308" fmla="*/ 4518291 w 5585039"/>
              <a:gd name="connsiteY308" fmla="*/ 570249 h 2765812"/>
              <a:gd name="connsiteX309" fmla="*/ 4623411 w 5585039"/>
              <a:gd name="connsiteY309" fmla="*/ 675991 h 2765812"/>
              <a:gd name="connsiteX310" fmla="*/ 4670061 w 5585039"/>
              <a:gd name="connsiteY310" fmla="*/ 750632 h 2765812"/>
              <a:gd name="connsiteX311" fmla="*/ 4366520 w 5585039"/>
              <a:gd name="connsiteY311" fmla="*/ 248047 h 2765812"/>
              <a:gd name="connsiteX312" fmla="*/ 4558721 w 5585039"/>
              <a:gd name="connsiteY312" fmla="*/ 343836 h 2765812"/>
              <a:gd name="connsiteX313" fmla="*/ 4605372 w 5585039"/>
              <a:gd name="connsiteY313" fmla="*/ 375559 h 2765812"/>
              <a:gd name="connsiteX314" fmla="*/ 4517668 w 5585039"/>
              <a:gd name="connsiteY314" fmla="*/ 564029 h 2765812"/>
              <a:gd name="connsiteX315" fmla="*/ 4250204 w 5585039"/>
              <a:gd name="connsiteY315" fmla="*/ 420344 h 2765812"/>
              <a:gd name="connsiteX316" fmla="*/ 4366520 w 5585039"/>
              <a:gd name="connsiteY316" fmla="*/ 248047 h 2765812"/>
              <a:gd name="connsiteX317" fmla="*/ 4100921 w 5585039"/>
              <a:gd name="connsiteY317" fmla="*/ 653598 h 2765812"/>
              <a:gd name="connsiteX318" fmla="*/ 3965944 w 5585039"/>
              <a:gd name="connsiteY318" fmla="*/ 603837 h 2765812"/>
              <a:gd name="connsiteX319" fmla="*/ 3890681 w 5585039"/>
              <a:gd name="connsiteY319" fmla="*/ 579579 h 2765812"/>
              <a:gd name="connsiteX320" fmla="*/ 4021303 w 5585039"/>
              <a:gd name="connsiteY320" fmla="*/ 343214 h 2765812"/>
              <a:gd name="connsiteX321" fmla="*/ 4243362 w 5585039"/>
              <a:gd name="connsiteY321" fmla="*/ 422832 h 2765812"/>
              <a:gd name="connsiteX322" fmla="*/ 4100921 w 5585039"/>
              <a:gd name="connsiteY322" fmla="*/ 654220 h 2765812"/>
              <a:gd name="connsiteX323" fmla="*/ 3906853 w 5585039"/>
              <a:gd name="connsiteY323" fmla="*/ 136085 h 2765812"/>
              <a:gd name="connsiteX324" fmla="*/ 4104031 w 5585039"/>
              <a:gd name="connsiteY324" fmla="*/ 173405 h 2765812"/>
              <a:gd name="connsiteX325" fmla="*/ 4018815 w 5585039"/>
              <a:gd name="connsiteY325" fmla="*/ 336994 h 2765812"/>
              <a:gd name="connsiteX326" fmla="*/ 3804221 w 5585039"/>
              <a:gd name="connsiteY326" fmla="*/ 277281 h 2765812"/>
              <a:gd name="connsiteX327" fmla="*/ 3906231 w 5585039"/>
              <a:gd name="connsiteY327" fmla="*/ 135463 h 2765812"/>
              <a:gd name="connsiteX328" fmla="*/ 3633790 w 5585039"/>
              <a:gd name="connsiteY328" fmla="*/ 514268 h 2765812"/>
              <a:gd name="connsiteX329" fmla="*/ 3884461 w 5585039"/>
              <a:gd name="connsiteY329" fmla="*/ 582067 h 2765812"/>
              <a:gd name="connsiteX330" fmla="*/ 3751972 w 5585039"/>
              <a:gd name="connsiteY330" fmla="*/ 800393 h 2765812"/>
              <a:gd name="connsiteX331" fmla="*/ 3457139 w 5585039"/>
              <a:gd name="connsiteY331" fmla="*/ 758096 h 2765812"/>
              <a:gd name="connsiteX332" fmla="*/ 3633790 w 5585039"/>
              <a:gd name="connsiteY332" fmla="*/ 513646 h 2765812"/>
              <a:gd name="connsiteX333" fmla="*/ 3266804 w 5585039"/>
              <a:gd name="connsiteY333" fmla="*/ 1021829 h 2765812"/>
              <a:gd name="connsiteX334" fmla="*/ 3553551 w 5585039"/>
              <a:gd name="connsiteY334" fmla="*/ 1060394 h 2765812"/>
              <a:gd name="connsiteX335" fmla="*/ 3391206 w 5585039"/>
              <a:gd name="connsiteY335" fmla="*/ 1302356 h 2765812"/>
              <a:gd name="connsiteX336" fmla="*/ 3081444 w 5585039"/>
              <a:gd name="connsiteY336" fmla="*/ 1278720 h 2765812"/>
              <a:gd name="connsiteX337" fmla="*/ 3266804 w 5585039"/>
              <a:gd name="connsiteY337" fmla="*/ 1021829 h 2765812"/>
              <a:gd name="connsiteX338" fmla="*/ 2882401 w 5585039"/>
              <a:gd name="connsiteY338" fmla="*/ 1577907 h 2765812"/>
              <a:gd name="connsiteX339" fmla="*/ 2925319 w 5585039"/>
              <a:gd name="connsiteY339" fmla="*/ 1520060 h 2765812"/>
              <a:gd name="connsiteX340" fmla="*/ 2963262 w 5585039"/>
              <a:gd name="connsiteY340" fmla="*/ 1469677 h 2765812"/>
              <a:gd name="connsiteX341" fmla="*/ 2927807 w 5585039"/>
              <a:gd name="connsiteY341" fmla="*/ 1521304 h 2765812"/>
              <a:gd name="connsiteX342" fmla="*/ 2886755 w 5585039"/>
              <a:gd name="connsiteY342" fmla="*/ 1580395 h 2765812"/>
              <a:gd name="connsiteX343" fmla="*/ 2852544 w 5585039"/>
              <a:gd name="connsiteY343" fmla="*/ 1629534 h 2765812"/>
              <a:gd name="connsiteX344" fmla="*/ 2848190 w 5585039"/>
              <a:gd name="connsiteY344" fmla="*/ 1623936 h 2765812"/>
              <a:gd name="connsiteX345" fmla="*/ 2883023 w 5585039"/>
              <a:gd name="connsiteY345" fmla="*/ 1577285 h 2765812"/>
              <a:gd name="connsiteX346" fmla="*/ 2129145 w 5585039"/>
              <a:gd name="connsiteY346" fmla="*/ 758718 h 2765812"/>
              <a:gd name="connsiteX347" fmla="*/ 1834311 w 5585039"/>
              <a:gd name="connsiteY347" fmla="*/ 801015 h 2765812"/>
              <a:gd name="connsiteX348" fmla="*/ 1701823 w 5585039"/>
              <a:gd name="connsiteY348" fmla="*/ 582689 h 2765812"/>
              <a:gd name="connsiteX349" fmla="*/ 1952494 w 5585039"/>
              <a:gd name="connsiteY349" fmla="*/ 514890 h 2765812"/>
              <a:gd name="connsiteX350" fmla="*/ 2129145 w 5585039"/>
              <a:gd name="connsiteY350" fmla="*/ 759340 h 2765812"/>
              <a:gd name="connsiteX351" fmla="*/ 1678809 w 5585039"/>
              <a:gd name="connsiteY351" fmla="*/ 136085 h 2765812"/>
              <a:gd name="connsiteX352" fmla="*/ 1780818 w 5585039"/>
              <a:gd name="connsiteY352" fmla="*/ 277903 h 2765812"/>
              <a:gd name="connsiteX353" fmla="*/ 1566225 w 5585039"/>
              <a:gd name="connsiteY353" fmla="*/ 337616 h 2765812"/>
              <a:gd name="connsiteX354" fmla="*/ 1481009 w 5585039"/>
              <a:gd name="connsiteY354" fmla="*/ 174027 h 2765812"/>
              <a:gd name="connsiteX355" fmla="*/ 1678187 w 5585039"/>
              <a:gd name="connsiteY355" fmla="*/ 136707 h 2765812"/>
              <a:gd name="connsiteX356" fmla="*/ 1564359 w 5585039"/>
              <a:gd name="connsiteY356" fmla="*/ 342592 h 2765812"/>
              <a:gd name="connsiteX357" fmla="*/ 1694981 w 5585039"/>
              <a:gd name="connsiteY357" fmla="*/ 578957 h 2765812"/>
              <a:gd name="connsiteX358" fmla="*/ 1619718 w 5585039"/>
              <a:gd name="connsiteY358" fmla="*/ 603215 h 2765812"/>
              <a:gd name="connsiteX359" fmla="*/ 1484741 w 5585039"/>
              <a:gd name="connsiteY359" fmla="*/ 652976 h 2765812"/>
              <a:gd name="connsiteX360" fmla="*/ 1342301 w 5585039"/>
              <a:gd name="connsiteY360" fmla="*/ 421588 h 2765812"/>
              <a:gd name="connsiteX361" fmla="*/ 1564359 w 5585039"/>
              <a:gd name="connsiteY361" fmla="*/ 341970 h 2765812"/>
              <a:gd name="connsiteX362" fmla="*/ 948567 w 5585039"/>
              <a:gd name="connsiteY362" fmla="*/ 1416184 h 2765812"/>
              <a:gd name="connsiteX363" fmla="*/ 1052443 w 5585039"/>
              <a:gd name="connsiteY363" fmla="*/ 1655036 h 2765812"/>
              <a:gd name="connsiteX364" fmla="*/ 990864 w 5585039"/>
              <a:gd name="connsiteY364" fmla="*/ 1727812 h 2765812"/>
              <a:gd name="connsiteX365" fmla="*/ 947323 w 5585039"/>
              <a:gd name="connsiteY365" fmla="*/ 1651926 h 2765812"/>
              <a:gd name="connsiteX366" fmla="*/ 868328 w 5585039"/>
              <a:gd name="connsiteY366" fmla="*/ 1503888 h 2765812"/>
              <a:gd name="connsiteX367" fmla="*/ 877036 w 5585039"/>
              <a:gd name="connsiteY367" fmla="*/ 1497668 h 2765812"/>
              <a:gd name="connsiteX368" fmla="*/ 948567 w 5585039"/>
              <a:gd name="connsiteY368" fmla="*/ 1416184 h 2765812"/>
              <a:gd name="connsiteX369" fmla="*/ 893830 w 5585039"/>
              <a:gd name="connsiteY369" fmla="*/ 1240777 h 2765812"/>
              <a:gd name="connsiteX370" fmla="*/ 1028185 w 5585039"/>
              <a:gd name="connsiteY370" fmla="*/ 994460 h 2765812"/>
              <a:gd name="connsiteX371" fmla="*/ 1095362 w 5585039"/>
              <a:gd name="connsiteY371" fmla="*/ 1149963 h 2765812"/>
              <a:gd name="connsiteX372" fmla="*/ 1100960 w 5585039"/>
              <a:gd name="connsiteY372" fmla="*/ 1164892 h 2765812"/>
              <a:gd name="connsiteX373" fmla="*/ 944835 w 5585039"/>
              <a:gd name="connsiteY373" fmla="*/ 1392548 h 2765812"/>
              <a:gd name="connsiteX374" fmla="*/ 893830 w 5585039"/>
              <a:gd name="connsiteY374" fmla="*/ 1240155 h 2765812"/>
              <a:gd name="connsiteX375" fmla="*/ 908137 w 5585039"/>
              <a:gd name="connsiteY375" fmla="*/ 1780061 h 2765812"/>
              <a:gd name="connsiteX376" fmla="*/ 988998 w 5585039"/>
              <a:gd name="connsiteY376" fmla="*/ 1734654 h 2765812"/>
              <a:gd name="connsiteX377" fmla="*/ 1122109 w 5585039"/>
              <a:gd name="connsiteY377" fmla="*/ 2010205 h 2765812"/>
              <a:gd name="connsiteX378" fmla="*/ 984022 w 5585039"/>
              <a:gd name="connsiteY378" fmla="*/ 2035085 h 2765812"/>
              <a:gd name="connsiteX379" fmla="*/ 847801 w 5585039"/>
              <a:gd name="connsiteY379" fmla="*/ 1803075 h 2765812"/>
              <a:gd name="connsiteX380" fmla="*/ 908137 w 5585039"/>
              <a:gd name="connsiteY380" fmla="*/ 1780061 h 2765812"/>
              <a:gd name="connsiteX381" fmla="*/ 1056797 w 5585039"/>
              <a:gd name="connsiteY381" fmla="*/ 1655036 h 2765812"/>
              <a:gd name="connsiteX382" fmla="*/ 1053687 w 5585039"/>
              <a:gd name="connsiteY382" fmla="*/ 1648816 h 2765812"/>
              <a:gd name="connsiteX383" fmla="*/ 1030051 w 5585039"/>
              <a:gd name="connsiteY383" fmla="*/ 1601543 h 2765812"/>
              <a:gd name="connsiteX384" fmla="*/ 1153209 w 5585039"/>
              <a:gd name="connsiteY384" fmla="*/ 1389438 h 2765812"/>
              <a:gd name="connsiteX385" fmla="*/ 1158185 w 5585039"/>
              <a:gd name="connsiteY385" fmla="*/ 1431734 h 2765812"/>
              <a:gd name="connsiteX386" fmla="*/ 1233449 w 5585039"/>
              <a:gd name="connsiteY386" fmla="*/ 1694845 h 2765812"/>
              <a:gd name="connsiteX387" fmla="*/ 1219142 w 5585039"/>
              <a:gd name="connsiteY387" fmla="*/ 1713506 h 2765812"/>
              <a:gd name="connsiteX388" fmla="*/ 1166893 w 5585039"/>
              <a:gd name="connsiteY388" fmla="*/ 1821114 h 2765812"/>
              <a:gd name="connsiteX389" fmla="*/ 1056797 w 5585039"/>
              <a:gd name="connsiteY389" fmla="*/ 1655036 h 2765812"/>
              <a:gd name="connsiteX390" fmla="*/ 1276989 w 5585039"/>
              <a:gd name="connsiteY390" fmla="*/ 1303600 h 2765812"/>
              <a:gd name="connsiteX391" fmla="*/ 1156319 w 5585039"/>
              <a:gd name="connsiteY391" fmla="*/ 1381352 h 2765812"/>
              <a:gd name="connsiteX392" fmla="*/ 1105314 w 5585039"/>
              <a:gd name="connsiteY392" fmla="*/ 1166136 h 2765812"/>
              <a:gd name="connsiteX393" fmla="*/ 1304358 w 5585039"/>
              <a:gd name="connsiteY393" fmla="*/ 1008767 h 2765812"/>
              <a:gd name="connsiteX394" fmla="*/ 1316176 w 5585039"/>
              <a:gd name="connsiteY394" fmla="*/ 1042977 h 2765812"/>
              <a:gd name="connsiteX395" fmla="*/ 1385219 w 5585039"/>
              <a:gd name="connsiteY395" fmla="*/ 1235801 h 2765812"/>
              <a:gd name="connsiteX396" fmla="*/ 1349765 w 5585039"/>
              <a:gd name="connsiteY396" fmla="*/ 1256949 h 2765812"/>
              <a:gd name="connsiteX397" fmla="*/ 1276989 w 5585039"/>
              <a:gd name="connsiteY397" fmla="*/ 1302978 h 2765812"/>
              <a:gd name="connsiteX398" fmla="*/ 1330482 w 5585039"/>
              <a:gd name="connsiteY398" fmla="*/ 1724080 h 2765812"/>
              <a:gd name="connsiteX399" fmla="*/ 1252109 w 5585039"/>
              <a:gd name="connsiteY399" fmla="*/ 1742740 h 2765812"/>
              <a:gd name="connsiteX400" fmla="*/ 1254597 w 5585039"/>
              <a:gd name="connsiteY400" fmla="*/ 1739008 h 2765812"/>
              <a:gd name="connsiteX401" fmla="*/ 1304358 w 5585039"/>
              <a:gd name="connsiteY401" fmla="*/ 1681783 h 2765812"/>
              <a:gd name="connsiteX402" fmla="*/ 1330482 w 5585039"/>
              <a:gd name="connsiteY402" fmla="*/ 1723458 h 2765812"/>
              <a:gd name="connsiteX403" fmla="*/ 1336080 w 5585039"/>
              <a:gd name="connsiteY403" fmla="*/ 985752 h 2765812"/>
              <a:gd name="connsiteX404" fmla="*/ 1306846 w 5585039"/>
              <a:gd name="connsiteY404" fmla="*/ 1002547 h 2765812"/>
              <a:gd name="connsiteX405" fmla="*/ 1204214 w 5585039"/>
              <a:gd name="connsiteY405" fmla="*/ 805369 h 2765812"/>
              <a:gd name="connsiteX406" fmla="*/ 1482875 w 5585039"/>
              <a:gd name="connsiteY406" fmla="*/ 659818 h 2765812"/>
              <a:gd name="connsiteX407" fmla="*/ 1530770 w 5585039"/>
              <a:gd name="connsiteY407" fmla="*/ 758718 h 2765812"/>
              <a:gd name="connsiteX408" fmla="*/ 1579909 w 5585039"/>
              <a:gd name="connsiteY408" fmla="*/ 878144 h 2765812"/>
              <a:gd name="connsiteX409" fmla="*/ 1336080 w 5585039"/>
              <a:gd name="connsiteY409" fmla="*/ 986374 h 2765812"/>
              <a:gd name="connsiteX410" fmla="*/ 1027563 w 5585039"/>
              <a:gd name="connsiteY410" fmla="*/ 343214 h 2765812"/>
              <a:gd name="connsiteX411" fmla="*/ 1219764 w 5585039"/>
              <a:gd name="connsiteY411" fmla="*/ 247425 h 2765812"/>
              <a:gd name="connsiteX412" fmla="*/ 1336080 w 5585039"/>
              <a:gd name="connsiteY412" fmla="*/ 419722 h 2765812"/>
              <a:gd name="connsiteX413" fmla="*/ 1068616 w 5585039"/>
              <a:gd name="connsiteY413" fmla="*/ 563407 h 2765812"/>
              <a:gd name="connsiteX414" fmla="*/ 980912 w 5585039"/>
              <a:gd name="connsiteY414" fmla="*/ 374937 h 2765812"/>
              <a:gd name="connsiteX415" fmla="*/ 1027563 w 5585039"/>
              <a:gd name="connsiteY415" fmla="*/ 343214 h 2765812"/>
              <a:gd name="connsiteX416" fmla="*/ 961630 w 5585039"/>
              <a:gd name="connsiteY416" fmla="*/ 675991 h 2765812"/>
              <a:gd name="connsiteX417" fmla="*/ 1066749 w 5585039"/>
              <a:gd name="connsiteY417" fmla="*/ 570249 h 2765812"/>
              <a:gd name="connsiteX418" fmla="*/ 1154453 w 5585039"/>
              <a:gd name="connsiteY418" fmla="*/ 726995 h 2765812"/>
              <a:gd name="connsiteX419" fmla="*/ 1198616 w 5585039"/>
              <a:gd name="connsiteY419" fmla="*/ 804125 h 2765812"/>
              <a:gd name="connsiteX420" fmla="*/ 1091008 w 5585039"/>
              <a:gd name="connsiteY420" fmla="*/ 903647 h 2765812"/>
              <a:gd name="connsiteX421" fmla="*/ 1028185 w 5585039"/>
              <a:gd name="connsiteY421" fmla="*/ 986374 h 2765812"/>
              <a:gd name="connsiteX422" fmla="*/ 914357 w 5585039"/>
              <a:gd name="connsiteY422" fmla="*/ 750632 h 2765812"/>
              <a:gd name="connsiteX423" fmla="*/ 961008 w 5585039"/>
              <a:gd name="connsiteY423" fmla="*/ 675991 h 2765812"/>
              <a:gd name="connsiteX424" fmla="*/ 798663 w 5585039"/>
              <a:gd name="connsiteY424" fmla="*/ 573981 h 2765812"/>
              <a:gd name="connsiteX425" fmla="*/ 809237 w 5585039"/>
              <a:gd name="connsiteY425" fmla="*/ 554076 h 2765812"/>
              <a:gd name="connsiteX426" fmla="*/ 910003 w 5585039"/>
              <a:gd name="connsiteY426" fmla="*/ 750010 h 2765812"/>
              <a:gd name="connsiteX427" fmla="*/ 802395 w 5585039"/>
              <a:gd name="connsiteY427" fmla="*/ 982020 h 2765812"/>
              <a:gd name="connsiteX428" fmla="*/ 798663 w 5585039"/>
              <a:gd name="connsiteY428" fmla="*/ 573981 h 2765812"/>
              <a:gd name="connsiteX429" fmla="*/ 821677 w 5585039"/>
              <a:gd name="connsiteY429" fmla="*/ 1068480 h 2765812"/>
              <a:gd name="connsiteX430" fmla="*/ 875792 w 5585039"/>
              <a:gd name="connsiteY430" fmla="*/ 1199102 h 2765812"/>
              <a:gd name="connsiteX431" fmla="*/ 882012 w 5585039"/>
              <a:gd name="connsiteY431" fmla="*/ 1218384 h 2765812"/>
              <a:gd name="connsiteX432" fmla="*/ 886988 w 5585039"/>
              <a:gd name="connsiteY432" fmla="*/ 1234557 h 2765812"/>
              <a:gd name="connsiteX433" fmla="*/ 794930 w 5585039"/>
              <a:gd name="connsiteY433" fmla="*/ 1339055 h 2765812"/>
              <a:gd name="connsiteX434" fmla="*/ 722155 w 5585039"/>
              <a:gd name="connsiteY434" fmla="*/ 1156183 h 2765812"/>
              <a:gd name="connsiteX435" fmla="*/ 821677 w 5585039"/>
              <a:gd name="connsiteY435" fmla="*/ 1069102 h 2765812"/>
              <a:gd name="connsiteX436" fmla="*/ 740193 w 5585039"/>
              <a:gd name="connsiteY436" fmla="*/ 1385084 h 2765812"/>
              <a:gd name="connsiteX437" fmla="*/ 793064 w 5585039"/>
              <a:gd name="connsiteY437" fmla="*/ 1345897 h 2765812"/>
              <a:gd name="connsiteX438" fmla="*/ 862730 w 5585039"/>
              <a:gd name="connsiteY438" fmla="*/ 1502644 h 2765812"/>
              <a:gd name="connsiteX439" fmla="*/ 703495 w 5585039"/>
              <a:gd name="connsiteY439" fmla="*/ 1592835 h 2765812"/>
              <a:gd name="connsiteX440" fmla="*/ 613303 w 5585039"/>
              <a:gd name="connsiteY440" fmla="*/ 1449151 h 2765812"/>
              <a:gd name="connsiteX441" fmla="*/ 739572 w 5585039"/>
              <a:gd name="connsiteY441" fmla="*/ 1384462 h 2765812"/>
              <a:gd name="connsiteX442" fmla="*/ 362633 w 5585039"/>
              <a:gd name="connsiteY442" fmla="*/ 1314174 h 2765812"/>
              <a:gd name="connsiteX443" fmla="*/ 508183 w 5585039"/>
              <a:gd name="connsiteY443" fmla="*/ 1267523 h 2765812"/>
              <a:gd name="connsiteX444" fmla="*/ 607083 w 5585039"/>
              <a:gd name="connsiteY444" fmla="*/ 1447285 h 2765812"/>
              <a:gd name="connsiteX445" fmla="*/ 425456 w 5585039"/>
              <a:gd name="connsiteY445" fmla="*/ 1485849 h 2765812"/>
              <a:gd name="connsiteX446" fmla="*/ 302298 w 5585039"/>
              <a:gd name="connsiteY446" fmla="*/ 1329103 h 2765812"/>
              <a:gd name="connsiteX447" fmla="*/ 362633 w 5585039"/>
              <a:gd name="connsiteY447" fmla="*/ 1314174 h 2765812"/>
              <a:gd name="connsiteX448" fmla="*/ 429188 w 5585039"/>
              <a:gd name="connsiteY448" fmla="*/ 1651304 h 2765812"/>
              <a:gd name="connsiteX449" fmla="*/ 291101 w 5585039"/>
              <a:gd name="connsiteY449" fmla="*/ 1493936 h 2765812"/>
              <a:gd name="connsiteX450" fmla="*/ 423590 w 5585039"/>
              <a:gd name="connsiteY450" fmla="*/ 1490203 h 2765812"/>
              <a:gd name="connsiteX451" fmla="*/ 541150 w 5585039"/>
              <a:gd name="connsiteY451" fmla="*/ 1646950 h 2765812"/>
              <a:gd name="connsiteX452" fmla="*/ 429188 w 5585039"/>
              <a:gd name="connsiteY452" fmla="*/ 1651304 h 2765812"/>
              <a:gd name="connsiteX453" fmla="*/ 650624 w 5585039"/>
              <a:gd name="connsiteY453" fmla="*/ 1622692 h 2765812"/>
              <a:gd name="connsiteX454" fmla="*/ 656844 w 5585039"/>
              <a:gd name="connsiteY454" fmla="*/ 1619582 h 2765812"/>
              <a:gd name="connsiteX455" fmla="*/ 702251 w 5585039"/>
              <a:gd name="connsiteY455" fmla="*/ 1598433 h 2765812"/>
              <a:gd name="connsiteX456" fmla="*/ 781868 w 5585039"/>
              <a:gd name="connsiteY456" fmla="*/ 1713506 h 2765812"/>
              <a:gd name="connsiteX457" fmla="*/ 840337 w 5585039"/>
              <a:gd name="connsiteY457" fmla="*/ 1799965 h 2765812"/>
              <a:gd name="connsiteX458" fmla="*/ 671150 w 5585039"/>
              <a:gd name="connsiteY458" fmla="*/ 1827956 h 2765812"/>
              <a:gd name="connsiteX459" fmla="*/ 547992 w 5585039"/>
              <a:gd name="connsiteY459" fmla="*/ 1650682 h 2765812"/>
              <a:gd name="connsiteX460" fmla="*/ 650002 w 5585039"/>
              <a:gd name="connsiteY460" fmla="*/ 1622692 h 2765812"/>
              <a:gd name="connsiteX461" fmla="*/ 698519 w 5585039"/>
              <a:gd name="connsiteY461" fmla="*/ 2013315 h 2765812"/>
              <a:gd name="connsiteX462" fmla="*/ 569762 w 5585039"/>
              <a:gd name="connsiteY462" fmla="*/ 1832310 h 2765812"/>
              <a:gd name="connsiteX463" fmla="*/ 669906 w 5585039"/>
              <a:gd name="connsiteY463" fmla="*/ 1832310 h 2765812"/>
              <a:gd name="connsiteX464" fmla="*/ 714691 w 5585039"/>
              <a:gd name="connsiteY464" fmla="*/ 1906329 h 2765812"/>
              <a:gd name="connsiteX465" fmla="*/ 788088 w 5585039"/>
              <a:gd name="connsiteY465" fmla="*/ 2035085 h 2765812"/>
              <a:gd name="connsiteX466" fmla="*/ 698519 w 5585039"/>
              <a:gd name="connsiteY466" fmla="*/ 2013315 h 2765812"/>
              <a:gd name="connsiteX467" fmla="*/ 1082922 w 5585039"/>
              <a:gd name="connsiteY467" fmla="*/ 2234129 h 2765812"/>
              <a:gd name="connsiteX468" fmla="*/ 1006414 w 5585039"/>
              <a:gd name="connsiteY468" fmla="*/ 2238483 h 2765812"/>
              <a:gd name="connsiteX469" fmla="*/ 906893 w 5585039"/>
              <a:gd name="connsiteY469" fmla="*/ 2225421 h 2765812"/>
              <a:gd name="connsiteX470" fmla="*/ 796175 w 5585039"/>
              <a:gd name="connsiteY470" fmla="*/ 2039440 h 2765812"/>
              <a:gd name="connsiteX471" fmla="*/ 981534 w 5585039"/>
              <a:gd name="connsiteY471" fmla="*/ 2038818 h 2765812"/>
              <a:gd name="connsiteX472" fmla="*/ 1083544 w 5585039"/>
              <a:gd name="connsiteY472" fmla="*/ 2233507 h 2765812"/>
              <a:gd name="connsiteX473" fmla="*/ 1368425 w 5585039"/>
              <a:gd name="connsiteY473" fmla="*/ 2125277 h 2765812"/>
              <a:gd name="connsiteX474" fmla="*/ 1217898 w 5585039"/>
              <a:gd name="connsiteY474" fmla="*/ 2199296 h 2765812"/>
              <a:gd name="connsiteX475" fmla="*/ 1128329 w 5585039"/>
              <a:gd name="connsiteY475" fmla="*/ 2013937 h 2765812"/>
              <a:gd name="connsiteX476" fmla="*/ 1127707 w 5585039"/>
              <a:gd name="connsiteY476" fmla="*/ 2012693 h 2765812"/>
              <a:gd name="connsiteX477" fmla="*/ 1273879 w 5585039"/>
              <a:gd name="connsiteY477" fmla="*/ 1951114 h 2765812"/>
              <a:gd name="connsiteX478" fmla="*/ 1368425 w 5585039"/>
              <a:gd name="connsiteY478" fmla="*/ 2125277 h 2765812"/>
              <a:gd name="connsiteX479" fmla="*/ 1275745 w 5585039"/>
              <a:gd name="connsiteY479" fmla="*/ 1945516 h 2765812"/>
              <a:gd name="connsiteX480" fmla="*/ 1258329 w 5585039"/>
              <a:gd name="connsiteY480" fmla="*/ 1901975 h 2765812"/>
              <a:gd name="connsiteX481" fmla="*/ 1342301 w 5585039"/>
              <a:gd name="connsiteY481" fmla="*/ 1902597 h 2765812"/>
              <a:gd name="connsiteX482" fmla="*/ 1275745 w 5585039"/>
              <a:gd name="connsiteY482" fmla="*/ 1945516 h 2765812"/>
              <a:gd name="connsiteX483" fmla="*/ 1383353 w 5585039"/>
              <a:gd name="connsiteY483" fmla="*/ 1855324 h 2765812"/>
              <a:gd name="connsiteX484" fmla="*/ 1336702 w 5585039"/>
              <a:gd name="connsiteY484" fmla="*/ 1725946 h 2765812"/>
              <a:gd name="connsiteX485" fmla="*/ 1419430 w 5585039"/>
              <a:gd name="connsiteY485" fmla="*/ 1689247 h 2765812"/>
              <a:gd name="connsiteX486" fmla="*/ 1487229 w 5585039"/>
              <a:gd name="connsiteY486" fmla="*/ 1666233 h 2765812"/>
              <a:gd name="connsiteX487" fmla="*/ 1528282 w 5585039"/>
              <a:gd name="connsiteY487" fmla="*/ 1839152 h 2765812"/>
              <a:gd name="connsiteX488" fmla="*/ 1451152 w 5585039"/>
              <a:gd name="connsiteY488" fmla="*/ 1847860 h 2765812"/>
              <a:gd name="connsiteX489" fmla="*/ 1383353 w 5585039"/>
              <a:gd name="connsiteY489" fmla="*/ 1855324 h 2765812"/>
              <a:gd name="connsiteX490" fmla="*/ 1632158 w 5585039"/>
              <a:gd name="connsiteY490" fmla="*/ 1892023 h 2765812"/>
              <a:gd name="connsiteX491" fmla="*/ 1629670 w 5585039"/>
              <a:gd name="connsiteY491" fmla="*/ 1898243 h 2765812"/>
              <a:gd name="connsiteX492" fmla="*/ 1629670 w 5585039"/>
              <a:gd name="connsiteY492" fmla="*/ 1898243 h 2765812"/>
              <a:gd name="connsiteX493" fmla="*/ 1526416 w 5585039"/>
              <a:gd name="connsiteY493" fmla="*/ 2008961 h 2765812"/>
              <a:gd name="connsiteX494" fmla="*/ 1526416 w 5585039"/>
              <a:gd name="connsiteY494" fmla="*/ 2008961 h 2765812"/>
              <a:gd name="connsiteX495" fmla="*/ 1461727 w 5585039"/>
              <a:gd name="connsiteY495" fmla="*/ 1890157 h 2765812"/>
              <a:gd name="connsiteX496" fmla="*/ 1579909 w 5585039"/>
              <a:gd name="connsiteY496" fmla="*/ 1879583 h 2765812"/>
              <a:gd name="connsiteX497" fmla="*/ 1633402 w 5585039"/>
              <a:gd name="connsiteY497" fmla="*/ 1887047 h 2765812"/>
              <a:gd name="connsiteX498" fmla="*/ 1633402 w 5585039"/>
              <a:gd name="connsiteY498" fmla="*/ 1891401 h 2765812"/>
              <a:gd name="connsiteX499" fmla="*/ 1597947 w 5585039"/>
              <a:gd name="connsiteY499" fmla="*/ 1673697 h 2765812"/>
              <a:gd name="connsiteX500" fmla="*/ 1489717 w 5585039"/>
              <a:gd name="connsiteY500" fmla="*/ 1661879 h 2765812"/>
              <a:gd name="connsiteX501" fmla="*/ 1442444 w 5585039"/>
              <a:gd name="connsiteY501" fmla="*/ 1576663 h 2765812"/>
              <a:gd name="connsiteX502" fmla="*/ 1500291 w 5585039"/>
              <a:gd name="connsiteY502" fmla="*/ 1543697 h 2765812"/>
              <a:gd name="connsiteX503" fmla="*/ 1597947 w 5585039"/>
              <a:gd name="connsiteY503" fmla="*/ 1673697 h 2765812"/>
              <a:gd name="connsiteX504" fmla="*/ 1551296 w 5585039"/>
              <a:gd name="connsiteY504" fmla="*/ 1469677 h 2765812"/>
              <a:gd name="connsiteX505" fmla="*/ 1499047 w 5585039"/>
              <a:gd name="connsiteY505" fmla="*/ 1494558 h 2765812"/>
              <a:gd name="connsiteX506" fmla="*/ 1391439 w 5585039"/>
              <a:gd name="connsiteY506" fmla="*/ 1238289 h 2765812"/>
              <a:gd name="connsiteX507" fmla="*/ 1696225 w 5585039"/>
              <a:gd name="connsiteY507" fmla="*/ 1129437 h 2765812"/>
              <a:gd name="connsiteX508" fmla="*/ 1826225 w 5585039"/>
              <a:gd name="connsiteY508" fmla="*/ 1374509 h 2765812"/>
              <a:gd name="connsiteX509" fmla="*/ 1551296 w 5585039"/>
              <a:gd name="connsiteY509" fmla="*/ 1469677 h 2765812"/>
              <a:gd name="connsiteX510" fmla="*/ 1698091 w 5585039"/>
              <a:gd name="connsiteY510" fmla="*/ 1124461 h 2765812"/>
              <a:gd name="connsiteX511" fmla="*/ 1586129 w 5585039"/>
              <a:gd name="connsiteY511" fmla="*/ 880632 h 2765812"/>
              <a:gd name="connsiteX512" fmla="*/ 1832445 w 5585039"/>
              <a:gd name="connsiteY512" fmla="*/ 805991 h 2765812"/>
              <a:gd name="connsiteX513" fmla="*/ 1951872 w 5585039"/>
              <a:gd name="connsiteY513" fmla="*/ 970202 h 2765812"/>
              <a:gd name="connsiteX514" fmla="*/ 2024025 w 5585039"/>
              <a:gd name="connsiteY514" fmla="*/ 1057284 h 2765812"/>
              <a:gd name="connsiteX515" fmla="*/ 1698091 w 5585039"/>
              <a:gd name="connsiteY515" fmla="*/ 1124461 h 2765812"/>
              <a:gd name="connsiteX516" fmla="*/ 2195078 w 5585039"/>
              <a:gd name="connsiteY516" fmla="*/ 1302356 h 2765812"/>
              <a:gd name="connsiteX517" fmla="*/ 2032733 w 5585039"/>
              <a:gd name="connsiteY517" fmla="*/ 1060394 h 2765812"/>
              <a:gd name="connsiteX518" fmla="*/ 2319480 w 5585039"/>
              <a:gd name="connsiteY518" fmla="*/ 1021829 h 2765812"/>
              <a:gd name="connsiteX519" fmla="*/ 2505462 w 5585039"/>
              <a:gd name="connsiteY519" fmla="*/ 1278720 h 2765812"/>
              <a:gd name="connsiteX520" fmla="*/ 2195700 w 5585039"/>
              <a:gd name="connsiteY520" fmla="*/ 1302356 h 2765812"/>
              <a:gd name="connsiteX521" fmla="*/ 2768572 w 5585039"/>
              <a:gd name="connsiteY521" fmla="*/ 1748338 h 2765812"/>
              <a:gd name="connsiteX522" fmla="*/ 2697041 w 5585039"/>
              <a:gd name="connsiteY522" fmla="*/ 1849104 h 2765812"/>
              <a:gd name="connsiteX523" fmla="*/ 2619912 w 5585039"/>
              <a:gd name="connsiteY523" fmla="*/ 1956712 h 2765812"/>
              <a:gd name="connsiteX524" fmla="*/ 2540294 w 5585039"/>
              <a:gd name="connsiteY524" fmla="*/ 2067430 h 2765812"/>
              <a:gd name="connsiteX525" fmla="*/ 2460055 w 5585039"/>
              <a:gd name="connsiteY525" fmla="*/ 2178148 h 2765812"/>
              <a:gd name="connsiteX526" fmla="*/ 2382303 w 5585039"/>
              <a:gd name="connsiteY526" fmla="*/ 2285134 h 2765812"/>
              <a:gd name="connsiteX527" fmla="*/ 2243595 w 5585039"/>
              <a:gd name="connsiteY527" fmla="*/ 2474226 h 2765812"/>
              <a:gd name="connsiteX528" fmla="*/ 2187614 w 5585039"/>
              <a:gd name="connsiteY528" fmla="*/ 2549489 h 2765812"/>
              <a:gd name="connsiteX529" fmla="*/ 2144695 w 5585039"/>
              <a:gd name="connsiteY529" fmla="*/ 2607336 h 2765812"/>
              <a:gd name="connsiteX530" fmla="*/ 2106752 w 5585039"/>
              <a:gd name="connsiteY530" fmla="*/ 2657719 h 2765812"/>
              <a:gd name="connsiteX531" fmla="*/ 2142207 w 5585039"/>
              <a:gd name="connsiteY531" fmla="*/ 2606092 h 2765812"/>
              <a:gd name="connsiteX532" fmla="*/ 2183260 w 5585039"/>
              <a:gd name="connsiteY532" fmla="*/ 2547001 h 2765812"/>
              <a:gd name="connsiteX533" fmla="*/ 2236753 w 5585039"/>
              <a:gd name="connsiteY533" fmla="*/ 2470493 h 2765812"/>
              <a:gd name="connsiteX534" fmla="*/ 2372351 w 5585039"/>
              <a:gd name="connsiteY534" fmla="*/ 2278914 h 2765812"/>
              <a:gd name="connsiteX535" fmla="*/ 2449481 w 5585039"/>
              <a:gd name="connsiteY535" fmla="*/ 2171306 h 2765812"/>
              <a:gd name="connsiteX536" fmla="*/ 2529098 w 5585039"/>
              <a:gd name="connsiteY536" fmla="*/ 2060588 h 2765812"/>
              <a:gd name="connsiteX537" fmla="*/ 2609338 w 5585039"/>
              <a:gd name="connsiteY537" fmla="*/ 1949870 h 2765812"/>
              <a:gd name="connsiteX538" fmla="*/ 2687089 w 5585039"/>
              <a:gd name="connsiteY538" fmla="*/ 1842884 h 2765812"/>
              <a:gd name="connsiteX539" fmla="*/ 2760486 w 5585039"/>
              <a:gd name="connsiteY539" fmla="*/ 1743362 h 2765812"/>
              <a:gd name="connsiteX540" fmla="*/ 2765462 w 5585039"/>
              <a:gd name="connsiteY540" fmla="*/ 1736520 h 2765812"/>
              <a:gd name="connsiteX541" fmla="*/ 2771061 w 5585039"/>
              <a:gd name="connsiteY541" fmla="*/ 1744606 h 2765812"/>
              <a:gd name="connsiteX542" fmla="*/ 2767951 w 5585039"/>
              <a:gd name="connsiteY542" fmla="*/ 1748960 h 2765812"/>
              <a:gd name="connsiteX543" fmla="*/ 3398048 w 5585039"/>
              <a:gd name="connsiteY543" fmla="*/ 2549489 h 2765812"/>
              <a:gd name="connsiteX544" fmla="*/ 3342067 w 5585039"/>
              <a:gd name="connsiteY544" fmla="*/ 2474226 h 2765812"/>
              <a:gd name="connsiteX545" fmla="*/ 3203358 w 5585039"/>
              <a:gd name="connsiteY545" fmla="*/ 2285134 h 2765812"/>
              <a:gd name="connsiteX546" fmla="*/ 3125607 w 5585039"/>
              <a:gd name="connsiteY546" fmla="*/ 2178148 h 2765812"/>
              <a:gd name="connsiteX547" fmla="*/ 3045368 w 5585039"/>
              <a:gd name="connsiteY547" fmla="*/ 2067430 h 2765812"/>
              <a:gd name="connsiteX548" fmla="*/ 2965750 w 5585039"/>
              <a:gd name="connsiteY548" fmla="*/ 1956712 h 2765812"/>
              <a:gd name="connsiteX549" fmla="*/ 2888621 w 5585039"/>
              <a:gd name="connsiteY549" fmla="*/ 1849104 h 2765812"/>
              <a:gd name="connsiteX550" fmla="*/ 2817090 w 5585039"/>
              <a:gd name="connsiteY550" fmla="*/ 1748338 h 2765812"/>
              <a:gd name="connsiteX551" fmla="*/ 2753022 w 5585039"/>
              <a:gd name="connsiteY551" fmla="*/ 1657525 h 2765812"/>
              <a:gd name="connsiteX552" fmla="*/ 2699529 w 5585039"/>
              <a:gd name="connsiteY552" fmla="*/ 1581017 h 2765812"/>
              <a:gd name="connsiteX553" fmla="*/ 2658477 w 5585039"/>
              <a:gd name="connsiteY553" fmla="*/ 1521926 h 2765812"/>
              <a:gd name="connsiteX554" fmla="*/ 2623022 w 5585039"/>
              <a:gd name="connsiteY554" fmla="*/ 1470299 h 2765812"/>
              <a:gd name="connsiteX555" fmla="*/ 2660965 w 5585039"/>
              <a:gd name="connsiteY555" fmla="*/ 1520682 h 2765812"/>
              <a:gd name="connsiteX556" fmla="*/ 2703883 w 5585039"/>
              <a:gd name="connsiteY556" fmla="*/ 1578529 h 2765812"/>
              <a:gd name="connsiteX557" fmla="*/ 2759864 w 5585039"/>
              <a:gd name="connsiteY557" fmla="*/ 1653792 h 2765812"/>
              <a:gd name="connsiteX558" fmla="*/ 2825798 w 5585039"/>
              <a:gd name="connsiteY558" fmla="*/ 1743362 h 2765812"/>
              <a:gd name="connsiteX559" fmla="*/ 2899195 w 5585039"/>
              <a:gd name="connsiteY559" fmla="*/ 1842884 h 2765812"/>
              <a:gd name="connsiteX560" fmla="*/ 2976946 w 5585039"/>
              <a:gd name="connsiteY560" fmla="*/ 1949870 h 2765812"/>
              <a:gd name="connsiteX561" fmla="*/ 3057186 w 5585039"/>
              <a:gd name="connsiteY561" fmla="*/ 2060588 h 2765812"/>
              <a:gd name="connsiteX562" fmla="*/ 3136803 w 5585039"/>
              <a:gd name="connsiteY562" fmla="*/ 2171306 h 2765812"/>
              <a:gd name="connsiteX563" fmla="*/ 3213933 w 5585039"/>
              <a:gd name="connsiteY563" fmla="*/ 2278914 h 2765812"/>
              <a:gd name="connsiteX564" fmla="*/ 3349531 w 5585039"/>
              <a:gd name="connsiteY564" fmla="*/ 2470493 h 2765812"/>
              <a:gd name="connsiteX565" fmla="*/ 3403024 w 5585039"/>
              <a:gd name="connsiteY565" fmla="*/ 2547001 h 2765812"/>
              <a:gd name="connsiteX566" fmla="*/ 3444077 w 5585039"/>
              <a:gd name="connsiteY566" fmla="*/ 2606092 h 2765812"/>
              <a:gd name="connsiteX567" fmla="*/ 3479531 w 5585039"/>
              <a:gd name="connsiteY567" fmla="*/ 2657719 h 2765812"/>
              <a:gd name="connsiteX568" fmla="*/ 3441589 w 5585039"/>
              <a:gd name="connsiteY568" fmla="*/ 2607336 h 2765812"/>
              <a:gd name="connsiteX569" fmla="*/ 3398670 w 5585039"/>
              <a:gd name="connsiteY569" fmla="*/ 2549489 h 276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</a:cxnLst>
            <a:rect l="l" t="t" r="r" b="b"/>
            <a:pathLst>
              <a:path w="5585039" h="2765812">
                <a:moveTo>
                  <a:pt x="3484508" y="2738580"/>
                </a:moveTo>
                <a:cubicBezTo>
                  <a:pt x="3505656" y="2767815"/>
                  <a:pt x="3546709" y="2774657"/>
                  <a:pt x="3575943" y="2753509"/>
                </a:cubicBezTo>
                <a:cubicBezTo>
                  <a:pt x="3578431" y="2751643"/>
                  <a:pt x="3580919" y="2749155"/>
                  <a:pt x="3583407" y="2746666"/>
                </a:cubicBezTo>
                <a:cubicBezTo>
                  <a:pt x="3588383" y="2742312"/>
                  <a:pt x="3592116" y="2736714"/>
                  <a:pt x="3595226" y="2731116"/>
                </a:cubicBezTo>
                <a:cubicBezTo>
                  <a:pt x="3602068" y="2718054"/>
                  <a:pt x="3604556" y="2703126"/>
                  <a:pt x="3602068" y="2688819"/>
                </a:cubicBezTo>
                <a:cubicBezTo>
                  <a:pt x="3600202" y="2679489"/>
                  <a:pt x="3597092" y="2669537"/>
                  <a:pt x="3590872" y="2661451"/>
                </a:cubicBezTo>
                <a:lnTo>
                  <a:pt x="3498192" y="2532072"/>
                </a:lnTo>
                <a:lnTo>
                  <a:pt x="3473933" y="2497862"/>
                </a:lnTo>
                <a:lnTo>
                  <a:pt x="3348909" y="2323699"/>
                </a:lnTo>
                <a:lnTo>
                  <a:pt x="3322163" y="2286378"/>
                </a:lnTo>
                <a:lnTo>
                  <a:pt x="3190296" y="2102263"/>
                </a:lnTo>
                <a:lnTo>
                  <a:pt x="3161062" y="2061210"/>
                </a:lnTo>
                <a:lnTo>
                  <a:pt x="2930296" y="1739630"/>
                </a:lnTo>
                <a:lnTo>
                  <a:pt x="2895463" y="1690491"/>
                </a:lnTo>
                <a:lnTo>
                  <a:pt x="2873693" y="1660013"/>
                </a:lnTo>
                <a:lnTo>
                  <a:pt x="2895463" y="1629534"/>
                </a:lnTo>
                <a:lnTo>
                  <a:pt x="2930296" y="1580395"/>
                </a:lnTo>
                <a:lnTo>
                  <a:pt x="3118143" y="1318528"/>
                </a:lnTo>
                <a:cubicBezTo>
                  <a:pt x="3148621" y="1320394"/>
                  <a:pt x="3200870" y="1323504"/>
                  <a:pt x="3268048" y="1330347"/>
                </a:cubicBezTo>
                <a:cubicBezTo>
                  <a:pt x="3279244" y="1331591"/>
                  <a:pt x="3291062" y="1332835"/>
                  <a:pt x="3302880" y="1334079"/>
                </a:cubicBezTo>
                <a:cubicBezTo>
                  <a:pt x="3376278" y="1342165"/>
                  <a:pt x="3463981" y="1354605"/>
                  <a:pt x="3557283" y="1372021"/>
                </a:cubicBezTo>
                <a:cubicBezTo>
                  <a:pt x="3568479" y="1373887"/>
                  <a:pt x="3580297" y="1376375"/>
                  <a:pt x="3591494" y="1378863"/>
                </a:cubicBezTo>
                <a:cubicBezTo>
                  <a:pt x="3595226" y="1379485"/>
                  <a:pt x="3598336" y="1380107"/>
                  <a:pt x="3602068" y="1380729"/>
                </a:cubicBezTo>
                <a:cubicBezTo>
                  <a:pt x="3688527" y="1398768"/>
                  <a:pt x="3784939" y="1423026"/>
                  <a:pt x="3880107" y="1455371"/>
                </a:cubicBezTo>
                <a:cubicBezTo>
                  <a:pt x="3891303" y="1459103"/>
                  <a:pt x="3901877" y="1463457"/>
                  <a:pt x="3913073" y="1467189"/>
                </a:cubicBezTo>
                <a:cubicBezTo>
                  <a:pt x="3957858" y="1483361"/>
                  <a:pt x="4002021" y="1501400"/>
                  <a:pt x="4044318" y="1521304"/>
                </a:cubicBezTo>
                <a:cubicBezTo>
                  <a:pt x="4010107" y="1561735"/>
                  <a:pt x="3940442" y="1650060"/>
                  <a:pt x="3911207" y="1720348"/>
                </a:cubicBezTo>
                <a:cubicBezTo>
                  <a:pt x="3870777" y="1818004"/>
                  <a:pt x="3914317" y="1911305"/>
                  <a:pt x="3916183" y="1915037"/>
                </a:cubicBezTo>
                <a:lnTo>
                  <a:pt x="3916183" y="1915037"/>
                </a:lnTo>
                <a:cubicBezTo>
                  <a:pt x="3926136" y="1936186"/>
                  <a:pt x="3946662" y="1961066"/>
                  <a:pt x="3977763" y="1991545"/>
                </a:cubicBezTo>
                <a:cubicBezTo>
                  <a:pt x="3985849" y="1999631"/>
                  <a:pt x="3994557" y="2007717"/>
                  <a:pt x="4003887" y="2016425"/>
                </a:cubicBezTo>
                <a:cubicBezTo>
                  <a:pt x="4011973" y="2023889"/>
                  <a:pt x="4020681" y="2031975"/>
                  <a:pt x="4030634" y="2040061"/>
                </a:cubicBezTo>
                <a:cubicBezTo>
                  <a:pt x="4048050" y="2054990"/>
                  <a:pt x="4065466" y="2069296"/>
                  <a:pt x="4082260" y="2082358"/>
                </a:cubicBezTo>
                <a:cubicBezTo>
                  <a:pt x="4132644" y="2122167"/>
                  <a:pt x="4181160" y="2153890"/>
                  <a:pt x="4227189" y="2180014"/>
                </a:cubicBezTo>
                <a:cubicBezTo>
                  <a:pt x="4237763" y="2186234"/>
                  <a:pt x="4248338" y="2191210"/>
                  <a:pt x="4258290" y="2196808"/>
                </a:cubicBezTo>
                <a:cubicBezTo>
                  <a:pt x="4362166" y="2250301"/>
                  <a:pt x="4452357" y="2272072"/>
                  <a:pt x="4525133" y="2278292"/>
                </a:cubicBezTo>
                <a:cubicBezTo>
                  <a:pt x="4535707" y="2278914"/>
                  <a:pt x="4545659" y="2279536"/>
                  <a:pt x="4555611" y="2280158"/>
                </a:cubicBezTo>
                <a:cubicBezTo>
                  <a:pt x="4564941" y="2280158"/>
                  <a:pt x="4574272" y="2280158"/>
                  <a:pt x="4582980" y="2280158"/>
                </a:cubicBezTo>
                <a:cubicBezTo>
                  <a:pt x="4717334" y="2277048"/>
                  <a:pt x="4794464" y="2223555"/>
                  <a:pt x="4797573" y="2221067"/>
                </a:cubicBezTo>
                <a:lnTo>
                  <a:pt x="4801306" y="2218579"/>
                </a:lnTo>
                <a:lnTo>
                  <a:pt x="4803794" y="2214847"/>
                </a:lnTo>
                <a:cubicBezTo>
                  <a:pt x="4808148" y="2208005"/>
                  <a:pt x="5258484" y="1500778"/>
                  <a:pt x="5519107" y="1360203"/>
                </a:cubicBezTo>
                <a:lnTo>
                  <a:pt x="5585040" y="1324748"/>
                </a:lnTo>
                <a:lnTo>
                  <a:pt x="5509777" y="1319150"/>
                </a:lnTo>
                <a:cubicBezTo>
                  <a:pt x="5504801" y="1319150"/>
                  <a:pt x="5027096" y="1281208"/>
                  <a:pt x="4801306" y="1042977"/>
                </a:cubicBezTo>
                <a:cubicBezTo>
                  <a:pt x="4813746" y="1018719"/>
                  <a:pt x="4838626" y="966470"/>
                  <a:pt x="4855421" y="897427"/>
                </a:cubicBezTo>
                <a:cubicBezTo>
                  <a:pt x="4885899" y="772402"/>
                  <a:pt x="4875325" y="652976"/>
                  <a:pt x="4825564" y="552210"/>
                </a:cubicBezTo>
                <a:cubicBezTo>
                  <a:pt x="4805038" y="511158"/>
                  <a:pt x="4740349" y="404794"/>
                  <a:pt x="4581114" y="304028"/>
                </a:cubicBezTo>
                <a:cubicBezTo>
                  <a:pt x="4426233" y="205750"/>
                  <a:pt x="4225945" y="139817"/>
                  <a:pt x="3986471" y="106850"/>
                </a:cubicBezTo>
                <a:lnTo>
                  <a:pt x="3988337" y="103740"/>
                </a:lnTo>
                <a:cubicBezTo>
                  <a:pt x="4009485" y="74506"/>
                  <a:pt x="4002643" y="33453"/>
                  <a:pt x="3973409" y="12304"/>
                </a:cubicBezTo>
                <a:cubicBezTo>
                  <a:pt x="3944174" y="-8844"/>
                  <a:pt x="3903121" y="-2002"/>
                  <a:pt x="3881973" y="27233"/>
                </a:cubicBezTo>
                <a:lnTo>
                  <a:pt x="2792209" y="1546184"/>
                </a:lnTo>
                <a:lnTo>
                  <a:pt x="1703067" y="29721"/>
                </a:lnTo>
                <a:cubicBezTo>
                  <a:pt x="1681919" y="486"/>
                  <a:pt x="1640866" y="-6356"/>
                  <a:pt x="1611631" y="14792"/>
                </a:cubicBezTo>
                <a:cubicBezTo>
                  <a:pt x="1582397" y="35941"/>
                  <a:pt x="1575555" y="76994"/>
                  <a:pt x="1596703" y="106228"/>
                </a:cubicBezTo>
                <a:lnTo>
                  <a:pt x="1598569" y="109338"/>
                </a:lnTo>
                <a:cubicBezTo>
                  <a:pt x="1359095" y="142305"/>
                  <a:pt x="1158807" y="208238"/>
                  <a:pt x="1003926" y="306516"/>
                </a:cubicBezTo>
                <a:cubicBezTo>
                  <a:pt x="844069" y="407282"/>
                  <a:pt x="780002" y="513646"/>
                  <a:pt x="759476" y="554698"/>
                </a:cubicBezTo>
                <a:cubicBezTo>
                  <a:pt x="709715" y="655464"/>
                  <a:pt x="699141" y="774890"/>
                  <a:pt x="729619" y="899915"/>
                </a:cubicBezTo>
                <a:cubicBezTo>
                  <a:pt x="746414" y="968958"/>
                  <a:pt x="771294" y="1021207"/>
                  <a:pt x="783734" y="1045465"/>
                </a:cubicBezTo>
                <a:cubicBezTo>
                  <a:pt x="557944" y="1283696"/>
                  <a:pt x="80239" y="1321016"/>
                  <a:pt x="75263" y="1321638"/>
                </a:cubicBezTo>
                <a:lnTo>
                  <a:pt x="0" y="1327236"/>
                </a:lnTo>
                <a:lnTo>
                  <a:pt x="65933" y="1362691"/>
                </a:lnTo>
                <a:cubicBezTo>
                  <a:pt x="326556" y="1503266"/>
                  <a:pt x="776892" y="2210493"/>
                  <a:pt x="781246" y="2217335"/>
                </a:cubicBezTo>
                <a:lnTo>
                  <a:pt x="783734" y="2221067"/>
                </a:lnTo>
                <a:lnTo>
                  <a:pt x="787466" y="2223555"/>
                </a:lnTo>
                <a:cubicBezTo>
                  <a:pt x="790576" y="2226043"/>
                  <a:pt x="867706" y="2278914"/>
                  <a:pt x="1002060" y="2282646"/>
                </a:cubicBezTo>
                <a:cubicBezTo>
                  <a:pt x="1035027" y="2283268"/>
                  <a:pt x="1074214" y="2280780"/>
                  <a:pt x="1117754" y="2273316"/>
                </a:cubicBezTo>
                <a:cubicBezTo>
                  <a:pt x="1130817" y="2270828"/>
                  <a:pt x="1144501" y="2268340"/>
                  <a:pt x="1158185" y="2264608"/>
                </a:cubicBezTo>
                <a:cubicBezTo>
                  <a:pt x="1231582" y="2245947"/>
                  <a:pt x="1316798" y="2211115"/>
                  <a:pt x="1411344" y="2150780"/>
                </a:cubicBezTo>
                <a:cubicBezTo>
                  <a:pt x="1421296" y="2144559"/>
                  <a:pt x="1430626" y="2138339"/>
                  <a:pt x="1440578" y="2131497"/>
                </a:cubicBezTo>
                <a:cubicBezTo>
                  <a:pt x="1461105" y="2117191"/>
                  <a:pt x="1482253" y="2102263"/>
                  <a:pt x="1503401" y="2085468"/>
                </a:cubicBezTo>
                <a:cubicBezTo>
                  <a:pt x="1520196" y="2072406"/>
                  <a:pt x="1537612" y="2058100"/>
                  <a:pt x="1555028" y="2043172"/>
                </a:cubicBezTo>
                <a:cubicBezTo>
                  <a:pt x="1607277" y="1997765"/>
                  <a:pt x="1641488" y="1962310"/>
                  <a:pt x="1660148" y="1934320"/>
                </a:cubicBezTo>
                <a:cubicBezTo>
                  <a:pt x="1663880" y="1928721"/>
                  <a:pt x="1666990" y="1923123"/>
                  <a:pt x="1669478" y="1918147"/>
                </a:cubicBezTo>
                <a:lnTo>
                  <a:pt x="1669478" y="1918147"/>
                </a:lnTo>
                <a:cubicBezTo>
                  <a:pt x="1669478" y="1918147"/>
                  <a:pt x="1673833" y="1908817"/>
                  <a:pt x="1678187" y="1895133"/>
                </a:cubicBezTo>
                <a:cubicBezTo>
                  <a:pt x="1689383" y="1860922"/>
                  <a:pt x="1703067" y="1793123"/>
                  <a:pt x="1674455" y="1723458"/>
                </a:cubicBezTo>
                <a:cubicBezTo>
                  <a:pt x="1645220" y="1653171"/>
                  <a:pt x="1575555" y="1564845"/>
                  <a:pt x="1541344" y="1524414"/>
                </a:cubicBezTo>
                <a:cubicBezTo>
                  <a:pt x="1617852" y="1488337"/>
                  <a:pt x="1699335" y="1458481"/>
                  <a:pt x="1780197" y="1434845"/>
                </a:cubicBezTo>
                <a:cubicBezTo>
                  <a:pt x="1791393" y="1431734"/>
                  <a:pt x="1802589" y="1428002"/>
                  <a:pt x="1813785" y="1424892"/>
                </a:cubicBezTo>
                <a:cubicBezTo>
                  <a:pt x="1872254" y="1408720"/>
                  <a:pt x="1929479" y="1395036"/>
                  <a:pt x="1983594" y="1383839"/>
                </a:cubicBezTo>
                <a:cubicBezTo>
                  <a:pt x="2029001" y="1374509"/>
                  <a:pt x="2072542" y="1366423"/>
                  <a:pt x="2115461" y="1359581"/>
                </a:cubicBezTo>
                <a:cubicBezTo>
                  <a:pt x="2127279" y="1357715"/>
                  <a:pt x="2139097" y="1355849"/>
                  <a:pt x="2150293" y="1353983"/>
                </a:cubicBezTo>
                <a:cubicBezTo>
                  <a:pt x="2295844" y="1332213"/>
                  <a:pt x="2415270" y="1324126"/>
                  <a:pt x="2467519" y="1321016"/>
                </a:cubicBezTo>
                <a:lnTo>
                  <a:pt x="2522878" y="1398146"/>
                </a:lnTo>
                <a:lnTo>
                  <a:pt x="2566419" y="1458481"/>
                </a:lnTo>
                <a:lnTo>
                  <a:pt x="2712592" y="1661879"/>
                </a:lnTo>
                <a:lnTo>
                  <a:pt x="2611826" y="1802453"/>
                </a:lnTo>
                <a:lnTo>
                  <a:pt x="2581969" y="1844128"/>
                </a:lnTo>
                <a:lnTo>
                  <a:pt x="2206896" y="2366617"/>
                </a:lnTo>
                <a:lnTo>
                  <a:pt x="2182638" y="2400206"/>
                </a:lnTo>
                <a:lnTo>
                  <a:pt x="2062590" y="2567527"/>
                </a:lnTo>
                <a:lnTo>
                  <a:pt x="2040197" y="2598628"/>
                </a:lnTo>
                <a:lnTo>
                  <a:pt x="1994790" y="2661451"/>
                </a:lnTo>
                <a:cubicBezTo>
                  <a:pt x="1979862" y="2682599"/>
                  <a:pt x="1978618" y="2709968"/>
                  <a:pt x="1990436" y="2731116"/>
                </a:cubicBezTo>
                <a:cubicBezTo>
                  <a:pt x="1994790" y="2739824"/>
                  <a:pt x="2001633" y="2747289"/>
                  <a:pt x="2009719" y="2752887"/>
                </a:cubicBezTo>
                <a:cubicBezTo>
                  <a:pt x="2038953" y="2774035"/>
                  <a:pt x="2080006" y="2767193"/>
                  <a:pt x="2101154" y="2737958"/>
                </a:cubicBezTo>
                <a:lnTo>
                  <a:pt x="2111107" y="2723652"/>
                </a:lnTo>
                <a:lnTo>
                  <a:pt x="2133499" y="2692552"/>
                </a:lnTo>
                <a:lnTo>
                  <a:pt x="2241107" y="2542025"/>
                </a:lnTo>
                <a:lnTo>
                  <a:pt x="2265365" y="2508436"/>
                </a:lnTo>
                <a:lnTo>
                  <a:pt x="2606228" y="2033841"/>
                </a:lnTo>
                <a:lnTo>
                  <a:pt x="2636084" y="1992167"/>
                </a:lnTo>
                <a:lnTo>
                  <a:pt x="2792831" y="1773841"/>
                </a:lnTo>
                <a:lnTo>
                  <a:pt x="2895463" y="1916903"/>
                </a:lnTo>
                <a:lnTo>
                  <a:pt x="2930296" y="1966042"/>
                </a:lnTo>
                <a:lnTo>
                  <a:pt x="3133693" y="2249057"/>
                </a:lnTo>
                <a:lnTo>
                  <a:pt x="3162928" y="2290110"/>
                </a:lnTo>
                <a:lnTo>
                  <a:pt x="3279866" y="2453077"/>
                </a:lnTo>
                <a:lnTo>
                  <a:pt x="3306612" y="2490398"/>
                </a:lnTo>
                <a:lnTo>
                  <a:pt x="3417330" y="2644657"/>
                </a:lnTo>
                <a:lnTo>
                  <a:pt x="3441589" y="2678867"/>
                </a:lnTo>
                <a:lnTo>
                  <a:pt x="3484508" y="2738580"/>
                </a:lnTo>
                <a:close/>
                <a:moveTo>
                  <a:pt x="2083116" y="2731738"/>
                </a:moveTo>
                <a:cubicBezTo>
                  <a:pt x="2083116" y="2731738"/>
                  <a:pt x="2082494" y="2736714"/>
                  <a:pt x="2082494" y="2736714"/>
                </a:cubicBezTo>
                <a:cubicBezTo>
                  <a:pt x="2082494" y="2736714"/>
                  <a:pt x="2081872" y="2734848"/>
                  <a:pt x="2080628" y="2732360"/>
                </a:cubicBezTo>
                <a:cubicBezTo>
                  <a:pt x="2079384" y="2729872"/>
                  <a:pt x="2078140" y="2726140"/>
                  <a:pt x="2075652" y="2721786"/>
                </a:cubicBezTo>
                <a:cubicBezTo>
                  <a:pt x="2071298" y="2713078"/>
                  <a:pt x="2065700" y="2701882"/>
                  <a:pt x="2056992" y="2695040"/>
                </a:cubicBezTo>
                <a:cubicBezTo>
                  <a:pt x="2055126" y="2693173"/>
                  <a:pt x="2052637" y="2691930"/>
                  <a:pt x="2050149" y="2690686"/>
                </a:cubicBezTo>
                <a:cubicBezTo>
                  <a:pt x="2047661" y="2689442"/>
                  <a:pt x="2045173" y="2688197"/>
                  <a:pt x="2042685" y="2687575"/>
                </a:cubicBezTo>
                <a:cubicBezTo>
                  <a:pt x="2040197" y="2686953"/>
                  <a:pt x="2037709" y="2686332"/>
                  <a:pt x="2035221" y="2685709"/>
                </a:cubicBezTo>
                <a:cubicBezTo>
                  <a:pt x="2033977" y="2685709"/>
                  <a:pt x="2032733" y="2685709"/>
                  <a:pt x="2031489" y="2685709"/>
                </a:cubicBezTo>
                <a:cubicBezTo>
                  <a:pt x="2030245" y="2685709"/>
                  <a:pt x="2029001" y="2685709"/>
                  <a:pt x="2027757" y="2685709"/>
                </a:cubicBezTo>
                <a:cubicBezTo>
                  <a:pt x="2025269" y="2685709"/>
                  <a:pt x="2023403" y="2685709"/>
                  <a:pt x="2020915" y="2685709"/>
                </a:cubicBezTo>
                <a:cubicBezTo>
                  <a:pt x="2019049" y="2685709"/>
                  <a:pt x="2017183" y="2685709"/>
                  <a:pt x="2015939" y="2685709"/>
                </a:cubicBezTo>
                <a:cubicBezTo>
                  <a:pt x="2012829" y="2685709"/>
                  <a:pt x="2010963" y="2685709"/>
                  <a:pt x="2010963" y="2685709"/>
                </a:cubicBezTo>
                <a:cubicBezTo>
                  <a:pt x="2010963" y="2685709"/>
                  <a:pt x="2012207" y="2684465"/>
                  <a:pt x="2014695" y="2683221"/>
                </a:cubicBezTo>
                <a:cubicBezTo>
                  <a:pt x="2015939" y="2682599"/>
                  <a:pt x="2017805" y="2681355"/>
                  <a:pt x="2019671" y="2680733"/>
                </a:cubicBezTo>
                <a:cubicBezTo>
                  <a:pt x="2021537" y="2679489"/>
                  <a:pt x="2024025" y="2678867"/>
                  <a:pt x="2026513" y="2678245"/>
                </a:cubicBezTo>
                <a:cubicBezTo>
                  <a:pt x="2029001" y="2677623"/>
                  <a:pt x="2032111" y="2677001"/>
                  <a:pt x="2035221" y="2676379"/>
                </a:cubicBezTo>
                <a:cubicBezTo>
                  <a:pt x="2038331" y="2676379"/>
                  <a:pt x="2041441" y="2676379"/>
                  <a:pt x="2045173" y="2676379"/>
                </a:cubicBezTo>
                <a:cubicBezTo>
                  <a:pt x="2047039" y="2676379"/>
                  <a:pt x="2048905" y="2676379"/>
                  <a:pt x="2050772" y="2677623"/>
                </a:cubicBezTo>
                <a:cubicBezTo>
                  <a:pt x="2052637" y="2677623"/>
                  <a:pt x="2054503" y="2678867"/>
                  <a:pt x="2056370" y="2679489"/>
                </a:cubicBezTo>
                <a:cubicBezTo>
                  <a:pt x="2060102" y="2680733"/>
                  <a:pt x="2063212" y="2683221"/>
                  <a:pt x="2066322" y="2685087"/>
                </a:cubicBezTo>
                <a:cubicBezTo>
                  <a:pt x="2072542" y="2690063"/>
                  <a:pt x="2076274" y="2696284"/>
                  <a:pt x="2079384" y="2702504"/>
                </a:cubicBezTo>
                <a:cubicBezTo>
                  <a:pt x="2081872" y="2708724"/>
                  <a:pt x="2083738" y="2714944"/>
                  <a:pt x="2084360" y="2719920"/>
                </a:cubicBezTo>
                <a:cubicBezTo>
                  <a:pt x="2084360" y="2724896"/>
                  <a:pt x="2084360" y="2729250"/>
                  <a:pt x="2084360" y="2732360"/>
                </a:cubicBezTo>
                <a:close/>
                <a:moveTo>
                  <a:pt x="3503168" y="2719298"/>
                </a:moveTo>
                <a:cubicBezTo>
                  <a:pt x="3503168" y="2714322"/>
                  <a:pt x="3505034" y="2708102"/>
                  <a:pt x="3508144" y="2701882"/>
                </a:cubicBezTo>
                <a:cubicBezTo>
                  <a:pt x="3510632" y="2695662"/>
                  <a:pt x="3514986" y="2689442"/>
                  <a:pt x="3521206" y="2684465"/>
                </a:cubicBezTo>
                <a:cubicBezTo>
                  <a:pt x="3524316" y="2681977"/>
                  <a:pt x="3527426" y="2680111"/>
                  <a:pt x="3531158" y="2678867"/>
                </a:cubicBezTo>
                <a:cubicBezTo>
                  <a:pt x="3533024" y="2678245"/>
                  <a:pt x="3534891" y="2677623"/>
                  <a:pt x="3536757" y="2677001"/>
                </a:cubicBezTo>
                <a:cubicBezTo>
                  <a:pt x="3538623" y="2677001"/>
                  <a:pt x="3540489" y="2676379"/>
                  <a:pt x="3542355" y="2675757"/>
                </a:cubicBezTo>
                <a:cubicBezTo>
                  <a:pt x="3546087" y="2675757"/>
                  <a:pt x="3549197" y="2675757"/>
                  <a:pt x="3552307" y="2675757"/>
                </a:cubicBezTo>
                <a:cubicBezTo>
                  <a:pt x="3555417" y="2675757"/>
                  <a:pt x="3558527" y="2677001"/>
                  <a:pt x="3561015" y="2677623"/>
                </a:cubicBezTo>
                <a:cubicBezTo>
                  <a:pt x="3563503" y="2678245"/>
                  <a:pt x="3565991" y="2679489"/>
                  <a:pt x="3567857" y="2680111"/>
                </a:cubicBezTo>
                <a:cubicBezTo>
                  <a:pt x="3569723" y="2680733"/>
                  <a:pt x="3571589" y="2681977"/>
                  <a:pt x="3572833" y="2682599"/>
                </a:cubicBezTo>
                <a:cubicBezTo>
                  <a:pt x="3575321" y="2684465"/>
                  <a:pt x="3576565" y="2685087"/>
                  <a:pt x="3576565" y="2685087"/>
                </a:cubicBezTo>
                <a:cubicBezTo>
                  <a:pt x="3576565" y="2685087"/>
                  <a:pt x="3574699" y="2685087"/>
                  <a:pt x="3571589" y="2685087"/>
                </a:cubicBezTo>
                <a:cubicBezTo>
                  <a:pt x="3570345" y="2685087"/>
                  <a:pt x="3568479" y="2685087"/>
                  <a:pt x="3566613" y="2685087"/>
                </a:cubicBezTo>
                <a:cubicBezTo>
                  <a:pt x="3564747" y="2685087"/>
                  <a:pt x="3562259" y="2685087"/>
                  <a:pt x="3559771" y="2685087"/>
                </a:cubicBezTo>
                <a:cubicBezTo>
                  <a:pt x="3558527" y="2685087"/>
                  <a:pt x="3557283" y="2685087"/>
                  <a:pt x="3556039" y="2685087"/>
                </a:cubicBezTo>
                <a:cubicBezTo>
                  <a:pt x="3554795" y="2685087"/>
                  <a:pt x="3553551" y="2685087"/>
                  <a:pt x="3552307" y="2685087"/>
                </a:cubicBezTo>
                <a:cubicBezTo>
                  <a:pt x="3549819" y="2685087"/>
                  <a:pt x="3547331" y="2685709"/>
                  <a:pt x="3544843" y="2686953"/>
                </a:cubicBezTo>
                <a:cubicBezTo>
                  <a:pt x="3542355" y="2687575"/>
                  <a:pt x="3539867" y="2688819"/>
                  <a:pt x="3537379" y="2690063"/>
                </a:cubicBezTo>
                <a:cubicBezTo>
                  <a:pt x="3534891" y="2691307"/>
                  <a:pt x="3532403" y="2692552"/>
                  <a:pt x="3530536" y="2694417"/>
                </a:cubicBezTo>
                <a:cubicBezTo>
                  <a:pt x="3521828" y="2701260"/>
                  <a:pt x="3516230" y="2712456"/>
                  <a:pt x="3511876" y="2721164"/>
                </a:cubicBezTo>
                <a:cubicBezTo>
                  <a:pt x="3510010" y="2725518"/>
                  <a:pt x="3508144" y="2729250"/>
                  <a:pt x="3506900" y="2731738"/>
                </a:cubicBezTo>
                <a:cubicBezTo>
                  <a:pt x="3505656" y="2734226"/>
                  <a:pt x="3505034" y="2736092"/>
                  <a:pt x="3505034" y="2736092"/>
                </a:cubicBezTo>
                <a:cubicBezTo>
                  <a:pt x="3505034" y="2736092"/>
                  <a:pt x="3505034" y="2734226"/>
                  <a:pt x="3504412" y="2731116"/>
                </a:cubicBezTo>
                <a:cubicBezTo>
                  <a:pt x="3504412" y="2728006"/>
                  <a:pt x="3504412" y="2723652"/>
                  <a:pt x="3504412" y="2718676"/>
                </a:cubicBezTo>
                <a:close/>
                <a:moveTo>
                  <a:pt x="3561637" y="1057284"/>
                </a:moveTo>
                <a:cubicBezTo>
                  <a:pt x="3583407" y="1029915"/>
                  <a:pt x="3607044" y="1000680"/>
                  <a:pt x="3633790" y="970202"/>
                </a:cubicBezTo>
                <a:cubicBezTo>
                  <a:pt x="3669867" y="927905"/>
                  <a:pt x="3710920" y="870680"/>
                  <a:pt x="3753838" y="805991"/>
                </a:cubicBezTo>
                <a:cubicBezTo>
                  <a:pt x="3830968" y="825895"/>
                  <a:pt x="3916183" y="850776"/>
                  <a:pt x="4000155" y="880632"/>
                </a:cubicBezTo>
                <a:cubicBezTo>
                  <a:pt x="3967810" y="954652"/>
                  <a:pt x="3928002" y="1042355"/>
                  <a:pt x="3888193" y="1124461"/>
                </a:cubicBezTo>
                <a:cubicBezTo>
                  <a:pt x="3778719" y="1096470"/>
                  <a:pt x="3664269" y="1074078"/>
                  <a:pt x="3562259" y="1057284"/>
                </a:cubicBezTo>
                <a:close/>
                <a:moveTo>
                  <a:pt x="4034988" y="1469677"/>
                </a:moveTo>
                <a:cubicBezTo>
                  <a:pt x="3954126" y="1433600"/>
                  <a:pt x="3862069" y="1401878"/>
                  <a:pt x="3760059" y="1374509"/>
                </a:cubicBezTo>
                <a:cubicBezTo>
                  <a:pt x="3791159" y="1327858"/>
                  <a:pt x="3840298" y="1233313"/>
                  <a:pt x="3890681" y="1129437"/>
                </a:cubicBezTo>
                <a:cubicBezTo>
                  <a:pt x="4005131" y="1158671"/>
                  <a:pt x="4113983" y="1194748"/>
                  <a:pt x="4195467" y="1238289"/>
                </a:cubicBezTo>
                <a:cubicBezTo>
                  <a:pt x="4153792" y="1342787"/>
                  <a:pt x="4107141" y="1451017"/>
                  <a:pt x="4087859" y="1494558"/>
                </a:cubicBezTo>
                <a:cubicBezTo>
                  <a:pt x="4071064" y="1485849"/>
                  <a:pt x="4053648" y="1477763"/>
                  <a:pt x="4035609" y="1469677"/>
                </a:cubicBezTo>
                <a:close/>
                <a:moveTo>
                  <a:pt x="4638961" y="1652549"/>
                </a:moveTo>
                <a:cubicBezTo>
                  <a:pt x="4625277" y="1674941"/>
                  <a:pt x="4610348" y="1700443"/>
                  <a:pt x="4595420" y="1728434"/>
                </a:cubicBezTo>
                <a:cubicBezTo>
                  <a:pt x="4553123" y="1697955"/>
                  <a:pt x="4538817" y="1671209"/>
                  <a:pt x="4533841" y="1655659"/>
                </a:cubicBezTo>
                <a:cubicBezTo>
                  <a:pt x="4574894" y="1577907"/>
                  <a:pt x="4609104" y="1493936"/>
                  <a:pt x="4637717" y="1416806"/>
                </a:cubicBezTo>
                <a:cubicBezTo>
                  <a:pt x="4652023" y="1446041"/>
                  <a:pt x="4677525" y="1473409"/>
                  <a:pt x="4709248" y="1498290"/>
                </a:cubicBezTo>
                <a:cubicBezTo>
                  <a:pt x="4711736" y="1500156"/>
                  <a:pt x="4714846" y="1502644"/>
                  <a:pt x="4717956" y="1504510"/>
                </a:cubicBezTo>
                <a:cubicBezTo>
                  <a:pt x="4691832" y="1559869"/>
                  <a:pt x="4664463" y="1612118"/>
                  <a:pt x="4638961" y="1652549"/>
                </a:cubicBezTo>
                <a:close/>
                <a:moveTo>
                  <a:pt x="4641449" y="1393170"/>
                </a:moveTo>
                <a:cubicBezTo>
                  <a:pt x="4632119" y="1369533"/>
                  <a:pt x="4589822" y="1273122"/>
                  <a:pt x="4485324" y="1165514"/>
                </a:cubicBezTo>
                <a:cubicBezTo>
                  <a:pt x="4487190" y="1160538"/>
                  <a:pt x="4489056" y="1155561"/>
                  <a:pt x="4490922" y="1150585"/>
                </a:cubicBezTo>
                <a:cubicBezTo>
                  <a:pt x="4509582" y="1102690"/>
                  <a:pt x="4533219" y="1049819"/>
                  <a:pt x="4558099" y="995082"/>
                </a:cubicBezTo>
                <a:cubicBezTo>
                  <a:pt x="4688100" y="1175466"/>
                  <a:pt x="4692454" y="1237045"/>
                  <a:pt x="4692454" y="1241399"/>
                </a:cubicBezTo>
                <a:cubicBezTo>
                  <a:pt x="4679392" y="1283074"/>
                  <a:pt x="4662597" y="1335945"/>
                  <a:pt x="4641449" y="1393792"/>
                </a:cubicBezTo>
                <a:close/>
                <a:moveTo>
                  <a:pt x="4556233" y="1600922"/>
                </a:moveTo>
                <a:cubicBezTo>
                  <a:pt x="4548769" y="1617094"/>
                  <a:pt x="4540683" y="1632644"/>
                  <a:pt x="4532597" y="1648194"/>
                </a:cubicBezTo>
                <a:lnTo>
                  <a:pt x="4529487" y="1654414"/>
                </a:lnTo>
                <a:cubicBezTo>
                  <a:pt x="4496520" y="1716616"/>
                  <a:pt x="4459821" y="1773841"/>
                  <a:pt x="4419391" y="1820491"/>
                </a:cubicBezTo>
                <a:cubicBezTo>
                  <a:pt x="4416903" y="1791879"/>
                  <a:pt x="4400108" y="1757046"/>
                  <a:pt x="4367142" y="1712884"/>
                </a:cubicBezTo>
                <a:cubicBezTo>
                  <a:pt x="4362788" y="1706663"/>
                  <a:pt x="4357811" y="1700443"/>
                  <a:pt x="4352836" y="1694223"/>
                </a:cubicBezTo>
                <a:cubicBezTo>
                  <a:pt x="4407573" y="1607142"/>
                  <a:pt x="4417525" y="1525036"/>
                  <a:pt x="4428721" y="1431112"/>
                </a:cubicBezTo>
                <a:cubicBezTo>
                  <a:pt x="4430587" y="1417428"/>
                  <a:pt x="4431831" y="1403122"/>
                  <a:pt x="4433697" y="1388816"/>
                </a:cubicBezTo>
                <a:cubicBezTo>
                  <a:pt x="4537573" y="1460347"/>
                  <a:pt x="4558721" y="1498912"/>
                  <a:pt x="4556855" y="1600922"/>
                </a:cubicBezTo>
                <a:close/>
                <a:moveTo>
                  <a:pt x="4429343" y="1381352"/>
                </a:moveTo>
                <a:cubicBezTo>
                  <a:pt x="4396999" y="1359581"/>
                  <a:pt x="4357811" y="1334079"/>
                  <a:pt x="4308673" y="1303600"/>
                </a:cubicBezTo>
                <a:cubicBezTo>
                  <a:pt x="4286281" y="1289294"/>
                  <a:pt x="4262022" y="1274366"/>
                  <a:pt x="4235897" y="1257571"/>
                </a:cubicBezTo>
                <a:cubicBezTo>
                  <a:pt x="4224701" y="1250729"/>
                  <a:pt x="4212883" y="1243265"/>
                  <a:pt x="4200443" y="1236423"/>
                </a:cubicBezTo>
                <a:cubicBezTo>
                  <a:pt x="4230299" y="1161781"/>
                  <a:pt x="4257046" y="1089628"/>
                  <a:pt x="4269486" y="1043599"/>
                </a:cubicBezTo>
                <a:cubicBezTo>
                  <a:pt x="4271974" y="1033647"/>
                  <a:pt x="4276328" y="1022451"/>
                  <a:pt x="4281304" y="1009389"/>
                </a:cubicBezTo>
                <a:cubicBezTo>
                  <a:pt x="4364654" y="1059772"/>
                  <a:pt x="4429965" y="1114509"/>
                  <a:pt x="4480348" y="1166758"/>
                </a:cubicBezTo>
                <a:cubicBezTo>
                  <a:pt x="4450492" y="1246997"/>
                  <a:pt x="4438051" y="1317906"/>
                  <a:pt x="4429343" y="1381974"/>
                </a:cubicBezTo>
                <a:close/>
                <a:moveTo>
                  <a:pt x="4255802" y="1724080"/>
                </a:moveTo>
                <a:cubicBezTo>
                  <a:pt x="4265754" y="1707285"/>
                  <a:pt x="4275084" y="1692357"/>
                  <a:pt x="4281926" y="1682405"/>
                </a:cubicBezTo>
                <a:cubicBezTo>
                  <a:pt x="4299964" y="1700443"/>
                  <a:pt x="4316759" y="1719726"/>
                  <a:pt x="4331687" y="1739630"/>
                </a:cubicBezTo>
                <a:cubicBezTo>
                  <a:pt x="4332309" y="1740874"/>
                  <a:pt x="4333553" y="1742118"/>
                  <a:pt x="4334175" y="1743362"/>
                </a:cubicBezTo>
                <a:cubicBezTo>
                  <a:pt x="4320491" y="1743362"/>
                  <a:pt x="4296233" y="1740252"/>
                  <a:pt x="4255802" y="1724702"/>
                </a:cubicBezTo>
                <a:close/>
                <a:moveTo>
                  <a:pt x="4327333" y="1901975"/>
                </a:moveTo>
                <a:cubicBezTo>
                  <a:pt x="4323601" y="1913793"/>
                  <a:pt x="4317381" y="1928721"/>
                  <a:pt x="4309917" y="1945516"/>
                </a:cubicBezTo>
                <a:cubicBezTo>
                  <a:pt x="4283170" y="1929966"/>
                  <a:pt x="4260778" y="1915037"/>
                  <a:pt x="4243362" y="1902597"/>
                </a:cubicBezTo>
                <a:cubicBezTo>
                  <a:pt x="4273840" y="1904463"/>
                  <a:pt x="4302453" y="1904463"/>
                  <a:pt x="4327333" y="1901975"/>
                </a:cubicBezTo>
                <a:close/>
                <a:moveTo>
                  <a:pt x="4278816" y="1002547"/>
                </a:moveTo>
                <a:cubicBezTo>
                  <a:pt x="4269486" y="996948"/>
                  <a:pt x="4259534" y="991350"/>
                  <a:pt x="4249582" y="985752"/>
                </a:cubicBezTo>
                <a:cubicBezTo>
                  <a:pt x="4175562" y="944078"/>
                  <a:pt x="4090968" y="908623"/>
                  <a:pt x="4005753" y="877522"/>
                </a:cubicBezTo>
                <a:cubicBezTo>
                  <a:pt x="4026280" y="830249"/>
                  <a:pt x="4043696" y="788575"/>
                  <a:pt x="4054892" y="758096"/>
                </a:cubicBezTo>
                <a:cubicBezTo>
                  <a:pt x="4064844" y="731350"/>
                  <a:pt x="4081639" y="697139"/>
                  <a:pt x="4102787" y="659196"/>
                </a:cubicBezTo>
                <a:cubicBezTo>
                  <a:pt x="4203553" y="700249"/>
                  <a:pt x="4303075" y="748766"/>
                  <a:pt x="4381448" y="804747"/>
                </a:cubicBezTo>
                <a:cubicBezTo>
                  <a:pt x="4337907" y="881876"/>
                  <a:pt x="4299964" y="952164"/>
                  <a:pt x="4278816" y="1001925"/>
                </a:cubicBezTo>
                <a:close/>
                <a:moveTo>
                  <a:pt x="4085371" y="1543697"/>
                </a:moveTo>
                <a:cubicBezTo>
                  <a:pt x="4105275" y="1554271"/>
                  <a:pt x="4124557" y="1564845"/>
                  <a:pt x="4143218" y="1576663"/>
                </a:cubicBezTo>
                <a:cubicBezTo>
                  <a:pt x="4131399" y="1595323"/>
                  <a:pt x="4113361" y="1625802"/>
                  <a:pt x="4095945" y="1661879"/>
                </a:cubicBezTo>
                <a:cubicBezTo>
                  <a:pt x="4049916" y="1653792"/>
                  <a:pt x="4013217" y="1662501"/>
                  <a:pt x="3987715" y="1673697"/>
                </a:cubicBezTo>
                <a:cubicBezTo>
                  <a:pt x="4021926" y="1620204"/>
                  <a:pt x="4064844" y="1567333"/>
                  <a:pt x="4085371" y="1543697"/>
                </a:cubicBezTo>
                <a:close/>
                <a:moveTo>
                  <a:pt x="4060490" y="2009583"/>
                </a:moveTo>
                <a:cubicBezTo>
                  <a:pt x="4060490" y="2009583"/>
                  <a:pt x="4060490" y="2009583"/>
                  <a:pt x="4060490" y="2009583"/>
                </a:cubicBezTo>
                <a:cubicBezTo>
                  <a:pt x="3987093" y="1946138"/>
                  <a:pt x="3964078" y="1913793"/>
                  <a:pt x="3957236" y="1898865"/>
                </a:cubicBezTo>
                <a:lnTo>
                  <a:pt x="3957236" y="1898865"/>
                </a:lnTo>
                <a:cubicBezTo>
                  <a:pt x="3957236" y="1898865"/>
                  <a:pt x="3955992" y="1896377"/>
                  <a:pt x="3954748" y="1892645"/>
                </a:cubicBezTo>
                <a:cubicBezTo>
                  <a:pt x="3954126" y="1890157"/>
                  <a:pt x="3954126" y="1888913"/>
                  <a:pt x="3954748" y="1888291"/>
                </a:cubicBezTo>
                <a:cubicBezTo>
                  <a:pt x="3955992" y="1887047"/>
                  <a:pt x="3965322" y="1880205"/>
                  <a:pt x="4008241" y="1880827"/>
                </a:cubicBezTo>
                <a:cubicBezTo>
                  <a:pt x="4041208" y="1881449"/>
                  <a:pt x="4082260" y="1886425"/>
                  <a:pt x="4126423" y="1891401"/>
                </a:cubicBezTo>
                <a:cubicBezTo>
                  <a:pt x="4101543" y="1929966"/>
                  <a:pt x="4074797" y="1982837"/>
                  <a:pt x="4061734" y="2010205"/>
                </a:cubicBezTo>
                <a:close/>
                <a:moveTo>
                  <a:pt x="4134510" y="1847860"/>
                </a:moveTo>
                <a:cubicBezTo>
                  <a:pt x="4107141" y="1844750"/>
                  <a:pt x="4081017" y="1841640"/>
                  <a:pt x="4057380" y="1839152"/>
                </a:cubicBezTo>
                <a:cubicBezTo>
                  <a:pt x="4052404" y="1782549"/>
                  <a:pt x="4074174" y="1718482"/>
                  <a:pt x="4098433" y="1666233"/>
                </a:cubicBezTo>
                <a:cubicBezTo>
                  <a:pt x="4118959" y="1669965"/>
                  <a:pt x="4141973" y="1677429"/>
                  <a:pt x="4166232" y="1689247"/>
                </a:cubicBezTo>
                <a:cubicBezTo>
                  <a:pt x="4199199" y="1705419"/>
                  <a:pt x="4225945" y="1717238"/>
                  <a:pt x="4248960" y="1725946"/>
                </a:cubicBezTo>
                <a:cubicBezTo>
                  <a:pt x="4228434" y="1762644"/>
                  <a:pt x="4207285" y="1809917"/>
                  <a:pt x="4202309" y="1855324"/>
                </a:cubicBezTo>
                <a:cubicBezTo>
                  <a:pt x="4179294" y="1852836"/>
                  <a:pt x="4156280" y="1850348"/>
                  <a:pt x="4134510" y="1847860"/>
                </a:cubicBezTo>
                <a:close/>
                <a:moveTo>
                  <a:pt x="4457334" y="2014559"/>
                </a:moveTo>
                <a:cubicBezTo>
                  <a:pt x="4420635" y="2093554"/>
                  <a:pt x="4388290" y="2163842"/>
                  <a:pt x="4367764" y="2199919"/>
                </a:cubicBezTo>
                <a:cubicBezTo>
                  <a:pt x="4321113" y="2182502"/>
                  <a:pt x="4271352" y="2158866"/>
                  <a:pt x="4217237" y="2125899"/>
                </a:cubicBezTo>
                <a:cubicBezTo>
                  <a:pt x="4235897" y="2094798"/>
                  <a:pt x="4283170" y="2013937"/>
                  <a:pt x="4311783" y="1951736"/>
                </a:cubicBezTo>
                <a:cubicBezTo>
                  <a:pt x="4353457" y="1975372"/>
                  <a:pt x="4403841" y="1999009"/>
                  <a:pt x="4457955" y="2013315"/>
                </a:cubicBezTo>
                <a:cubicBezTo>
                  <a:pt x="4457955" y="2013315"/>
                  <a:pt x="4457955" y="2013937"/>
                  <a:pt x="4457334" y="2014559"/>
                </a:cubicBezTo>
                <a:close/>
                <a:moveTo>
                  <a:pt x="4597286" y="1734654"/>
                </a:moveTo>
                <a:cubicBezTo>
                  <a:pt x="4617812" y="1748960"/>
                  <a:pt x="4643937" y="1764510"/>
                  <a:pt x="4678147" y="1780061"/>
                </a:cubicBezTo>
                <a:cubicBezTo>
                  <a:pt x="4697430" y="1788769"/>
                  <a:pt x="4717956" y="1796233"/>
                  <a:pt x="4738483" y="1803075"/>
                </a:cubicBezTo>
                <a:cubicBezTo>
                  <a:pt x="4690588" y="1877717"/>
                  <a:pt x="4643315" y="1961066"/>
                  <a:pt x="4602262" y="2035085"/>
                </a:cubicBezTo>
                <a:cubicBezTo>
                  <a:pt x="4553123" y="2029487"/>
                  <a:pt x="4505851" y="2020779"/>
                  <a:pt x="4464175" y="2010205"/>
                </a:cubicBezTo>
                <a:cubicBezTo>
                  <a:pt x="4504606" y="1921879"/>
                  <a:pt x="4552501" y="1818626"/>
                  <a:pt x="4597286" y="1734654"/>
                </a:cubicBezTo>
                <a:close/>
                <a:moveTo>
                  <a:pt x="4678770" y="2226043"/>
                </a:moveTo>
                <a:cubicBezTo>
                  <a:pt x="4651401" y="2232885"/>
                  <a:pt x="4617812" y="2238483"/>
                  <a:pt x="4579248" y="2239105"/>
                </a:cubicBezTo>
                <a:cubicBezTo>
                  <a:pt x="4556233" y="2239105"/>
                  <a:pt x="4530731" y="2238483"/>
                  <a:pt x="4502740" y="2234751"/>
                </a:cubicBezTo>
                <a:cubicBezTo>
                  <a:pt x="4518913" y="2202406"/>
                  <a:pt x="4556855" y="2127765"/>
                  <a:pt x="4604750" y="2040061"/>
                </a:cubicBezTo>
                <a:cubicBezTo>
                  <a:pt x="4666329" y="2046904"/>
                  <a:pt x="4730397" y="2048148"/>
                  <a:pt x="4790110" y="2040684"/>
                </a:cubicBezTo>
                <a:cubicBezTo>
                  <a:pt x="4739726" y="2127143"/>
                  <a:pt x="4699296" y="2193076"/>
                  <a:pt x="4678770" y="2226665"/>
                </a:cubicBezTo>
                <a:close/>
                <a:moveTo>
                  <a:pt x="4887765" y="2013315"/>
                </a:moveTo>
                <a:cubicBezTo>
                  <a:pt x="4860397" y="2023267"/>
                  <a:pt x="4829918" y="2030731"/>
                  <a:pt x="4798196" y="2035085"/>
                </a:cubicBezTo>
                <a:cubicBezTo>
                  <a:pt x="4821210" y="1995899"/>
                  <a:pt x="4845469" y="1952980"/>
                  <a:pt x="4871593" y="1906329"/>
                </a:cubicBezTo>
                <a:cubicBezTo>
                  <a:pt x="4884033" y="1883937"/>
                  <a:pt x="4899583" y="1859056"/>
                  <a:pt x="4916378" y="1832310"/>
                </a:cubicBezTo>
                <a:cubicBezTo>
                  <a:pt x="4957430" y="1834798"/>
                  <a:pt x="4992885" y="1833554"/>
                  <a:pt x="5016522" y="1832310"/>
                </a:cubicBezTo>
                <a:cubicBezTo>
                  <a:pt x="4968627" y="1896999"/>
                  <a:pt x="4925086" y="1959200"/>
                  <a:pt x="4887765" y="2013315"/>
                </a:cubicBezTo>
                <a:close/>
                <a:moveTo>
                  <a:pt x="4914512" y="1827956"/>
                </a:moveTo>
                <a:cubicBezTo>
                  <a:pt x="4863507" y="1824846"/>
                  <a:pt x="4803794" y="1817381"/>
                  <a:pt x="4745325" y="1799965"/>
                </a:cubicBezTo>
                <a:cubicBezTo>
                  <a:pt x="4765229" y="1769487"/>
                  <a:pt x="4784511" y="1740252"/>
                  <a:pt x="4803794" y="1713506"/>
                </a:cubicBezTo>
                <a:cubicBezTo>
                  <a:pt x="4831162" y="1675563"/>
                  <a:pt x="4857909" y="1636998"/>
                  <a:pt x="4883411" y="1598433"/>
                </a:cubicBezTo>
                <a:cubicBezTo>
                  <a:pt x="4899583" y="1605898"/>
                  <a:pt x="4914512" y="1612740"/>
                  <a:pt x="4928818" y="1619582"/>
                </a:cubicBezTo>
                <a:lnTo>
                  <a:pt x="4935038" y="1622692"/>
                </a:lnTo>
                <a:cubicBezTo>
                  <a:pt x="4966761" y="1636998"/>
                  <a:pt x="5002215" y="1645706"/>
                  <a:pt x="5037048" y="1650682"/>
                </a:cubicBezTo>
                <a:cubicBezTo>
                  <a:pt x="4992263" y="1711640"/>
                  <a:pt x="4949344" y="1773219"/>
                  <a:pt x="4913890" y="1827956"/>
                </a:cubicBezTo>
                <a:close/>
                <a:moveTo>
                  <a:pt x="5157096" y="1651304"/>
                </a:moveTo>
                <a:cubicBezTo>
                  <a:pt x="5130972" y="1652549"/>
                  <a:pt x="5089919" y="1652549"/>
                  <a:pt x="5045134" y="1646950"/>
                </a:cubicBezTo>
                <a:cubicBezTo>
                  <a:pt x="5084943" y="1592835"/>
                  <a:pt x="5125374" y="1538720"/>
                  <a:pt x="5162694" y="1490203"/>
                </a:cubicBezTo>
                <a:cubicBezTo>
                  <a:pt x="5219298" y="1495802"/>
                  <a:pt x="5266570" y="1495180"/>
                  <a:pt x="5295183" y="1493936"/>
                </a:cubicBezTo>
                <a:cubicBezTo>
                  <a:pt x="5249154" y="1541830"/>
                  <a:pt x="5202503" y="1595323"/>
                  <a:pt x="5157096" y="1651304"/>
                </a:cubicBezTo>
                <a:close/>
                <a:moveTo>
                  <a:pt x="5077479" y="1267523"/>
                </a:moveTo>
                <a:cubicBezTo>
                  <a:pt x="5122886" y="1284940"/>
                  <a:pt x="5171402" y="1300490"/>
                  <a:pt x="5223029" y="1314174"/>
                </a:cubicBezTo>
                <a:cubicBezTo>
                  <a:pt x="5243556" y="1319772"/>
                  <a:pt x="5264082" y="1324748"/>
                  <a:pt x="5283365" y="1329103"/>
                </a:cubicBezTo>
                <a:cubicBezTo>
                  <a:pt x="5259106" y="1359581"/>
                  <a:pt x="5213699" y="1416806"/>
                  <a:pt x="5160206" y="1485849"/>
                </a:cubicBezTo>
                <a:cubicBezTo>
                  <a:pt x="5104847" y="1480251"/>
                  <a:pt x="5041402" y="1469055"/>
                  <a:pt x="4978579" y="1447285"/>
                </a:cubicBezTo>
                <a:cubicBezTo>
                  <a:pt x="5023364" y="1372021"/>
                  <a:pt x="5058819" y="1307332"/>
                  <a:pt x="5077479" y="1267523"/>
                </a:cubicBezTo>
                <a:close/>
                <a:moveTo>
                  <a:pt x="4882167" y="1592835"/>
                </a:moveTo>
                <a:cubicBezTo>
                  <a:pt x="4829296" y="1567955"/>
                  <a:pt x="4770827" y="1537476"/>
                  <a:pt x="4722932" y="1502644"/>
                </a:cubicBezTo>
                <a:cubicBezTo>
                  <a:pt x="4747191" y="1451017"/>
                  <a:pt x="4771449" y="1396280"/>
                  <a:pt x="4792598" y="1345897"/>
                </a:cubicBezTo>
                <a:cubicBezTo>
                  <a:pt x="4808148" y="1357715"/>
                  <a:pt x="4825564" y="1370777"/>
                  <a:pt x="4845469" y="1385084"/>
                </a:cubicBezTo>
                <a:cubicBezTo>
                  <a:pt x="4885277" y="1413074"/>
                  <a:pt x="4928196" y="1434222"/>
                  <a:pt x="4972359" y="1449773"/>
                </a:cubicBezTo>
                <a:cubicBezTo>
                  <a:pt x="4944990" y="1495180"/>
                  <a:pt x="4914512" y="1544319"/>
                  <a:pt x="4882167" y="1593457"/>
                </a:cubicBezTo>
                <a:close/>
                <a:moveTo>
                  <a:pt x="4863507" y="1155561"/>
                </a:moveTo>
                <a:cubicBezTo>
                  <a:pt x="4851067" y="1189150"/>
                  <a:pt x="4824320" y="1258815"/>
                  <a:pt x="4790731" y="1338433"/>
                </a:cubicBezTo>
                <a:cubicBezTo>
                  <a:pt x="4720444" y="1282452"/>
                  <a:pt x="4701784" y="1250729"/>
                  <a:pt x="4698674" y="1233935"/>
                </a:cubicBezTo>
                <a:cubicBezTo>
                  <a:pt x="4700540" y="1228337"/>
                  <a:pt x="4702406" y="1222739"/>
                  <a:pt x="4703650" y="1217763"/>
                </a:cubicBezTo>
                <a:lnTo>
                  <a:pt x="4709870" y="1198480"/>
                </a:lnTo>
                <a:cubicBezTo>
                  <a:pt x="4732884" y="1126327"/>
                  <a:pt x="4752167" y="1087140"/>
                  <a:pt x="4763985" y="1067858"/>
                </a:cubicBezTo>
                <a:cubicBezTo>
                  <a:pt x="4792598" y="1098958"/>
                  <a:pt x="4825564" y="1128193"/>
                  <a:pt x="4863507" y="1154939"/>
                </a:cubicBezTo>
                <a:close/>
                <a:moveTo>
                  <a:pt x="4777047" y="554698"/>
                </a:moveTo>
                <a:cubicBezTo>
                  <a:pt x="4781402" y="562163"/>
                  <a:pt x="4785133" y="569005"/>
                  <a:pt x="4787622" y="574603"/>
                </a:cubicBezTo>
                <a:cubicBezTo>
                  <a:pt x="4865373" y="731972"/>
                  <a:pt x="4818100" y="898049"/>
                  <a:pt x="4783890" y="982642"/>
                </a:cubicBezTo>
                <a:cubicBezTo>
                  <a:pt x="4772693" y="940967"/>
                  <a:pt x="4745325" y="866326"/>
                  <a:pt x="4676281" y="750632"/>
                </a:cubicBezTo>
                <a:cubicBezTo>
                  <a:pt x="4720444" y="662928"/>
                  <a:pt x="4758387" y="590775"/>
                  <a:pt x="4777047" y="554698"/>
                </a:cubicBezTo>
                <a:close/>
                <a:moveTo>
                  <a:pt x="4670683" y="750632"/>
                </a:moveTo>
                <a:cubicBezTo>
                  <a:pt x="4633985" y="823407"/>
                  <a:pt x="4593554" y="906135"/>
                  <a:pt x="4556855" y="986374"/>
                </a:cubicBezTo>
                <a:cubicBezTo>
                  <a:pt x="4538195" y="960872"/>
                  <a:pt x="4517668" y="933503"/>
                  <a:pt x="4494032" y="903647"/>
                </a:cubicBezTo>
                <a:cubicBezTo>
                  <a:pt x="4466042" y="868192"/>
                  <a:pt x="4429343" y="835226"/>
                  <a:pt x="4386424" y="804125"/>
                </a:cubicBezTo>
                <a:cubicBezTo>
                  <a:pt x="4400730" y="779244"/>
                  <a:pt x="4415659" y="753120"/>
                  <a:pt x="4430587" y="726995"/>
                </a:cubicBezTo>
                <a:cubicBezTo>
                  <a:pt x="4460443" y="674125"/>
                  <a:pt x="4490922" y="620632"/>
                  <a:pt x="4518291" y="570249"/>
                </a:cubicBezTo>
                <a:cubicBezTo>
                  <a:pt x="4562453" y="603215"/>
                  <a:pt x="4599152" y="638670"/>
                  <a:pt x="4623411" y="675991"/>
                </a:cubicBezTo>
                <a:cubicBezTo>
                  <a:pt x="4640827" y="702737"/>
                  <a:pt x="4656377" y="726995"/>
                  <a:pt x="4670061" y="750632"/>
                </a:cubicBezTo>
                <a:close/>
                <a:moveTo>
                  <a:pt x="4366520" y="248047"/>
                </a:moveTo>
                <a:cubicBezTo>
                  <a:pt x="4436807" y="275415"/>
                  <a:pt x="4500874" y="307138"/>
                  <a:pt x="4558721" y="343836"/>
                </a:cubicBezTo>
                <a:cubicBezTo>
                  <a:pt x="4575515" y="354411"/>
                  <a:pt x="4591066" y="364985"/>
                  <a:pt x="4605372" y="375559"/>
                </a:cubicBezTo>
                <a:cubicBezTo>
                  <a:pt x="4593554" y="419100"/>
                  <a:pt x="4559344" y="486899"/>
                  <a:pt x="4517668" y="564029"/>
                </a:cubicBezTo>
                <a:cubicBezTo>
                  <a:pt x="4441161" y="508048"/>
                  <a:pt x="4344127" y="459531"/>
                  <a:pt x="4250204" y="420344"/>
                </a:cubicBezTo>
                <a:cubicBezTo>
                  <a:pt x="4302453" y="340726"/>
                  <a:pt x="4348482" y="273549"/>
                  <a:pt x="4366520" y="248047"/>
                </a:cubicBezTo>
                <a:close/>
                <a:moveTo>
                  <a:pt x="4100921" y="653598"/>
                </a:moveTo>
                <a:cubicBezTo>
                  <a:pt x="4054270" y="634938"/>
                  <a:pt x="4008863" y="618144"/>
                  <a:pt x="3965944" y="603837"/>
                </a:cubicBezTo>
                <a:cubicBezTo>
                  <a:pt x="3940442" y="595129"/>
                  <a:pt x="3914939" y="587043"/>
                  <a:pt x="3890681" y="579579"/>
                </a:cubicBezTo>
                <a:cubicBezTo>
                  <a:pt x="3938576" y="495607"/>
                  <a:pt x="3983983" y="412880"/>
                  <a:pt x="4021303" y="343214"/>
                </a:cubicBezTo>
                <a:cubicBezTo>
                  <a:pt x="4090347" y="364985"/>
                  <a:pt x="4167476" y="391731"/>
                  <a:pt x="4243362" y="422832"/>
                </a:cubicBezTo>
                <a:cubicBezTo>
                  <a:pt x="4194223" y="497473"/>
                  <a:pt x="4140730" y="582689"/>
                  <a:pt x="4100921" y="654220"/>
                </a:cubicBezTo>
                <a:close/>
                <a:moveTo>
                  <a:pt x="3906853" y="136085"/>
                </a:moveTo>
                <a:cubicBezTo>
                  <a:pt x="3970920" y="146659"/>
                  <a:pt x="4061734" y="165319"/>
                  <a:pt x="4104031" y="173405"/>
                </a:cubicBezTo>
                <a:cubicBezTo>
                  <a:pt x="4089102" y="203262"/>
                  <a:pt x="4058624" y="262353"/>
                  <a:pt x="4018815" y="336994"/>
                </a:cubicBezTo>
                <a:cubicBezTo>
                  <a:pt x="3924270" y="307760"/>
                  <a:pt x="3844652" y="287233"/>
                  <a:pt x="3804221" y="277281"/>
                </a:cubicBezTo>
                <a:lnTo>
                  <a:pt x="3906231" y="135463"/>
                </a:lnTo>
                <a:close/>
                <a:moveTo>
                  <a:pt x="3633790" y="514268"/>
                </a:moveTo>
                <a:cubicBezTo>
                  <a:pt x="3684795" y="526086"/>
                  <a:pt x="3777475" y="549100"/>
                  <a:pt x="3884461" y="582067"/>
                </a:cubicBezTo>
                <a:cubicBezTo>
                  <a:pt x="3841542" y="657330"/>
                  <a:pt x="3796135" y="733216"/>
                  <a:pt x="3751972" y="800393"/>
                </a:cubicBezTo>
                <a:cubicBezTo>
                  <a:pt x="3646853" y="773646"/>
                  <a:pt x="3521828" y="764938"/>
                  <a:pt x="3457139" y="758096"/>
                </a:cubicBezTo>
                <a:lnTo>
                  <a:pt x="3633790" y="513646"/>
                </a:lnTo>
                <a:close/>
                <a:moveTo>
                  <a:pt x="3266804" y="1021829"/>
                </a:moveTo>
                <a:cubicBezTo>
                  <a:pt x="3318430" y="1027427"/>
                  <a:pt x="3426039" y="1039867"/>
                  <a:pt x="3553551" y="1060394"/>
                </a:cubicBezTo>
                <a:cubicBezTo>
                  <a:pt x="3460871" y="1178576"/>
                  <a:pt x="3410488" y="1265035"/>
                  <a:pt x="3391206" y="1302356"/>
                </a:cubicBezTo>
                <a:cubicBezTo>
                  <a:pt x="3282976" y="1287428"/>
                  <a:pt x="3146755" y="1281830"/>
                  <a:pt x="3081444" y="1278720"/>
                </a:cubicBezTo>
                <a:lnTo>
                  <a:pt x="3266804" y="1021829"/>
                </a:lnTo>
                <a:close/>
                <a:moveTo>
                  <a:pt x="2882401" y="1577907"/>
                </a:moveTo>
                <a:cubicBezTo>
                  <a:pt x="2899195" y="1555515"/>
                  <a:pt x="2913501" y="1536232"/>
                  <a:pt x="2925319" y="1520060"/>
                </a:cubicBezTo>
                <a:cubicBezTo>
                  <a:pt x="2949578" y="1488337"/>
                  <a:pt x="2963262" y="1469677"/>
                  <a:pt x="2963262" y="1469677"/>
                </a:cubicBezTo>
                <a:cubicBezTo>
                  <a:pt x="2963262" y="1469677"/>
                  <a:pt x="2950200" y="1488337"/>
                  <a:pt x="2927807" y="1521304"/>
                </a:cubicBezTo>
                <a:cubicBezTo>
                  <a:pt x="2916611" y="1537476"/>
                  <a:pt x="2902305" y="1557381"/>
                  <a:pt x="2886755" y="1580395"/>
                </a:cubicBezTo>
                <a:cubicBezTo>
                  <a:pt x="2876181" y="1595323"/>
                  <a:pt x="2864362" y="1612118"/>
                  <a:pt x="2852544" y="1629534"/>
                </a:cubicBezTo>
                <a:lnTo>
                  <a:pt x="2848190" y="1623936"/>
                </a:lnTo>
                <a:cubicBezTo>
                  <a:pt x="2860630" y="1607142"/>
                  <a:pt x="2871826" y="1591591"/>
                  <a:pt x="2883023" y="1577285"/>
                </a:cubicBezTo>
                <a:close/>
                <a:moveTo>
                  <a:pt x="2129145" y="758718"/>
                </a:moveTo>
                <a:cubicBezTo>
                  <a:pt x="2064456" y="764938"/>
                  <a:pt x="1940053" y="773646"/>
                  <a:pt x="1834311" y="801015"/>
                </a:cubicBezTo>
                <a:cubicBezTo>
                  <a:pt x="1790149" y="733216"/>
                  <a:pt x="1744742" y="657952"/>
                  <a:pt x="1701823" y="582689"/>
                </a:cubicBezTo>
                <a:cubicBezTo>
                  <a:pt x="1808809" y="549722"/>
                  <a:pt x="1901489" y="526708"/>
                  <a:pt x="1952494" y="514890"/>
                </a:cubicBezTo>
                <a:lnTo>
                  <a:pt x="2129145" y="759340"/>
                </a:lnTo>
                <a:close/>
                <a:moveTo>
                  <a:pt x="1678809" y="136085"/>
                </a:moveTo>
                <a:lnTo>
                  <a:pt x="1780818" y="277903"/>
                </a:lnTo>
                <a:cubicBezTo>
                  <a:pt x="1740388" y="287855"/>
                  <a:pt x="1660770" y="307760"/>
                  <a:pt x="1566225" y="337616"/>
                </a:cubicBezTo>
                <a:cubicBezTo>
                  <a:pt x="1526416" y="262975"/>
                  <a:pt x="1495937" y="203884"/>
                  <a:pt x="1481009" y="174027"/>
                </a:cubicBezTo>
                <a:cubicBezTo>
                  <a:pt x="1523928" y="165319"/>
                  <a:pt x="1614741" y="147281"/>
                  <a:pt x="1678187" y="136707"/>
                </a:cubicBezTo>
                <a:close/>
                <a:moveTo>
                  <a:pt x="1564359" y="342592"/>
                </a:moveTo>
                <a:cubicBezTo>
                  <a:pt x="1601679" y="412880"/>
                  <a:pt x="1647086" y="495607"/>
                  <a:pt x="1694981" y="578957"/>
                </a:cubicBezTo>
                <a:cubicBezTo>
                  <a:pt x="1670101" y="586421"/>
                  <a:pt x="1645220" y="594507"/>
                  <a:pt x="1619718" y="603215"/>
                </a:cubicBezTo>
                <a:cubicBezTo>
                  <a:pt x="1577421" y="617522"/>
                  <a:pt x="1531392" y="634316"/>
                  <a:pt x="1484741" y="652976"/>
                </a:cubicBezTo>
                <a:cubicBezTo>
                  <a:pt x="1444932" y="581445"/>
                  <a:pt x="1391439" y="496229"/>
                  <a:pt x="1342301" y="421588"/>
                </a:cubicBezTo>
                <a:cubicBezTo>
                  <a:pt x="1418186" y="390487"/>
                  <a:pt x="1495315" y="363741"/>
                  <a:pt x="1564359" y="341970"/>
                </a:cubicBezTo>
                <a:close/>
                <a:moveTo>
                  <a:pt x="948567" y="1416184"/>
                </a:moveTo>
                <a:cubicBezTo>
                  <a:pt x="976558" y="1493314"/>
                  <a:pt x="1011390" y="1577285"/>
                  <a:pt x="1052443" y="1655036"/>
                </a:cubicBezTo>
                <a:cubicBezTo>
                  <a:pt x="1047467" y="1671209"/>
                  <a:pt x="1033161" y="1697333"/>
                  <a:pt x="990864" y="1727812"/>
                </a:cubicBezTo>
                <a:cubicBezTo>
                  <a:pt x="975936" y="1699821"/>
                  <a:pt x="961630" y="1674319"/>
                  <a:pt x="947323" y="1651926"/>
                </a:cubicBezTo>
                <a:cubicBezTo>
                  <a:pt x="921821" y="1611496"/>
                  <a:pt x="895074" y="1559247"/>
                  <a:pt x="868328" y="1503888"/>
                </a:cubicBezTo>
                <a:cubicBezTo>
                  <a:pt x="871438" y="1502022"/>
                  <a:pt x="873926" y="1499534"/>
                  <a:pt x="877036" y="1497668"/>
                </a:cubicBezTo>
                <a:cubicBezTo>
                  <a:pt x="908759" y="1472787"/>
                  <a:pt x="934261" y="1446041"/>
                  <a:pt x="948567" y="1416184"/>
                </a:cubicBezTo>
                <a:close/>
                <a:moveTo>
                  <a:pt x="893830" y="1240777"/>
                </a:moveTo>
                <a:cubicBezTo>
                  <a:pt x="893830" y="1236423"/>
                  <a:pt x="898184" y="1174844"/>
                  <a:pt x="1028185" y="994460"/>
                </a:cubicBezTo>
                <a:cubicBezTo>
                  <a:pt x="1053065" y="1049197"/>
                  <a:pt x="1076080" y="1102068"/>
                  <a:pt x="1095362" y="1149963"/>
                </a:cubicBezTo>
                <a:cubicBezTo>
                  <a:pt x="1097228" y="1154939"/>
                  <a:pt x="1099094" y="1159915"/>
                  <a:pt x="1100960" y="1164892"/>
                </a:cubicBezTo>
                <a:cubicBezTo>
                  <a:pt x="996462" y="1272500"/>
                  <a:pt x="954165" y="1368911"/>
                  <a:pt x="944835" y="1392548"/>
                </a:cubicBezTo>
                <a:cubicBezTo>
                  <a:pt x="924309" y="1334701"/>
                  <a:pt x="906893" y="1281830"/>
                  <a:pt x="893830" y="1240155"/>
                </a:cubicBezTo>
                <a:close/>
                <a:moveTo>
                  <a:pt x="908137" y="1780061"/>
                </a:moveTo>
                <a:cubicBezTo>
                  <a:pt x="942347" y="1764510"/>
                  <a:pt x="968472" y="1748960"/>
                  <a:pt x="988998" y="1734654"/>
                </a:cubicBezTo>
                <a:cubicBezTo>
                  <a:pt x="1033783" y="1818626"/>
                  <a:pt x="1081056" y="1921879"/>
                  <a:pt x="1122109" y="2010205"/>
                </a:cubicBezTo>
                <a:cubicBezTo>
                  <a:pt x="1080434" y="2020779"/>
                  <a:pt x="1033161" y="2029487"/>
                  <a:pt x="984022" y="2035085"/>
                </a:cubicBezTo>
                <a:cubicBezTo>
                  <a:pt x="943591" y="1961066"/>
                  <a:pt x="895696" y="1877717"/>
                  <a:pt x="847801" y="1803075"/>
                </a:cubicBezTo>
                <a:cubicBezTo>
                  <a:pt x="868328" y="1796855"/>
                  <a:pt x="888854" y="1789391"/>
                  <a:pt x="908137" y="1780061"/>
                </a:cubicBezTo>
                <a:close/>
                <a:moveTo>
                  <a:pt x="1056797" y="1655036"/>
                </a:moveTo>
                <a:lnTo>
                  <a:pt x="1053687" y="1648816"/>
                </a:lnTo>
                <a:cubicBezTo>
                  <a:pt x="1045601" y="1633266"/>
                  <a:pt x="1037515" y="1617094"/>
                  <a:pt x="1030051" y="1601543"/>
                </a:cubicBezTo>
                <a:cubicBezTo>
                  <a:pt x="1027563" y="1499534"/>
                  <a:pt x="1049333" y="1460969"/>
                  <a:pt x="1153209" y="1389438"/>
                </a:cubicBezTo>
                <a:cubicBezTo>
                  <a:pt x="1155075" y="1403744"/>
                  <a:pt x="1156941" y="1418050"/>
                  <a:pt x="1158185" y="1431734"/>
                </a:cubicBezTo>
                <a:cubicBezTo>
                  <a:pt x="1169381" y="1525658"/>
                  <a:pt x="1179333" y="1607764"/>
                  <a:pt x="1233449" y="1694845"/>
                </a:cubicBezTo>
                <a:cubicBezTo>
                  <a:pt x="1228472" y="1701065"/>
                  <a:pt x="1223496" y="1707285"/>
                  <a:pt x="1219142" y="1713506"/>
                </a:cubicBezTo>
                <a:cubicBezTo>
                  <a:pt x="1186176" y="1757668"/>
                  <a:pt x="1169381" y="1792501"/>
                  <a:pt x="1166893" y="1821114"/>
                </a:cubicBezTo>
                <a:cubicBezTo>
                  <a:pt x="1126463" y="1775085"/>
                  <a:pt x="1089764" y="1717238"/>
                  <a:pt x="1056797" y="1655036"/>
                </a:cubicBezTo>
                <a:close/>
                <a:moveTo>
                  <a:pt x="1276989" y="1303600"/>
                </a:moveTo>
                <a:cubicBezTo>
                  <a:pt x="1228472" y="1334701"/>
                  <a:pt x="1188664" y="1359581"/>
                  <a:pt x="1156319" y="1381352"/>
                </a:cubicBezTo>
                <a:cubicBezTo>
                  <a:pt x="1147611" y="1317284"/>
                  <a:pt x="1135171" y="1246997"/>
                  <a:pt x="1105314" y="1166136"/>
                </a:cubicBezTo>
                <a:cubicBezTo>
                  <a:pt x="1156319" y="1113887"/>
                  <a:pt x="1221630" y="1059150"/>
                  <a:pt x="1304358" y="1008767"/>
                </a:cubicBezTo>
                <a:cubicBezTo>
                  <a:pt x="1309956" y="1021829"/>
                  <a:pt x="1313688" y="1033025"/>
                  <a:pt x="1316176" y="1042977"/>
                </a:cubicBezTo>
                <a:cubicBezTo>
                  <a:pt x="1328616" y="1089006"/>
                  <a:pt x="1355363" y="1161781"/>
                  <a:pt x="1385219" y="1235801"/>
                </a:cubicBezTo>
                <a:cubicBezTo>
                  <a:pt x="1372779" y="1242643"/>
                  <a:pt x="1360961" y="1249485"/>
                  <a:pt x="1349765" y="1256949"/>
                </a:cubicBezTo>
                <a:cubicBezTo>
                  <a:pt x="1323640" y="1273744"/>
                  <a:pt x="1299382" y="1289294"/>
                  <a:pt x="1276989" y="1302978"/>
                </a:cubicBezTo>
                <a:close/>
                <a:moveTo>
                  <a:pt x="1330482" y="1724080"/>
                </a:moveTo>
                <a:cubicBezTo>
                  <a:pt x="1290052" y="1739630"/>
                  <a:pt x="1265793" y="1743362"/>
                  <a:pt x="1252109" y="1742740"/>
                </a:cubicBezTo>
                <a:cubicBezTo>
                  <a:pt x="1252731" y="1741496"/>
                  <a:pt x="1253975" y="1740252"/>
                  <a:pt x="1254597" y="1739008"/>
                </a:cubicBezTo>
                <a:cubicBezTo>
                  <a:pt x="1269525" y="1719104"/>
                  <a:pt x="1286320" y="1699821"/>
                  <a:pt x="1304358" y="1681783"/>
                </a:cubicBezTo>
                <a:cubicBezTo>
                  <a:pt x="1311200" y="1691735"/>
                  <a:pt x="1320530" y="1706663"/>
                  <a:pt x="1330482" y="1723458"/>
                </a:cubicBezTo>
                <a:close/>
                <a:moveTo>
                  <a:pt x="1336080" y="985752"/>
                </a:moveTo>
                <a:cubicBezTo>
                  <a:pt x="1326128" y="991350"/>
                  <a:pt x="1316176" y="996948"/>
                  <a:pt x="1306846" y="1002547"/>
                </a:cubicBezTo>
                <a:cubicBezTo>
                  <a:pt x="1285697" y="952164"/>
                  <a:pt x="1247755" y="882498"/>
                  <a:pt x="1204214" y="805369"/>
                </a:cubicBezTo>
                <a:cubicBezTo>
                  <a:pt x="1282587" y="749388"/>
                  <a:pt x="1382109" y="700871"/>
                  <a:pt x="1482875" y="659818"/>
                </a:cubicBezTo>
                <a:cubicBezTo>
                  <a:pt x="1504023" y="697761"/>
                  <a:pt x="1520818" y="731972"/>
                  <a:pt x="1530770" y="758718"/>
                </a:cubicBezTo>
                <a:cubicBezTo>
                  <a:pt x="1541966" y="789197"/>
                  <a:pt x="1559382" y="830871"/>
                  <a:pt x="1579909" y="878144"/>
                </a:cubicBezTo>
                <a:cubicBezTo>
                  <a:pt x="1494693" y="908623"/>
                  <a:pt x="1410100" y="944699"/>
                  <a:pt x="1336080" y="986374"/>
                </a:cubicBezTo>
                <a:close/>
                <a:moveTo>
                  <a:pt x="1027563" y="343214"/>
                </a:moveTo>
                <a:cubicBezTo>
                  <a:pt x="1085410" y="306516"/>
                  <a:pt x="1149477" y="274793"/>
                  <a:pt x="1219764" y="247425"/>
                </a:cubicBezTo>
                <a:cubicBezTo>
                  <a:pt x="1237181" y="272927"/>
                  <a:pt x="1283831" y="340104"/>
                  <a:pt x="1336080" y="419722"/>
                </a:cubicBezTo>
                <a:cubicBezTo>
                  <a:pt x="1242157" y="458909"/>
                  <a:pt x="1144501" y="507425"/>
                  <a:pt x="1068616" y="563407"/>
                </a:cubicBezTo>
                <a:cubicBezTo>
                  <a:pt x="1026941" y="486277"/>
                  <a:pt x="992730" y="418478"/>
                  <a:pt x="980912" y="374937"/>
                </a:cubicBezTo>
                <a:cubicBezTo>
                  <a:pt x="995218" y="364363"/>
                  <a:pt x="1010768" y="353789"/>
                  <a:pt x="1027563" y="343214"/>
                </a:cubicBezTo>
                <a:close/>
                <a:moveTo>
                  <a:pt x="961630" y="675991"/>
                </a:moveTo>
                <a:cubicBezTo>
                  <a:pt x="985888" y="638670"/>
                  <a:pt x="1022587" y="603215"/>
                  <a:pt x="1066749" y="570249"/>
                </a:cubicBezTo>
                <a:cubicBezTo>
                  <a:pt x="1094118" y="620010"/>
                  <a:pt x="1124597" y="674125"/>
                  <a:pt x="1154453" y="726995"/>
                </a:cubicBezTo>
                <a:cubicBezTo>
                  <a:pt x="1169381" y="753120"/>
                  <a:pt x="1184310" y="779244"/>
                  <a:pt x="1198616" y="804125"/>
                </a:cubicBezTo>
                <a:cubicBezTo>
                  <a:pt x="1155697" y="834603"/>
                  <a:pt x="1118998" y="868192"/>
                  <a:pt x="1091008" y="903647"/>
                </a:cubicBezTo>
                <a:cubicBezTo>
                  <a:pt x="1067372" y="933503"/>
                  <a:pt x="1046845" y="960872"/>
                  <a:pt x="1028185" y="986374"/>
                </a:cubicBezTo>
                <a:cubicBezTo>
                  <a:pt x="991486" y="906135"/>
                  <a:pt x="951055" y="823407"/>
                  <a:pt x="914357" y="750632"/>
                </a:cubicBezTo>
                <a:cubicBezTo>
                  <a:pt x="928041" y="727618"/>
                  <a:pt x="943591" y="702737"/>
                  <a:pt x="961008" y="675991"/>
                </a:cubicBezTo>
                <a:close/>
                <a:moveTo>
                  <a:pt x="798663" y="573981"/>
                </a:moveTo>
                <a:cubicBezTo>
                  <a:pt x="801151" y="568383"/>
                  <a:pt x="804883" y="562163"/>
                  <a:pt x="809237" y="554076"/>
                </a:cubicBezTo>
                <a:cubicBezTo>
                  <a:pt x="827897" y="589531"/>
                  <a:pt x="865840" y="662306"/>
                  <a:pt x="910003" y="750010"/>
                </a:cubicBezTo>
                <a:cubicBezTo>
                  <a:pt x="840959" y="865704"/>
                  <a:pt x="813591" y="940345"/>
                  <a:pt x="802395" y="982020"/>
                </a:cubicBezTo>
                <a:cubicBezTo>
                  <a:pt x="767562" y="898049"/>
                  <a:pt x="720289" y="731350"/>
                  <a:pt x="798663" y="573981"/>
                </a:cubicBezTo>
                <a:close/>
                <a:moveTo>
                  <a:pt x="821677" y="1068480"/>
                </a:moveTo>
                <a:cubicBezTo>
                  <a:pt x="833495" y="1088384"/>
                  <a:pt x="852778" y="1126949"/>
                  <a:pt x="875792" y="1199102"/>
                </a:cubicBezTo>
                <a:lnTo>
                  <a:pt x="882012" y="1218384"/>
                </a:lnTo>
                <a:cubicBezTo>
                  <a:pt x="883878" y="1223361"/>
                  <a:pt x="885122" y="1228959"/>
                  <a:pt x="886988" y="1234557"/>
                </a:cubicBezTo>
                <a:cubicBezTo>
                  <a:pt x="883878" y="1251351"/>
                  <a:pt x="865218" y="1283074"/>
                  <a:pt x="794930" y="1339055"/>
                </a:cubicBezTo>
                <a:cubicBezTo>
                  <a:pt x="761342" y="1259437"/>
                  <a:pt x="734595" y="1189772"/>
                  <a:pt x="722155" y="1156183"/>
                </a:cubicBezTo>
                <a:cubicBezTo>
                  <a:pt x="760098" y="1129437"/>
                  <a:pt x="793064" y="1100202"/>
                  <a:pt x="821677" y="1069102"/>
                </a:cubicBezTo>
                <a:close/>
                <a:moveTo>
                  <a:pt x="740193" y="1385084"/>
                </a:moveTo>
                <a:cubicBezTo>
                  <a:pt x="760098" y="1370777"/>
                  <a:pt x="778136" y="1357715"/>
                  <a:pt x="793064" y="1345897"/>
                </a:cubicBezTo>
                <a:cubicBezTo>
                  <a:pt x="814213" y="1396280"/>
                  <a:pt x="838471" y="1451017"/>
                  <a:pt x="862730" y="1502644"/>
                </a:cubicBezTo>
                <a:cubicBezTo>
                  <a:pt x="815457" y="1537476"/>
                  <a:pt x="756366" y="1567955"/>
                  <a:pt x="703495" y="1592835"/>
                </a:cubicBezTo>
                <a:cubicBezTo>
                  <a:pt x="671150" y="1543697"/>
                  <a:pt x="640672" y="1494558"/>
                  <a:pt x="613303" y="1449151"/>
                </a:cubicBezTo>
                <a:cubicBezTo>
                  <a:pt x="656844" y="1433600"/>
                  <a:pt x="700385" y="1412452"/>
                  <a:pt x="739572" y="1384462"/>
                </a:cubicBezTo>
                <a:close/>
                <a:moveTo>
                  <a:pt x="362633" y="1314174"/>
                </a:moveTo>
                <a:cubicBezTo>
                  <a:pt x="414260" y="1300490"/>
                  <a:pt x="462776" y="1284940"/>
                  <a:pt x="508183" y="1267523"/>
                </a:cubicBezTo>
                <a:cubicBezTo>
                  <a:pt x="526844" y="1307332"/>
                  <a:pt x="561676" y="1372021"/>
                  <a:pt x="607083" y="1447285"/>
                </a:cubicBezTo>
                <a:cubicBezTo>
                  <a:pt x="544260" y="1469677"/>
                  <a:pt x="480193" y="1480873"/>
                  <a:pt x="425456" y="1485849"/>
                </a:cubicBezTo>
                <a:cubicBezTo>
                  <a:pt x="372585" y="1416806"/>
                  <a:pt x="326556" y="1359581"/>
                  <a:pt x="302298" y="1329103"/>
                </a:cubicBezTo>
                <a:cubicBezTo>
                  <a:pt x="321580" y="1324748"/>
                  <a:pt x="342106" y="1319772"/>
                  <a:pt x="362633" y="1314174"/>
                </a:cubicBezTo>
                <a:close/>
                <a:moveTo>
                  <a:pt x="429188" y="1651304"/>
                </a:moveTo>
                <a:cubicBezTo>
                  <a:pt x="383781" y="1595945"/>
                  <a:pt x="337130" y="1541830"/>
                  <a:pt x="291101" y="1493936"/>
                </a:cubicBezTo>
                <a:cubicBezTo>
                  <a:pt x="319714" y="1495180"/>
                  <a:pt x="366987" y="1495802"/>
                  <a:pt x="423590" y="1490203"/>
                </a:cubicBezTo>
                <a:cubicBezTo>
                  <a:pt x="460910" y="1538720"/>
                  <a:pt x="501341" y="1592213"/>
                  <a:pt x="541150" y="1646950"/>
                </a:cubicBezTo>
                <a:cubicBezTo>
                  <a:pt x="496987" y="1652549"/>
                  <a:pt x="455312" y="1652549"/>
                  <a:pt x="429188" y="1651304"/>
                </a:cubicBezTo>
                <a:close/>
                <a:moveTo>
                  <a:pt x="650624" y="1622692"/>
                </a:moveTo>
                <a:lnTo>
                  <a:pt x="656844" y="1619582"/>
                </a:lnTo>
                <a:cubicBezTo>
                  <a:pt x="671150" y="1613362"/>
                  <a:pt x="686701" y="1605898"/>
                  <a:pt x="702251" y="1598433"/>
                </a:cubicBezTo>
                <a:cubicBezTo>
                  <a:pt x="727753" y="1636998"/>
                  <a:pt x="754500" y="1675563"/>
                  <a:pt x="781868" y="1713506"/>
                </a:cubicBezTo>
                <a:cubicBezTo>
                  <a:pt x="801151" y="1740252"/>
                  <a:pt x="821055" y="1769487"/>
                  <a:pt x="840337" y="1799965"/>
                </a:cubicBezTo>
                <a:cubicBezTo>
                  <a:pt x="781868" y="1817381"/>
                  <a:pt x="722155" y="1824846"/>
                  <a:pt x="671150" y="1827956"/>
                </a:cubicBezTo>
                <a:cubicBezTo>
                  <a:pt x="635696" y="1773219"/>
                  <a:pt x="592777" y="1711640"/>
                  <a:pt x="547992" y="1650682"/>
                </a:cubicBezTo>
                <a:cubicBezTo>
                  <a:pt x="582203" y="1645706"/>
                  <a:pt x="618279" y="1637620"/>
                  <a:pt x="650002" y="1622692"/>
                </a:cubicBezTo>
                <a:close/>
                <a:moveTo>
                  <a:pt x="698519" y="2013315"/>
                </a:moveTo>
                <a:cubicBezTo>
                  <a:pt x="661198" y="1959200"/>
                  <a:pt x="617657" y="1896999"/>
                  <a:pt x="569762" y="1832310"/>
                </a:cubicBezTo>
                <a:cubicBezTo>
                  <a:pt x="593399" y="1833554"/>
                  <a:pt x="628232" y="1834176"/>
                  <a:pt x="669906" y="1832310"/>
                </a:cubicBezTo>
                <a:cubicBezTo>
                  <a:pt x="687323" y="1859056"/>
                  <a:pt x="702251" y="1883937"/>
                  <a:pt x="714691" y="1906329"/>
                </a:cubicBezTo>
                <a:cubicBezTo>
                  <a:pt x="740816" y="1952358"/>
                  <a:pt x="765074" y="1995899"/>
                  <a:pt x="788088" y="2035085"/>
                </a:cubicBezTo>
                <a:cubicBezTo>
                  <a:pt x="756366" y="2030731"/>
                  <a:pt x="725887" y="2023889"/>
                  <a:pt x="698519" y="2013315"/>
                </a:cubicBezTo>
                <a:close/>
                <a:moveTo>
                  <a:pt x="1082922" y="2234129"/>
                </a:moveTo>
                <a:cubicBezTo>
                  <a:pt x="1054931" y="2237861"/>
                  <a:pt x="1029429" y="2239105"/>
                  <a:pt x="1006414" y="2238483"/>
                </a:cubicBezTo>
                <a:cubicBezTo>
                  <a:pt x="967850" y="2237861"/>
                  <a:pt x="934883" y="2232263"/>
                  <a:pt x="906893" y="2225421"/>
                </a:cubicBezTo>
                <a:cubicBezTo>
                  <a:pt x="886366" y="2192454"/>
                  <a:pt x="845935" y="2125899"/>
                  <a:pt x="796175" y="2039440"/>
                </a:cubicBezTo>
                <a:cubicBezTo>
                  <a:pt x="855266" y="2046904"/>
                  <a:pt x="919955" y="2045038"/>
                  <a:pt x="981534" y="2038818"/>
                </a:cubicBezTo>
                <a:cubicBezTo>
                  <a:pt x="1029429" y="2126521"/>
                  <a:pt x="1067372" y="2201162"/>
                  <a:pt x="1083544" y="2233507"/>
                </a:cubicBezTo>
                <a:close/>
                <a:moveTo>
                  <a:pt x="1368425" y="2125277"/>
                </a:moveTo>
                <a:cubicBezTo>
                  <a:pt x="1314932" y="2158244"/>
                  <a:pt x="1264549" y="2182502"/>
                  <a:pt x="1217898" y="2199296"/>
                </a:cubicBezTo>
                <a:cubicBezTo>
                  <a:pt x="1197372" y="2163220"/>
                  <a:pt x="1165027" y="2092933"/>
                  <a:pt x="1128329" y="2013937"/>
                </a:cubicBezTo>
                <a:cubicBezTo>
                  <a:pt x="1128329" y="2013937"/>
                  <a:pt x="1128329" y="2013315"/>
                  <a:pt x="1127707" y="2012693"/>
                </a:cubicBezTo>
                <a:cubicBezTo>
                  <a:pt x="1181200" y="1999009"/>
                  <a:pt x="1232204" y="1974750"/>
                  <a:pt x="1273879" y="1951114"/>
                </a:cubicBezTo>
                <a:cubicBezTo>
                  <a:pt x="1302492" y="2013315"/>
                  <a:pt x="1350387" y="2094177"/>
                  <a:pt x="1368425" y="2125277"/>
                </a:cubicBezTo>
                <a:close/>
                <a:moveTo>
                  <a:pt x="1275745" y="1945516"/>
                </a:moveTo>
                <a:cubicBezTo>
                  <a:pt x="1268281" y="1928721"/>
                  <a:pt x="1262061" y="1913793"/>
                  <a:pt x="1258329" y="1901975"/>
                </a:cubicBezTo>
                <a:cubicBezTo>
                  <a:pt x="1283209" y="1904463"/>
                  <a:pt x="1311822" y="1904463"/>
                  <a:pt x="1342301" y="1902597"/>
                </a:cubicBezTo>
                <a:cubicBezTo>
                  <a:pt x="1325506" y="1915037"/>
                  <a:pt x="1302492" y="1929966"/>
                  <a:pt x="1275745" y="1945516"/>
                </a:cubicBezTo>
                <a:close/>
                <a:moveTo>
                  <a:pt x="1383353" y="1855324"/>
                </a:moveTo>
                <a:cubicBezTo>
                  <a:pt x="1378999" y="1810539"/>
                  <a:pt x="1357229" y="1762644"/>
                  <a:pt x="1336702" y="1725946"/>
                </a:cubicBezTo>
                <a:cubicBezTo>
                  <a:pt x="1359095" y="1717238"/>
                  <a:pt x="1386463" y="1705419"/>
                  <a:pt x="1419430" y="1689247"/>
                </a:cubicBezTo>
                <a:cubicBezTo>
                  <a:pt x="1443688" y="1677429"/>
                  <a:pt x="1466703" y="1669965"/>
                  <a:pt x="1487229" y="1666233"/>
                </a:cubicBezTo>
                <a:cubicBezTo>
                  <a:pt x="1511488" y="1718482"/>
                  <a:pt x="1532636" y="1782549"/>
                  <a:pt x="1528282" y="1839152"/>
                </a:cubicBezTo>
                <a:cubicBezTo>
                  <a:pt x="1504646" y="1841018"/>
                  <a:pt x="1479143" y="1844128"/>
                  <a:pt x="1451152" y="1847860"/>
                </a:cubicBezTo>
                <a:cubicBezTo>
                  <a:pt x="1429382" y="1850348"/>
                  <a:pt x="1406368" y="1853458"/>
                  <a:pt x="1383353" y="1855324"/>
                </a:cubicBezTo>
                <a:close/>
                <a:moveTo>
                  <a:pt x="1632158" y="1892023"/>
                </a:moveTo>
                <a:cubicBezTo>
                  <a:pt x="1630914" y="1895755"/>
                  <a:pt x="1629670" y="1898243"/>
                  <a:pt x="1629670" y="1898243"/>
                </a:cubicBezTo>
                <a:lnTo>
                  <a:pt x="1629670" y="1898243"/>
                </a:lnTo>
                <a:cubicBezTo>
                  <a:pt x="1622206" y="1913171"/>
                  <a:pt x="1599191" y="1945516"/>
                  <a:pt x="1526416" y="2008961"/>
                </a:cubicBezTo>
                <a:cubicBezTo>
                  <a:pt x="1526416" y="2008961"/>
                  <a:pt x="1526416" y="2008961"/>
                  <a:pt x="1526416" y="2008961"/>
                </a:cubicBezTo>
                <a:cubicBezTo>
                  <a:pt x="1513354" y="1981592"/>
                  <a:pt x="1487229" y="1928721"/>
                  <a:pt x="1461727" y="1890157"/>
                </a:cubicBezTo>
                <a:cubicBezTo>
                  <a:pt x="1505268" y="1885181"/>
                  <a:pt x="1546942" y="1880205"/>
                  <a:pt x="1579909" y="1879583"/>
                </a:cubicBezTo>
                <a:cubicBezTo>
                  <a:pt x="1622828" y="1878961"/>
                  <a:pt x="1632158" y="1885803"/>
                  <a:pt x="1633402" y="1887047"/>
                </a:cubicBezTo>
                <a:cubicBezTo>
                  <a:pt x="1633402" y="1887047"/>
                  <a:pt x="1633402" y="1888913"/>
                  <a:pt x="1633402" y="1891401"/>
                </a:cubicBezTo>
                <a:close/>
                <a:moveTo>
                  <a:pt x="1597947" y="1673697"/>
                </a:moveTo>
                <a:cubicBezTo>
                  <a:pt x="1571823" y="1662501"/>
                  <a:pt x="1535746" y="1653792"/>
                  <a:pt x="1489717" y="1661879"/>
                </a:cubicBezTo>
                <a:cubicBezTo>
                  <a:pt x="1472301" y="1625180"/>
                  <a:pt x="1454263" y="1594701"/>
                  <a:pt x="1442444" y="1576663"/>
                </a:cubicBezTo>
                <a:cubicBezTo>
                  <a:pt x="1461105" y="1565467"/>
                  <a:pt x="1480387" y="1554271"/>
                  <a:pt x="1500291" y="1543697"/>
                </a:cubicBezTo>
                <a:cubicBezTo>
                  <a:pt x="1520818" y="1567333"/>
                  <a:pt x="1563737" y="1620826"/>
                  <a:pt x="1597947" y="1673697"/>
                </a:cubicBezTo>
                <a:close/>
                <a:moveTo>
                  <a:pt x="1551296" y="1469677"/>
                </a:moveTo>
                <a:cubicBezTo>
                  <a:pt x="1533258" y="1477763"/>
                  <a:pt x="1515842" y="1485849"/>
                  <a:pt x="1499047" y="1494558"/>
                </a:cubicBezTo>
                <a:cubicBezTo>
                  <a:pt x="1479765" y="1451017"/>
                  <a:pt x="1433114" y="1342787"/>
                  <a:pt x="1391439" y="1238289"/>
                </a:cubicBezTo>
                <a:cubicBezTo>
                  <a:pt x="1472923" y="1194748"/>
                  <a:pt x="1581153" y="1158671"/>
                  <a:pt x="1696225" y="1129437"/>
                </a:cubicBezTo>
                <a:cubicBezTo>
                  <a:pt x="1745986" y="1233313"/>
                  <a:pt x="1795125" y="1327858"/>
                  <a:pt x="1826225" y="1374509"/>
                </a:cubicBezTo>
                <a:cubicBezTo>
                  <a:pt x="1724215" y="1401878"/>
                  <a:pt x="1632158" y="1433600"/>
                  <a:pt x="1551296" y="1469677"/>
                </a:cubicBezTo>
                <a:close/>
                <a:moveTo>
                  <a:pt x="1698091" y="1124461"/>
                </a:moveTo>
                <a:cubicBezTo>
                  <a:pt x="1658282" y="1042355"/>
                  <a:pt x="1618474" y="954652"/>
                  <a:pt x="1586129" y="880632"/>
                </a:cubicBezTo>
                <a:cubicBezTo>
                  <a:pt x="1670101" y="850776"/>
                  <a:pt x="1755316" y="825895"/>
                  <a:pt x="1832445" y="805991"/>
                </a:cubicBezTo>
                <a:cubicBezTo>
                  <a:pt x="1874742" y="871302"/>
                  <a:pt x="1915795" y="928527"/>
                  <a:pt x="1951872" y="970202"/>
                </a:cubicBezTo>
                <a:cubicBezTo>
                  <a:pt x="1978618" y="1000680"/>
                  <a:pt x="2002254" y="1029915"/>
                  <a:pt x="2024025" y="1057284"/>
                </a:cubicBezTo>
                <a:cubicBezTo>
                  <a:pt x="1922015" y="1074078"/>
                  <a:pt x="1806943" y="1095848"/>
                  <a:pt x="1698091" y="1124461"/>
                </a:cubicBezTo>
                <a:close/>
                <a:moveTo>
                  <a:pt x="2195078" y="1302356"/>
                </a:moveTo>
                <a:cubicBezTo>
                  <a:pt x="2175174" y="1265035"/>
                  <a:pt x="2125413" y="1178576"/>
                  <a:pt x="2032733" y="1060394"/>
                </a:cubicBezTo>
                <a:cubicBezTo>
                  <a:pt x="2160868" y="1039867"/>
                  <a:pt x="2267853" y="1027427"/>
                  <a:pt x="2319480" y="1021829"/>
                </a:cubicBezTo>
                <a:lnTo>
                  <a:pt x="2505462" y="1278720"/>
                </a:lnTo>
                <a:cubicBezTo>
                  <a:pt x="2440151" y="1281830"/>
                  <a:pt x="2303930" y="1288050"/>
                  <a:pt x="2195700" y="1302356"/>
                </a:cubicBezTo>
                <a:close/>
                <a:moveTo>
                  <a:pt x="2768572" y="1748338"/>
                </a:moveTo>
                <a:cubicBezTo>
                  <a:pt x="2745558" y="1780683"/>
                  <a:pt x="2721922" y="1814271"/>
                  <a:pt x="2697041" y="1849104"/>
                </a:cubicBezTo>
                <a:cubicBezTo>
                  <a:pt x="2672161" y="1883937"/>
                  <a:pt x="2646658" y="1920013"/>
                  <a:pt x="2619912" y="1956712"/>
                </a:cubicBezTo>
                <a:cubicBezTo>
                  <a:pt x="2593787" y="1993411"/>
                  <a:pt x="2567041" y="2030731"/>
                  <a:pt x="2540294" y="2067430"/>
                </a:cubicBezTo>
                <a:cubicBezTo>
                  <a:pt x="2513548" y="2104751"/>
                  <a:pt x="2486801" y="2141449"/>
                  <a:pt x="2460055" y="2178148"/>
                </a:cubicBezTo>
                <a:cubicBezTo>
                  <a:pt x="2433308" y="2214847"/>
                  <a:pt x="2407184" y="2250301"/>
                  <a:pt x="2382303" y="2285134"/>
                </a:cubicBezTo>
                <a:cubicBezTo>
                  <a:pt x="2331921" y="2354799"/>
                  <a:pt x="2284026" y="2418866"/>
                  <a:pt x="2243595" y="2474226"/>
                </a:cubicBezTo>
                <a:cubicBezTo>
                  <a:pt x="2223069" y="2502216"/>
                  <a:pt x="2204408" y="2527097"/>
                  <a:pt x="2187614" y="2549489"/>
                </a:cubicBezTo>
                <a:cubicBezTo>
                  <a:pt x="2170820" y="2571881"/>
                  <a:pt x="2156513" y="2591164"/>
                  <a:pt x="2144695" y="2607336"/>
                </a:cubicBezTo>
                <a:cubicBezTo>
                  <a:pt x="2120437" y="2639059"/>
                  <a:pt x="2106752" y="2657719"/>
                  <a:pt x="2106752" y="2657719"/>
                </a:cubicBezTo>
                <a:cubicBezTo>
                  <a:pt x="2106752" y="2657719"/>
                  <a:pt x="2119815" y="2639059"/>
                  <a:pt x="2142207" y="2606092"/>
                </a:cubicBezTo>
                <a:cubicBezTo>
                  <a:pt x="2153403" y="2589920"/>
                  <a:pt x="2167710" y="2570015"/>
                  <a:pt x="2183260" y="2547001"/>
                </a:cubicBezTo>
                <a:cubicBezTo>
                  <a:pt x="2199432" y="2523986"/>
                  <a:pt x="2216848" y="2498484"/>
                  <a:pt x="2236753" y="2470493"/>
                </a:cubicBezTo>
                <a:cubicBezTo>
                  <a:pt x="2276562" y="2414512"/>
                  <a:pt x="2322590" y="2348579"/>
                  <a:pt x="2372351" y="2278914"/>
                </a:cubicBezTo>
                <a:cubicBezTo>
                  <a:pt x="2397232" y="2244081"/>
                  <a:pt x="2422734" y="2208005"/>
                  <a:pt x="2449481" y="2171306"/>
                </a:cubicBezTo>
                <a:cubicBezTo>
                  <a:pt x="2475605" y="2134607"/>
                  <a:pt x="2502352" y="2097287"/>
                  <a:pt x="2529098" y="2060588"/>
                </a:cubicBezTo>
                <a:cubicBezTo>
                  <a:pt x="2555845" y="2023267"/>
                  <a:pt x="2582591" y="1986569"/>
                  <a:pt x="2609338" y="1949870"/>
                </a:cubicBezTo>
                <a:cubicBezTo>
                  <a:pt x="2636084" y="1913171"/>
                  <a:pt x="2661587" y="1877717"/>
                  <a:pt x="2687089" y="1842884"/>
                </a:cubicBezTo>
                <a:cubicBezTo>
                  <a:pt x="2712592" y="1808051"/>
                  <a:pt x="2736850" y="1775085"/>
                  <a:pt x="2760486" y="1743362"/>
                </a:cubicBezTo>
                <a:cubicBezTo>
                  <a:pt x="2762352" y="1740874"/>
                  <a:pt x="2763596" y="1739008"/>
                  <a:pt x="2765462" y="1736520"/>
                </a:cubicBezTo>
                <a:lnTo>
                  <a:pt x="2771061" y="1744606"/>
                </a:lnTo>
                <a:cubicBezTo>
                  <a:pt x="2771061" y="1744606"/>
                  <a:pt x="2769195" y="1747716"/>
                  <a:pt x="2767951" y="1748960"/>
                </a:cubicBezTo>
                <a:close/>
                <a:moveTo>
                  <a:pt x="3398048" y="2549489"/>
                </a:moveTo>
                <a:cubicBezTo>
                  <a:pt x="3381254" y="2527097"/>
                  <a:pt x="3362593" y="2502216"/>
                  <a:pt x="3342067" y="2474226"/>
                </a:cubicBezTo>
                <a:cubicBezTo>
                  <a:pt x="3301636" y="2418866"/>
                  <a:pt x="3253741" y="2354799"/>
                  <a:pt x="3203358" y="2285134"/>
                </a:cubicBezTo>
                <a:cubicBezTo>
                  <a:pt x="3177856" y="2250301"/>
                  <a:pt x="3152354" y="2214847"/>
                  <a:pt x="3125607" y="2178148"/>
                </a:cubicBezTo>
                <a:cubicBezTo>
                  <a:pt x="3099483" y="2141449"/>
                  <a:pt x="3072736" y="2104751"/>
                  <a:pt x="3045368" y="2067430"/>
                </a:cubicBezTo>
                <a:cubicBezTo>
                  <a:pt x="3018621" y="2030109"/>
                  <a:pt x="2991875" y="1993411"/>
                  <a:pt x="2965750" y="1956712"/>
                </a:cubicBezTo>
                <a:cubicBezTo>
                  <a:pt x="2939626" y="1920013"/>
                  <a:pt x="2914123" y="1883937"/>
                  <a:pt x="2888621" y="1849104"/>
                </a:cubicBezTo>
                <a:cubicBezTo>
                  <a:pt x="2863740" y="1814271"/>
                  <a:pt x="2840104" y="1780061"/>
                  <a:pt x="2817090" y="1748338"/>
                </a:cubicBezTo>
                <a:cubicBezTo>
                  <a:pt x="2794697" y="1715994"/>
                  <a:pt x="2772927" y="1686137"/>
                  <a:pt x="2753022" y="1657525"/>
                </a:cubicBezTo>
                <a:cubicBezTo>
                  <a:pt x="2733118" y="1629534"/>
                  <a:pt x="2715080" y="1603410"/>
                  <a:pt x="2699529" y="1581017"/>
                </a:cubicBezTo>
                <a:cubicBezTo>
                  <a:pt x="2683357" y="1558003"/>
                  <a:pt x="2669673" y="1538098"/>
                  <a:pt x="2658477" y="1521926"/>
                </a:cubicBezTo>
                <a:cubicBezTo>
                  <a:pt x="2635462" y="1488959"/>
                  <a:pt x="2623022" y="1470299"/>
                  <a:pt x="2623022" y="1470299"/>
                </a:cubicBezTo>
                <a:cubicBezTo>
                  <a:pt x="2623022" y="1470299"/>
                  <a:pt x="2636706" y="1488337"/>
                  <a:pt x="2660965" y="1520682"/>
                </a:cubicBezTo>
                <a:cubicBezTo>
                  <a:pt x="2672783" y="1536854"/>
                  <a:pt x="2687711" y="1556137"/>
                  <a:pt x="2703883" y="1578529"/>
                </a:cubicBezTo>
                <a:cubicBezTo>
                  <a:pt x="2720678" y="1600922"/>
                  <a:pt x="2739338" y="1625802"/>
                  <a:pt x="2759864" y="1653792"/>
                </a:cubicBezTo>
                <a:cubicBezTo>
                  <a:pt x="2780391" y="1681161"/>
                  <a:pt x="2802161" y="1711640"/>
                  <a:pt x="2825798" y="1743362"/>
                </a:cubicBezTo>
                <a:cubicBezTo>
                  <a:pt x="2848812" y="1775085"/>
                  <a:pt x="2873693" y="1808673"/>
                  <a:pt x="2899195" y="1842884"/>
                </a:cubicBezTo>
                <a:cubicBezTo>
                  <a:pt x="2924697" y="1877717"/>
                  <a:pt x="2950200" y="1913171"/>
                  <a:pt x="2976946" y="1949870"/>
                </a:cubicBezTo>
                <a:cubicBezTo>
                  <a:pt x="3003071" y="1986569"/>
                  <a:pt x="3030439" y="2023267"/>
                  <a:pt x="3057186" y="2060588"/>
                </a:cubicBezTo>
                <a:cubicBezTo>
                  <a:pt x="3083932" y="2097909"/>
                  <a:pt x="3110679" y="2134607"/>
                  <a:pt x="3136803" y="2171306"/>
                </a:cubicBezTo>
                <a:cubicBezTo>
                  <a:pt x="3162928" y="2208005"/>
                  <a:pt x="3188430" y="2244081"/>
                  <a:pt x="3213933" y="2278914"/>
                </a:cubicBezTo>
                <a:cubicBezTo>
                  <a:pt x="3263694" y="2348579"/>
                  <a:pt x="3309722" y="2414512"/>
                  <a:pt x="3349531" y="2470493"/>
                </a:cubicBezTo>
                <a:cubicBezTo>
                  <a:pt x="3369435" y="2498484"/>
                  <a:pt x="3387474" y="2524608"/>
                  <a:pt x="3403024" y="2547001"/>
                </a:cubicBezTo>
                <a:cubicBezTo>
                  <a:pt x="3419197" y="2570015"/>
                  <a:pt x="3432881" y="2589920"/>
                  <a:pt x="3444077" y="2606092"/>
                </a:cubicBezTo>
                <a:cubicBezTo>
                  <a:pt x="3467091" y="2639059"/>
                  <a:pt x="3479531" y="2657719"/>
                  <a:pt x="3479531" y="2657719"/>
                </a:cubicBezTo>
                <a:cubicBezTo>
                  <a:pt x="3479531" y="2657719"/>
                  <a:pt x="3465847" y="2639681"/>
                  <a:pt x="3441589" y="2607336"/>
                </a:cubicBezTo>
                <a:cubicBezTo>
                  <a:pt x="3429771" y="2591164"/>
                  <a:pt x="3414842" y="2571881"/>
                  <a:pt x="3398670" y="2549489"/>
                </a:cubicBezTo>
                <a:close/>
              </a:path>
            </a:pathLst>
          </a:custGeom>
          <a:solidFill>
            <a:srgbClr val="E60000"/>
          </a:solidFill>
          <a:ln w="6212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9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C62F-3CCB-73D3-FCD1-F7126C04427F}"/>
              </a:ext>
            </a:extLst>
          </p:cNvPr>
          <p:cNvSpPr txBox="1"/>
          <p:nvPr/>
        </p:nvSpPr>
        <p:spPr>
          <a:xfrm>
            <a:off x="857839" y="561292"/>
            <a:ext cx="36102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200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The Problem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0644C57F-A018-6840-CCA9-60CC784E505F}"/>
              </a:ext>
            </a:extLst>
          </p:cNvPr>
          <p:cNvSpPr/>
          <p:nvPr/>
        </p:nvSpPr>
        <p:spPr>
          <a:xfrm rot="21176416">
            <a:off x="-613055" y="5463849"/>
            <a:ext cx="13468633" cy="2215201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75C23CC-4CC1-1B5F-B28E-46EE4703F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7601">
            <a:off x="8509996" y="-600076"/>
            <a:ext cx="5945520" cy="5627010"/>
          </a:xfrm>
          <a:prstGeom prst="rect">
            <a:avLst/>
          </a:prstGeom>
        </p:spPr>
      </p:pic>
      <p:pic>
        <p:nvPicPr>
          <p:cNvPr id="12" name="Picture 11" descr="A blue and pink race car&#10;&#10;Description automatically generated">
            <a:extLst>
              <a:ext uri="{FF2B5EF4-FFF2-40B4-BE49-F238E27FC236}">
                <a16:creationId xmlns:a16="http://schemas.microsoft.com/office/drawing/2014/main" id="{77DE5C27-6BA7-1C08-132D-4AA0A2C3E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8" t="47207"/>
          <a:stretch/>
        </p:blipFill>
        <p:spPr>
          <a:xfrm>
            <a:off x="2418376" y="3382044"/>
            <a:ext cx="9773624" cy="3850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C23EE8-48B7-FFFD-7A47-8F75F5EBE473}"/>
              </a:ext>
            </a:extLst>
          </p:cNvPr>
          <p:cNvSpPr txBox="1"/>
          <p:nvPr/>
        </p:nvSpPr>
        <p:spPr>
          <a:xfrm>
            <a:off x="857840" y="1500482"/>
            <a:ext cx="4196482" cy="315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D60000"/>
              </a:buClr>
              <a:buSzPct val="160000"/>
              <a:buFont typeface="Wingdings" panose="05000000000000000000" pitchFamily="2" charset="2"/>
              <a:buChar char="Ø"/>
            </a:pP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Global events like the </a:t>
            </a:r>
            <a:r>
              <a:rPr lang="en-US" sz="14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Monaco GP</a:t>
            </a: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generate an </a:t>
            </a:r>
            <a:r>
              <a:rPr lang="en-US" sz="14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enormous volume of conversations</a:t>
            </a: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across social media</a:t>
            </a:r>
          </a:p>
          <a:p>
            <a:pPr marL="285750" indent="-285750">
              <a:lnSpc>
                <a:spcPct val="130000"/>
              </a:lnSpc>
              <a:buClr>
                <a:srgbClr val="D60000"/>
              </a:buClr>
              <a:buSzPct val="160000"/>
              <a:buFont typeface="Wingdings" panose="05000000000000000000" pitchFamily="2" charset="2"/>
              <a:buChar char="Ø"/>
            </a:pPr>
            <a:endParaRPr lang="en-US" sz="14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285750" indent="-285750">
              <a:lnSpc>
                <a:spcPct val="130000"/>
              </a:lnSpc>
              <a:buClr>
                <a:srgbClr val="D60000"/>
              </a:buClr>
              <a:buSzPct val="160000"/>
              <a:buFont typeface="Wingdings" panose="05000000000000000000" pitchFamily="2" charset="2"/>
              <a:buChar char="Ø"/>
            </a:pP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It's nearly impossible for companies or teams to manually analyze millions of posts, comments, and opinions.</a:t>
            </a:r>
          </a:p>
          <a:p>
            <a:pPr marL="285750" indent="-285750">
              <a:lnSpc>
                <a:spcPct val="130000"/>
              </a:lnSpc>
              <a:buClr>
                <a:srgbClr val="00007E"/>
              </a:buClr>
              <a:buSzPct val="160000"/>
              <a:buFont typeface="Wingdings" panose="05000000000000000000" pitchFamily="2" charset="2"/>
              <a:buChar char="Ø"/>
            </a:pPr>
            <a:endParaRPr lang="en-US" sz="1400" b="0" i="0" dirty="0">
              <a:solidFill>
                <a:srgbClr val="15151E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285750" indent="-285750">
              <a:lnSpc>
                <a:spcPct val="130000"/>
              </a:lnSpc>
              <a:buClr>
                <a:srgbClr val="D60000"/>
              </a:buClr>
              <a:buSzPct val="160000"/>
              <a:buFont typeface="Wingdings" panose="05000000000000000000" pitchFamily="2" charset="2"/>
              <a:buChar char="Ø"/>
            </a:pP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Crucial insights about </a:t>
            </a:r>
            <a:r>
              <a:rPr lang="en-US" sz="14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fan sentiment</a:t>
            </a: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, team performance, or sponsor perception can be lost.</a:t>
            </a:r>
            <a:endParaRPr lang="en-US" sz="1400" b="0" i="0" dirty="0">
              <a:solidFill>
                <a:srgbClr val="15151E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7778F-3D23-7F0A-FB5F-1F2ACF54932A}"/>
              </a:ext>
            </a:extLst>
          </p:cNvPr>
          <p:cNvSpPr txBox="1"/>
          <p:nvPr/>
        </p:nvSpPr>
        <p:spPr>
          <a:xfrm>
            <a:off x="6225334" y="561292"/>
            <a:ext cx="35445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200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The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8D412-5BE1-377C-2C03-FE0455595EB6}"/>
              </a:ext>
            </a:extLst>
          </p:cNvPr>
          <p:cNvSpPr txBox="1"/>
          <p:nvPr/>
        </p:nvSpPr>
        <p:spPr>
          <a:xfrm>
            <a:off x="6072585" y="1395550"/>
            <a:ext cx="4196482" cy="203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D60000"/>
              </a:buClr>
              <a:buSzPct val="160000"/>
              <a:buFont typeface="Wingdings" panose="05000000000000000000" pitchFamily="2" charset="2"/>
              <a:buChar char="Ø"/>
            </a:pP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An automated system that </a:t>
            </a:r>
            <a:r>
              <a:rPr lang="en-US" sz="14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extracts, analyzes, and summarizes</a:t>
            </a: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fan sentiment from the social media sphere.</a:t>
            </a:r>
          </a:p>
          <a:p>
            <a:pPr marL="285750" indent="-285750">
              <a:lnSpc>
                <a:spcPct val="130000"/>
              </a:lnSpc>
              <a:buClr>
                <a:srgbClr val="D60000"/>
              </a:buClr>
              <a:buSzPct val="160000"/>
              <a:buFont typeface="Wingdings" panose="05000000000000000000" pitchFamily="2" charset="2"/>
              <a:buChar char="Ø"/>
            </a:pPr>
            <a:endParaRPr lang="en-US" sz="1400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285750" indent="-285750">
              <a:lnSpc>
                <a:spcPct val="130000"/>
              </a:lnSpc>
              <a:buClr>
                <a:srgbClr val="D60000"/>
              </a:buClr>
              <a:buSzPct val="160000"/>
              <a:buFont typeface="Wingdings" panose="05000000000000000000" pitchFamily="2" charset="2"/>
              <a:buChar char="Ø"/>
            </a:pP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Transforms data "noise" into </a:t>
            </a:r>
            <a:r>
              <a:rPr lang="en-US" sz="1400" b="1" dirty="0">
                <a:latin typeface="Poppins SemiBold" panose="00000700000000000000" pitchFamily="2" charset="0"/>
                <a:cs typeface="Poppins SemiBold" panose="00000700000000000000" pitchFamily="2" charset="0"/>
              </a:rPr>
              <a:t>actionable insights</a:t>
            </a:r>
            <a:r>
              <a:rPr lang="en-US" sz="1400" dirty="0">
                <a:latin typeface="Poppins SemiBold" panose="00000700000000000000" pitchFamily="2" charset="0"/>
                <a:cs typeface="Poppins SemiBold" panose="00000700000000000000" pitchFamily="2" charset="0"/>
              </a:rPr>
              <a:t> for teams, sponsors, and organizers.</a:t>
            </a:r>
          </a:p>
        </p:txBody>
      </p:sp>
    </p:spTree>
    <p:extLst>
      <p:ext uri="{BB962C8B-B14F-4D97-AF65-F5344CB8AC3E}">
        <p14:creationId xmlns:p14="http://schemas.microsoft.com/office/powerpoint/2010/main" val="18877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raphic 9">
            <a:extLst>
              <a:ext uri="{FF2B5EF4-FFF2-40B4-BE49-F238E27FC236}">
                <a16:creationId xmlns:a16="http://schemas.microsoft.com/office/drawing/2014/main" id="{ED7A7DD9-C0F9-EC87-5BC0-69AD6B793BA9}"/>
              </a:ext>
            </a:extLst>
          </p:cNvPr>
          <p:cNvSpPr/>
          <p:nvPr/>
        </p:nvSpPr>
        <p:spPr>
          <a:xfrm>
            <a:off x="1697324" y="1784097"/>
            <a:ext cx="8797353" cy="4356607"/>
          </a:xfrm>
          <a:custGeom>
            <a:avLst/>
            <a:gdLst>
              <a:gd name="connsiteX0" fmla="*/ 3484508 w 5585039"/>
              <a:gd name="connsiteY0" fmla="*/ 2738580 h 2765812"/>
              <a:gd name="connsiteX1" fmla="*/ 3575943 w 5585039"/>
              <a:gd name="connsiteY1" fmla="*/ 2753509 h 2765812"/>
              <a:gd name="connsiteX2" fmla="*/ 3583407 w 5585039"/>
              <a:gd name="connsiteY2" fmla="*/ 2746666 h 2765812"/>
              <a:gd name="connsiteX3" fmla="*/ 3595226 w 5585039"/>
              <a:gd name="connsiteY3" fmla="*/ 2731116 h 2765812"/>
              <a:gd name="connsiteX4" fmla="*/ 3602068 w 5585039"/>
              <a:gd name="connsiteY4" fmla="*/ 2688819 h 2765812"/>
              <a:gd name="connsiteX5" fmla="*/ 3590872 w 5585039"/>
              <a:gd name="connsiteY5" fmla="*/ 2661451 h 2765812"/>
              <a:gd name="connsiteX6" fmla="*/ 3498192 w 5585039"/>
              <a:gd name="connsiteY6" fmla="*/ 2532072 h 2765812"/>
              <a:gd name="connsiteX7" fmla="*/ 3473933 w 5585039"/>
              <a:gd name="connsiteY7" fmla="*/ 2497862 h 2765812"/>
              <a:gd name="connsiteX8" fmla="*/ 3348909 w 5585039"/>
              <a:gd name="connsiteY8" fmla="*/ 2323699 h 2765812"/>
              <a:gd name="connsiteX9" fmla="*/ 3322163 w 5585039"/>
              <a:gd name="connsiteY9" fmla="*/ 2286378 h 2765812"/>
              <a:gd name="connsiteX10" fmla="*/ 3190296 w 5585039"/>
              <a:gd name="connsiteY10" fmla="*/ 2102263 h 2765812"/>
              <a:gd name="connsiteX11" fmla="*/ 3161062 w 5585039"/>
              <a:gd name="connsiteY11" fmla="*/ 2061210 h 2765812"/>
              <a:gd name="connsiteX12" fmla="*/ 2930296 w 5585039"/>
              <a:gd name="connsiteY12" fmla="*/ 1739630 h 2765812"/>
              <a:gd name="connsiteX13" fmla="*/ 2895463 w 5585039"/>
              <a:gd name="connsiteY13" fmla="*/ 1690491 h 2765812"/>
              <a:gd name="connsiteX14" fmla="*/ 2873693 w 5585039"/>
              <a:gd name="connsiteY14" fmla="*/ 1660013 h 2765812"/>
              <a:gd name="connsiteX15" fmla="*/ 2895463 w 5585039"/>
              <a:gd name="connsiteY15" fmla="*/ 1629534 h 2765812"/>
              <a:gd name="connsiteX16" fmla="*/ 2930296 w 5585039"/>
              <a:gd name="connsiteY16" fmla="*/ 1580395 h 2765812"/>
              <a:gd name="connsiteX17" fmla="*/ 3118143 w 5585039"/>
              <a:gd name="connsiteY17" fmla="*/ 1318528 h 2765812"/>
              <a:gd name="connsiteX18" fmla="*/ 3268048 w 5585039"/>
              <a:gd name="connsiteY18" fmla="*/ 1330347 h 2765812"/>
              <a:gd name="connsiteX19" fmla="*/ 3302880 w 5585039"/>
              <a:gd name="connsiteY19" fmla="*/ 1334079 h 2765812"/>
              <a:gd name="connsiteX20" fmla="*/ 3557283 w 5585039"/>
              <a:gd name="connsiteY20" fmla="*/ 1372021 h 2765812"/>
              <a:gd name="connsiteX21" fmla="*/ 3591494 w 5585039"/>
              <a:gd name="connsiteY21" fmla="*/ 1378863 h 2765812"/>
              <a:gd name="connsiteX22" fmla="*/ 3602068 w 5585039"/>
              <a:gd name="connsiteY22" fmla="*/ 1380729 h 2765812"/>
              <a:gd name="connsiteX23" fmla="*/ 3880107 w 5585039"/>
              <a:gd name="connsiteY23" fmla="*/ 1455371 h 2765812"/>
              <a:gd name="connsiteX24" fmla="*/ 3913073 w 5585039"/>
              <a:gd name="connsiteY24" fmla="*/ 1467189 h 2765812"/>
              <a:gd name="connsiteX25" fmla="*/ 4044318 w 5585039"/>
              <a:gd name="connsiteY25" fmla="*/ 1521304 h 2765812"/>
              <a:gd name="connsiteX26" fmla="*/ 3911207 w 5585039"/>
              <a:gd name="connsiteY26" fmla="*/ 1720348 h 2765812"/>
              <a:gd name="connsiteX27" fmla="*/ 3916183 w 5585039"/>
              <a:gd name="connsiteY27" fmla="*/ 1915037 h 2765812"/>
              <a:gd name="connsiteX28" fmla="*/ 3916183 w 5585039"/>
              <a:gd name="connsiteY28" fmla="*/ 1915037 h 2765812"/>
              <a:gd name="connsiteX29" fmla="*/ 3977763 w 5585039"/>
              <a:gd name="connsiteY29" fmla="*/ 1991545 h 2765812"/>
              <a:gd name="connsiteX30" fmla="*/ 4003887 w 5585039"/>
              <a:gd name="connsiteY30" fmla="*/ 2016425 h 2765812"/>
              <a:gd name="connsiteX31" fmla="*/ 4030634 w 5585039"/>
              <a:gd name="connsiteY31" fmla="*/ 2040061 h 2765812"/>
              <a:gd name="connsiteX32" fmla="*/ 4082260 w 5585039"/>
              <a:gd name="connsiteY32" fmla="*/ 2082358 h 2765812"/>
              <a:gd name="connsiteX33" fmla="*/ 4227189 w 5585039"/>
              <a:gd name="connsiteY33" fmla="*/ 2180014 h 2765812"/>
              <a:gd name="connsiteX34" fmla="*/ 4258290 w 5585039"/>
              <a:gd name="connsiteY34" fmla="*/ 2196808 h 2765812"/>
              <a:gd name="connsiteX35" fmla="*/ 4525133 w 5585039"/>
              <a:gd name="connsiteY35" fmla="*/ 2278292 h 2765812"/>
              <a:gd name="connsiteX36" fmla="*/ 4555611 w 5585039"/>
              <a:gd name="connsiteY36" fmla="*/ 2280158 h 2765812"/>
              <a:gd name="connsiteX37" fmla="*/ 4582980 w 5585039"/>
              <a:gd name="connsiteY37" fmla="*/ 2280158 h 2765812"/>
              <a:gd name="connsiteX38" fmla="*/ 4797573 w 5585039"/>
              <a:gd name="connsiteY38" fmla="*/ 2221067 h 2765812"/>
              <a:gd name="connsiteX39" fmla="*/ 4801306 w 5585039"/>
              <a:gd name="connsiteY39" fmla="*/ 2218579 h 2765812"/>
              <a:gd name="connsiteX40" fmla="*/ 4803794 w 5585039"/>
              <a:gd name="connsiteY40" fmla="*/ 2214847 h 2765812"/>
              <a:gd name="connsiteX41" fmla="*/ 5519107 w 5585039"/>
              <a:gd name="connsiteY41" fmla="*/ 1360203 h 2765812"/>
              <a:gd name="connsiteX42" fmla="*/ 5585040 w 5585039"/>
              <a:gd name="connsiteY42" fmla="*/ 1324748 h 2765812"/>
              <a:gd name="connsiteX43" fmla="*/ 5509777 w 5585039"/>
              <a:gd name="connsiteY43" fmla="*/ 1319150 h 2765812"/>
              <a:gd name="connsiteX44" fmla="*/ 4801306 w 5585039"/>
              <a:gd name="connsiteY44" fmla="*/ 1042977 h 2765812"/>
              <a:gd name="connsiteX45" fmla="*/ 4855421 w 5585039"/>
              <a:gd name="connsiteY45" fmla="*/ 897427 h 2765812"/>
              <a:gd name="connsiteX46" fmla="*/ 4825564 w 5585039"/>
              <a:gd name="connsiteY46" fmla="*/ 552210 h 2765812"/>
              <a:gd name="connsiteX47" fmla="*/ 4581114 w 5585039"/>
              <a:gd name="connsiteY47" fmla="*/ 304028 h 2765812"/>
              <a:gd name="connsiteX48" fmla="*/ 3986471 w 5585039"/>
              <a:gd name="connsiteY48" fmla="*/ 106850 h 2765812"/>
              <a:gd name="connsiteX49" fmla="*/ 3988337 w 5585039"/>
              <a:gd name="connsiteY49" fmla="*/ 103740 h 2765812"/>
              <a:gd name="connsiteX50" fmla="*/ 3973409 w 5585039"/>
              <a:gd name="connsiteY50" fmla="*/ 12304 h 2765812"/>
              <a:gd name="connsiteX51" fmla="*/ 3881973 w 5585039"/>
              <a:gd name="connsiteY51" fmla="*/ 27233 h 2765812"/>
              <a:gd name="connsiteX52" fmla="*/ 2792209 w 5585039"/>
              <a:gd name="connsiteY52" fmla="*/ 1546184 h 2765812"/>
              <a:gd name="connsiteX53" fmla="*/ 1703067 w 5585039"/>
              <a:gd name="connsiteY53" fmla="*/ 29721 h 2765812"/>
              <a:gd name="connsiteX54" fmla="*/ 1611631 w 5585039"/>
              <a:gd name="connsiteY54" fmla="*/ 14792 h 2765812"/>
              <a:gd name="connsiteX55" fmla="*/ 1596703 w 5585039"/>
              <a:gd name="connsiteY55" fmla="*/ 106228 h 2765812"/>
              <a:gd name="connsiteX56" fmla="*/ 1598569 w 5585039"/>
              <a:gd name="connsiteY56" fmla="*/ 109338 h 2765812"/>
              <a:gd name="connsiteX57" fmla="*/ 1003926 w 5585039"/>
              <a:gd name="connsiteY57" fmla="*/ 306516 h 2765812"/>
              <a:gd name="connsiteX58" fmla="*/ 759476 w 5585039"/>
              <a:gd name="connsiteY58" fmla="*/ 554698 h 2765812"/>
              <a:gd name="connsiteX59" fmla="*/ 729619 w 5585039"/>
              <a:gd name="connsiteY59" fmla="*/ 899915 h 2765812"/>
              <a:gd name="connsiteX60" fmla="*/ 783734 w 5585039"/>
              <a:gd name="connsiteY60" fmla="*/ 1045465 h 2765812"/>
              <a:gd name="connsiteX61" fmla="*/ 75263 w 5585039"/>
              <a:gd name="connsiteY61" fmla="*/ 1321638 h 2765812"/>
              <a:gd name="connsiteX62" fmla="*/ 0 w 5585039"/>
              <a:gd name="connsiteY62" fmla="*/ 1327236 h 2765812"/>
              <a:gd name="connsiteX63" fmla="*/ 65933 w 5585039"/>
              <a:gd name="connsiteY63" fmla="*/ 1362691 h 2765812"/>
              <a:gd name="connsiteX64" fmla="*/ 781246 w 5585039"/>
              <a:gd name="connsiteY64" fmla="*/ 2217335 h 2765812"/>
              <a:gd name="connsiteX65" fmla="*/ 783734 w 5585039"/>
              <a:gd name="connsiteY65" fmla="*/ 2221067 h 2765812"/>
              <a:gd name="connsiteX66" fmla="*/ 787466 w 5585039"/>
              <a:gd name="connsiteY66" fmla="*/ 2223555 h 2765812"/>
              <a:gd name="connsiteX67" fmla="*/ 1002060 w 5585039"/>
              <a:gd name="connsiteY67" fmla="*/ 2282646 h 2765812"/>
              <a:gd name="connsiteX68" fmla="*/ 1117754 w 5585039"/>
              <a:gd name="connsiteY68" fmla="*/ 2273316 h 2765812"/>
              <a:gd name="connsiteX69" fmla="*/ 1158185 w 5585039"/>
              <a:gd name="connsiteY69" fmla="*/ 2264608 h 2765812"/>
              <a:gd name="connsiteX70" fmla="*/ 1411344 w 5585039"/>
              <a:gd name="connsiteY70" fmla="*/ 2150780 h 2765812"/>
              <a:gd name="connsiteX71" fmla="*/ 1440578 w 5585039"/>
              <a:gd name="connsiteY71" fmla="*/ 2131497 h 2765812"/>
              <a:gd name="connsiteX72" fmla="*/ 1503401 w 5585039"/>
              <a:gd name="connsiteY72" fmla="*/ 2085468 h 2765812"/>
              <a:gd name="connsiteX73" fmla="*/ 1555028 w 5585039"/>
              <a:gd name="connsiteY73" fmla="*/ 2043172 h 2765812"/>
              <a:gd name="connsiteX74" fmla="*/ 1660148 w 5585039"/>
              <a:gd name="connsiteY74" fmla="*/ 1934320 h 2765812"/>
              <a:gd name="connsiteX75" fmla="*/ 1669478 w 5585039"/>
              <a:gd name="connsiteY75" fmla="*/ 1918147 h 2765812"/>
              <a:gd name="connsiteX76" fmla="*/ 1669478 w 5585039"/>
              <a:gd name="connsiteY76" fmla="*/ 1918147 h 2765812"/>
              <a:gd name="connsiteX77" fmla="*/ 1678187 w 5585039"/>
              <a:gd name="connsiteY77" fmla="*/ 1895133 h 2765812"/>
              <a:gd name="connsiteX78" fmla="*/ 1674455 w 5585039"/>
              <a:gd name="connsiteY78" fmla="*/ 1723458 h 2765812"/>
              <a:gd name="connsiteX79" fmla="*/ 1541344 w 5585039"/>
              <a:gd name="connsiteY79" fmla="*/ 1524414 h 2765812"/>
              <a:gd name="connsiteX80" fmla="*/ 1780197 w 5585039"/>
              <a:gd name="connsiteY80" fmla="*/ 1434845 h 2765812"/>
              <a:gd name="connsiteX81" fmla="*/ 1813785 w 5585039"/>
              <a:gd name="connsiteY81" fmla="*/ 1424892 h 2765812"/>
              <a:gd name="connsiteX82" fmla="*/ 1983594 w 5585039"/>
              <a:gd name="connsiteY82" fmla="*/ 1383839 h 2765812"/>
              <a:gd name="connsiteX83" fmla="*/ 2115461 w 5585039"/>
              <a:gd name="connsiteY83" fmla="*/ 1359581 h 2765812"/>
              <a:gd name="connsiteX84" fmla="*/ 2150293 w 5585039"/>
              <a:gd name="connsiteY84" fmla="*/ 1353983 h 2765812"/>
              <a:gd name="connsiteX85" fmla="*/ 2467519 w 5585039"/>
              <a:gd name="connsiteY85" fmla="*/ 1321016 h 2765812"/>
              <a:gd name="connsiteX86" fmla="*/ 2522878 w 5585039"/>
              <a:gd name="connsiteY86" fmla="*/ 1398146 h 2765812"/>
              <a:gd name="connsiteX87" fmla="*/ 2566419 w 5585039"/>
              <a:gd name="connsiteY87" fmla="*/ 1458481 h 2765812"/>
              <a:gd name="connsiteX88" fmla="*/ 2712592 w 5585039"/>
              <a:gd name="connsiteY88" fmla="*/ 1661879 h 2765812"/>
              <a:gd name="connsiteX89" fmla="*/ 2611826 w 5585039"/>
              <a:gd name="connsiteY89" fmla="*/ 1802453 h 2765812"/>
              <a:gd name="connsiteX90" fmla="*/ 2581969 w 5585039"/>
              <a:gd name="connsiteY90" fmla="*/ 1844128 h 2765812"/>
              <a:gd name="connsiteX91" fmla="*/ 2206896 w 5585039"/>
              <a:gd name="connsiteY91" fmla="*/ 2366617 h 2765812"/>
              <a:gd name="connsiteX92" fmla="*/ 2182638 w 5585039"/>
              <a:gd name="connsiteY92" fmla="*/ 2400206 h 2765812"/>
              <a:gd name="connsiteX93" fmla="*/ 2062590 w 5585039"/>
              <a:gd name="connsiteY93" fmla="*/ 2567527 h 2765812"/>
              <a:gd name="connsiteX94" fmla="*/ 2040197 w 5585039"/>
              <a:gd name="connsiteY94" fmla="*/ 2598628 h 2765812"/>
              <a:gd name="connsiteX95" fmla="*/ 1994790 w 5585039"/>
              <a:gd name="connsiteY95" fmla="*/ 2661451 h 2765812"/>
              <a:gd name="connsiteX96" fmla="*/ 1990436 w 5585039"/>
              <a:gd name="connsiteY96" fmla="*/ 2731116 h 2765812"/>
              <a:gd name="connsiteX97" fmla="*/ 2009719 w 5585039"/>
              <a:gd name="connsiteY97" fmla="*/ 2752887 h 2765812"/>
              <a:gd name="connsiteX98" fmla="*/ 2101154 w 5585039"/>
              <a:gd name="connsiteY98" fmla="*/ 2737958 h 2765812"/>
              <a:gd name="connsiteX99" fmla="*/ 2111107 w 5585039"/>
              <a:gd name="connsiteY99" fmla="*/ 2723652 h 2765812"/>
              <a:gd name="connsiteX100" fmla="*/ 2133499 w 5585039"/>
              <a:gd name="connsiteY100" fmla="*/ 2692552 h 2765812"/>
              <a:gd name="connsiteX101" fmla="*/ 2241107 w 5585039"/>
              <a:gd name="connsiteY101" fmla="*/ 2542025 h 2765812"/>
              <a:gd name="connsiteX102" fmla="*/ 2265365 w 5585039"/>
              <a:gd name="connsiteY102" fmla="*/ 2508436 h 2765812"/>
              <a:gd name="connsiteX103" fmla="*/ 2606228 w 5585039"/>
              <a:gd name="connsiteY103" fmla="*/ 2033841 h 2765812"/>
              <a:gd name="connsiteX104" fmla="*/ 2636084 w 5585039"/>
              <a:gd name="connsiteY104" fmla="*/ 1992167 h 2765812"/>
              <a:gd name="connsiteX105" fmla="*/ 2792831 w 5585039"/>
              <a:gd name="connsiteY105" fmla="*/ 1773841 h 2765812"/>
              <a:gd name="connsiteX106" fmla="*/ 2895463 w 5585039"/>
              <a:gd name="connsiteY106" fmla="*/ 1916903 h 2765812"/>
              <a:gd name="connsiteX107" fmla="*/ 2930296 w 5585039"/>
              <a:gd name="connsiteY107" fmla="*/ 1966042 h 2765812"/>
              <a:gd name="connsiteX108" fmla="*/ 3133693 w 5585039"/>
              <a:gd name="connsiteY108" fmla="*/ 2249057 h 2765812"/>
              <a:gd name="connsiteX109" fmla="*/ 3162928 w 5585039"/>
              <a:gd name="connsiteY109" fmla="*/ 2290110 h 2765812"/>
              <a:gd name="connsiteX110" fmla="*/ 3279866 w 5585039"/>
              <a:gd name="connsiteY110" fmla="*/ 2453077 h 2765812"/>
              <a:gd name="connsiteX111" fmla="*/ 3306612 w 5585039"/>
              <a:gd name="connsiteY111" fmla="*/ 2490398 h 2765812"/>
              <a:gd name="connsiteX112" fmla="*/ 3417330 w 5585039"/>
              <a:gd name="connsiteY112" fmla="*/ 2644657 h 2765812"/>
              <a:gd name="connsiteX113" fmla="*/ 3441589 w 5585039"/>
              <a:gd name="connsiteY113" fmla="*/ 2678867 h 2765812"/>
              <a:gd name="connsiteX114" fmla="*/ 3484508 w 5585039"/>
              <a:gd name="connsiteY114" fmla="*/ 2738580 h 2765812"/>
              <a:gd name="connsiteX115" fmla="*/ 2083116 w 5585039"/>
              <a:gd name="connsiteY115" fmla="*/ 2731738 h 2765812"/>
              <a:gd name="connsiteX116" fmla="*/ 2082494 w 5585039"/>
              <a:gd name="connsiteY116" fmla="*/ 2736714 h 2765812"/>
              <a:gd name="connsiteX117" fmla="*/ 2080628 w 5585039"/>
              <a:gd name="connsiteY117" fmla="*/ 2732360 h 2765812"/>
              <a:gd name="connsiteX118" fmla="*/ 2075652 w 5585039"/>
              <a:gd name="connsiteY118" fmla="*/ 2721786 h 2765812"/>
              <a:gd name="connsiteX119" fmla="*/ 2056992 w 5585039"/>
              <a:gd name="connsiteY119" fmla="*/ 2695040 h 2765812"/>
              <a:gd name="connsiteX120" fmla="*/ 2050149 w 5585039"/>
              <a:gd name="connsiteY120" fmla="*/ 2690686 h 2765812"/>
              <a:gd name="connsiteX121" fmla="*/ 2042685 w 5585039"/>
              <a:gd name="connsiteY121" fmla="*/ 2687575 h 2765812"/>
              <a:gd name="connsiteX122" fmla="*/ 2035221 w 5585039"/>
              <a:gd name="connsiteY122" fmla="*/ 2685709 h 2765812"/>
              <a:gd name="connsiteX123" fmla="*/ 2031489 w 5585039"/>
              <a:gd name="connsiteY123" fmla="*/ 2685709 h 2765812"/>
              <a:gd name="connsiteX124" fmla="*/ 2027757 w 5585039"/>
              <a:gd name="connsiteY124" fmla="*/ 2685709 h 2765812"/>
              <a:gd name="connsiteX125" fmla="*/ 2020915 w 5585039"/>
              <a:gd name="connsiteY125" fmla="*/ 2685709 h 2765812"/>
              <a:gd name="connsiteX126" fmla="*/ 2015939 w 5585039"/>
              <a:gd name="connsiteY126" fmla="*/ 2685709 h 2765812"/>
              <a:gd name="connsiteX127" fmla="*/ 2010963 w 5585039"/>
              <a:gd name="connsiteY127" fmla="*/ 2685709 h 2765812"/>
              <a:gd name="connsiteX128" fmla="*/ 2014695 w 5585039"/>
              <a:gd name="connsiteY128" fmla="*/ 2683221 h 2765812"/>
              <a:gd name="connsiteX129" fmla="*/ 2019671 w 5585039"/>
              <a:gd name="connsiteY129" fmla="*/ 2680733 h 2765812"/>
              <a:gd name="connsiteX130" fmla="*/ 2026513 w 5585039"/>
              <a:gd name="connsiteY130" fmla="*/ 2678245 h 2765812"/>
              <a:gd name="connsiteX131" fmla="*/ 2035221 w 5585039"/>
              <a:gd name="connsiteY131" fmla="*/ 2676379 h 2765812"/>
              <a:gd name="connsiteX132" fmla="*/ 2045173 w 5585039"/>
              <a:gd name="connsiteY132" fmla="*/ 2676379 h 2765812"/>
              <a:gd name="connsiteX133" fmla="*/ 2050772 w 5585039"/>
              <a:gd name="connsiteY133" fmla="*/ 2677623 h 2765812"/>
              <a:gd name="connsiteX134" fmla="*/ 2056370 w 5585039"/>
              <a:gd name="connsiteY134" fmla="*/ 2679489 h 2765812"/>
              <a:gd name="connsiteX135" fmla="*/ 2066322 w 5585039"/>
              <a:gd name="connsiteY135" fmla="*/ 2685087 h 2765812"/>
              <a:gd name="connsiteX136" fmla="*/ 2079384 w 5585039"/>
              <a:gd name="connsiteY136" fmla="*/ 2702504 h 2765812"/>
              <a:gd name="connsiteX137" fmla="*/ 2084360 w 5585039"/>
              <a:gd name="connsiteY137" fmla="*/ 2719920 h 2765812"/>
              <a:gd name="connsiteX138" fmla="*/ 2084360 w 5585039"/>
              <a:gd name="connsiteY138" fmla="*/ 2732360 h 2765812"/>
              <a:gd name="connsiteX139" fmla="*/ 3503168 w 5585039"/>
              <a:gd name="connsiteY139" fmla="*/ 2719298 h 2765812"/>
              <a:gd name="connsiteX140" fmla="*/ 3508144 w 5585039"/>
              <a:gd name="connsiteY140" fmla="*/ 2701882 h 2765812"/>
              <a:gd name="connsiteX141" fmla="*/ 3521206 w 5585039"/>
              <a:gd name="connsiteY141" fmla="*/ 2684465 h 2765812"/>
              <a:gd name="connsiteX142" fmla="*/ 3531158 w 5585039"/>
              <a:gd name="connsiteY142" fmla="*/ 2678867 h 2765812"/>
              <a:gd name="connsiteX143" fmla="*/ 3536757 w 5585039"/>
              <a:gd name="connsiteY143" fmla="*/ 2677001 h 2765812"/>
              <a:gd name="connsiteX144" fmla="*/ 3542355 w 5585039"/>
              <a:gd name="connsiteY144" fmla="*/ 2675757 h 2765812"/>
              <a:gd name="connsiteX145" fmla="*/ 3552307 w 5585039"/>
              <a:gd name="connsiteY145" fmla="*/ 2675757 h 2765812"/>
              <a:gd name="connsiteX146" fmla="*/ 3561015 w 5585039"/>
              <a:gd name="connsiteY146" fmla="*/ 2677623 h 2765812"/>
              <a:gd name="connsiteX147" fmla="*/ 3567857 w 5585039"/>
              <a:gd name="connsiteY147" fmla="*/ 2680111 h 2765812"/>
              <a:gd name="connsiteX148" fmla="*/ 3572833 w 5585039"/>
              <a:gd name="connsiteY148" fmla="*/ 2682599 h 2765812"/>
              <a:gd name="connsiteX149" fmla="*/ 3576565 w 5585039"/>
              <a:gd name="connsiteY149" fmla="*/ 2685087 h 2765812"/>
              <a:gd name="connsiteX150" fmla="*/ 3571589 w 5585039"/>
              <a:gd name="connsiteY150" fmla="*/ 2685087 h 2765812"/>
              <a:gd name="connsiteX151" fmla="*/ 3566613 w 5585039"/>
              <a:gd name="connsiteY151" fmla="*/ 2685087 h 2765812"/>
              <a:gd name="connsiteX152" fmla="*/ 3559771 w 5585039"/>
              <a:gd name="connsiteY152" fmla="*/ 2685087 h 2765812"/>
              <a:gd name="connsiteX153" fmla="*/ 3556039 w 5585039"/>
              <a:gd name="connsiteY153" fmla="*/ 2685087 h 2765812"/>
              <a:gd name="connsiteX154" fmla="*/ 3552307 w 5585039"/>
              <a:gd name="connsiteY154" fmla="*/ 2685087 h 2765812"/>
              <a:gd name="connsiteX155" fmla="*/ 3544843 w 5585039"/>
              <a:gd name="connsiteY155" fmla="*/ 2686953 h 2765812"/>
              <a:gd name="connsiteX156" fmla="*/ 3537379 w 5585039"/>
              <a:gd name="connsiteY156" fmla="*/ 2690063 h 2765812"/>
              <a:gd name="connsiteX157" fmla="*/ 3530536 w 5585039"/>
              <a:gd name="connsiteY157" fmla="*/ 2694417 h 2765812"/>
              <a:gd name="connsiteX158" fmla="*/ 3511876 w 5585039"/>
              <a:gd name="connsiteY158" fmla="*/ 2721164 h 2765812"/>
              <a:gd name="connsiteX159" fmla="*/ 3506900 w 5585039"/>
              <a:gd name="connsiteY159" fmla="*/ 2731738 h 2765812"/>
              <a:gd name="connsiteX160" fmla="*/ 3505034 w 5585039"/>
              <a:gd name="connsiteY160" fmla="*/ 2736092 h 2765812"/>
              <a:gd name="connsiteX161" fmla="*/ 3504412 w 5585039"/>
              <a:gd name="connsiteY161" fmla="*/ 2731116 h 2765812"/>
              <a:gd name="connsiteX162" fmla="*/ 3504412 w 5585039"/>
              <a:gd name="connsiteY162" fmla="*/ 2718676 h 2765812"/>
              <a:gd name="connsiteX163" fmla="*/ 3561637 w 5585039"/>
              <a:gd name="connsiteY163" fmla="*/ 1057284 h 2765812"/>
              <a:gd name="connsiteX164" fmla="*/ 3633790 w 5585039"/>
              <a:gd name="connsiteY164" fmla="*/ 970202 h 2765812"/>
              <a:gd name="connsiteX165" fmla="*/ 3753838 w 5585039"/>
              <a:gd name="connsiteY165" fmla="*/ 805991 h 2765812"/>
              <a:gd name="connsiteX166" fmla="*/ 4000155 w 5585039"/>
              <a:gd name="connsiteY166" fmla="*/ 880632 h 2765812"/>
              <a:gd name="connsiteX167" fmla="*/ 3888193 w 5585039"/>
              <a:gd name="connsiteY167" fmla="*/ 1124461 h 2765812"/>
              <a:gd name="connsiteX168" fmla="*/ 3562259 w 5585039"/>
              <a:gd name="connsiteY168" fmla="*/ 1057284 h 2765812"/>
              <a:gd name="connsiteX169" fmla="*/ 4034988 w 5585039"/>
              <a:gd name="connsiteY169" fmla="*/ 1469677 h 2765812"/>
              <a:gd name="connsiteX170" fmla="*/ 3760059 w 5585039"/>
              <a:gd name="connsiteY170" fmla="*/ 1374509 h 2765812"/>
              <a:gd name="connsiteX171" fmla="*/ 3890681 w 5585039"/>
              <a:gd name="connsiteY171" fmla="*/ 1129437 h 2765812"/>
              <a:gd name="connsiteX172" fmla="*/ 4195467 w 5585039"/>
              <a:gd name="connsiteY172" fmla="*/ 1238289 h 2765812"/>
              <a:gd name="connsiteX173" fmla="*/ 4087859 w 5585039"/>
              <a:gd name="connsiteY173" fmla="*/ 1494558 h 2765812"/>
              <a:gd name="connsiteX174" fmla="*/ 4035609 w 5585039"/>
              <a:gd name="connsiteY174" fmla="*/ 1469677 h 2765812"/>
              <a:gd name="connsiteX175" fmla="*/ 4638961 w 5585039"/>
              <a:gd name="connsiteY175" fmla="*/ 1652549 h 2765812"/>
              <a:gd name="connsiteX176" fmla="*/ 4595420 w 5585039"/>
              <a:gd name="connsiteY176" fmla="*/ 1728434 h 2765812"/>
              <a:gd name="connsiteX177" fmla="*/ 4533841 w 5585039"/>
              <a:gd name="connsiteY177" fmla="*/ 1655659 h 2765812"/>
              <a:gd name="connsiteX178" fmla="*/ 4637717 w 5585039"/>
              <a:gd name="connsiteY178" fmla="*/ 1416806 h 2765812"/>
              <a:gd name="connsiteX179" fmla="*/ 4709248 w 5585039"/>
              <a:gd name="connsiteY179" fmla="*/ 1498290 h 2765812"/>
              <a:gd name="connsiteX180" fmla="*/ 4717956 w 5585039"/>
              <a:gd name="connsiteY180" fmla="*/ 1504510 h 2765812"/>
              <a:gd name="connsiteX181" fmla="*/ 4638961 w 5585039"/>
              <a:gd name="connsiteY181" fmla="*/ 1652549 h 2765812"/>
              <a:gd name="connsiteX182" fmla="*/ 4641449 w 5585039"/>
              <a:gd name="connsiteY182" fmla="*/ 1393170 h 2765812"/>
              <a:gd name="connsiteX183" fmla="*/ 4485324 w 5585039"/>
              <a:gd name="connsiteY183" fmla="*/ 1165514 h 2765812"/>
              <a:gd name="connsiteX184" fmla="*/ 4490922 w 5585039"/>
              <a:gd name="connsiteY184" fmla="*/ 1150585 h 2765812"/>
              <a:gd name="connsiteX185" fmla="*/ 4558099 w 5585039"/>
              <a:gd name="connsiteY185" fmla="*/ 995082 h 2765812"/>
              <a:gd name="connsiteX186" fmla="*/ 4692454 w 5585039"/>
              <a:gd name="connsiteY186" fmla="*/ 1241399 h 2765812"/>
              <a:gd name="connsiteX187" fmla="*/ 4641449 w 5585039"/>
              <a:gd name="connsiteY187" fmla="*/ 1393792 h 2765812"/>
              <a:gd name="connsiteX188" fmla="*/ 4556233 w 5585039"/>
              <a:gd name="connsiteY188" fmla="*/ 1600922 h 2765812"/>
              <a:gd name="connsiteX189" fmla="*/ 4532597 w 5585039"/>
              <a:gd name="connsiteY189" fmla="*/ 1648194 h 2765812"/>
              <a:gd name="connsiteX190" fmla="*/ 4529487 w 5585039"/>
              <a:gd name="connsiteY190" fmla="*/ 1654414 h 2765812"/>
              <a:gd name="connsiteX191" fmla="*/ 4419391 w 5585039"/>
              <a:gd name="connsiteY191" fmla="*/ 1820491 h 2765812"/>
              <a:gd name="connsiteX192" fmla="*/ 4367142 w 5585039"/>
              <a:gd name="connsiteY192" fmla="*/ 1712884 h 2765812"/>
              <a:gd name="connsiteX193" fmla="*/ 4352836 w 5585039"/>
              <a:gd name="connsiteY193" fmla="*/ 1694223 h 2765812"/>
              <a:gd name="connsiteX194" fmla="*/ 4428721 w 5585039"/>
              <a:gd name="connsiteY194" fmla="*/ 1431112 h 2765812"/>
              <a:gd name="connsiteX195" fmla="*/ 4433697 w 5585039"/>
              <a:gd name="connsiteY195" fmla="*/ 1388816 h 2765812"/>
              <a:gd name="connsiteX196" fmla="*/ 4556855 w 5585039"/>
              <a:gd name="connsiteY196" fmla="*/ 1600922 h 2765812"/>
              <a:gd name="connsiteX197" fmla="*/ 4429343 w 5585039"/>
              <a:gd name="connsiteY197" fmla="*/ 1381352 h 2765812"/>
              <a:gd name="connsiteX198" fmla="*/ 4308673 w 5585039"/>
              <a:gd name="connsiteY198" fmla="*/ 1303600 h 2765812"/>
              <a:gd name="connsiteX199" fmla="*/ 4235897 w 5585039"/>
              <a:gd name="connsiteY199" fmla="*/ 1257571 h 2765812"/>
              <a:gd name="connsiteX200" fmla="*/ 4200443 w 5585039"/>
              <a:gd name="connsiteY200" fmla="*/ 1236423 h 2765812"/>
              <a:gd name="connsiteX201" fmla="*/ 4269486 w 5585039"/>
              <a:gd name="connsiteY201" fmla="*/ 1043599 h 2765812"/>
              <a:gd name="connsiteX202" fmla="*/ 4281304 w 5585039"/>
              <a:gd name="connsiteY202" fmla="*/ 1009389 h 2765812"/>
              <a:gd name="connsiteX203" fmla="*/ 4480348 w 5585039"/>
              <a:gd name="connsiteY203" fmla="*/ 1166758 h 2765812"/>
              <a:gd name="connsiteX204" fmla="*/ 4429343 w 5585039"/>
              <a:gd name="connsiteY204" fmla="*/ 1381974 h 2765812"/>
              <a:gd name="connsiteX205" fmla="*/ 4255802 w 5585039"/>
              <a:gd name="connsiteY205" fmla="*/ 1724080 h 2765812"/>
              <a:gd name="connsiteX206" fmla="*/ 4281926 w 5585039"/>
              <a:gd name="connsiteY206" fmla="*/ 1682405 h 2765812"/>
              <a:gd name="connsiteX207" fmla="*/ 4331687 w 5585039"/>
              <a:gd name="connsiteY207" fmla="*/ 1739630 h 2765812"/>
              <a:gd name="connsiteX208" fmla="*/ 4334175 w 5585039"/>
              <a:gd name="connsiteY208" fmla="*/ 1743362 h 2765812"/>
              <a:gd name="connsiteX209" fmla="*/ 4255802 w 5585039"/>
              <a:gd name="connsiteY209" fmla="*/ 1724702 h 2765812"/>
              <a:gd name="connsiteX210" fmla="*/ 4327333 w 5585039"/>
              <a:gd name="connsiteY210" fmla="*/ 1901975 h 2765812"/>
              <a:gd name="connsiteX211" fmla="*/ 4309917 w 5585039"/>
              <a:gd name="connsiteY211" fmla="*/ 1945516 h 2765812"/>
              <a:gd name="connsiteX212" fmla="*/ 4243362 w 5585039"/>
              <a:gd name="connsiteY212" fmla="*/ 1902597 h 2765812"/>
              <a:gd name="connsiteX213" fmla="*/ 4327333 w 5585039"/>
              <a:gd name="connsiteY213" fmla="*/ 1901975 h 2765812"/>
              <a:gd name="connsiteX214" fmla="*/ 4278816 w 5585039"/>
              <a:gd name="connsiteY214" fmla="*/ 1002547 h 2765812"/>
              <a:gd name="connsiteX215" fmla="*/ 4249582 w 5585039"/>
              <a:gd name="connsiteY215" fmla="*/ 985752 h 2765812"/>
              <a:gd name="connsiteX216" fmla="*/ 4005753 w 5585039"/>
              <a:gd name="connsiteY216" fmla="*/ 877522 h 2765812"/>
              <a:gd name="connsiteX217" fmla="*/ 4054892 w 5585039"/>
              <a:gd name="connsiteY217" fmla="*/ 758096 h 2765812"/>
              <a:gd name="connsiteX218" fmla="*/ 4102787 w 5585039"/>
              <a:gd name="connsiteY218" fmla="*/ 659196 h 2765812"/>
              <a:gd name="connsiteX219" fmla="*/ 4381448 w 5585039"/>
              <a:gd name="connsiteY219" fmla="*/ 804747 h 2765812"/>
              <a:gd name="connsiteX220" fmla="*/ 4278816 w 5585039"/>
              <a:gd name="connsiteY220" fmla="*/ 1001925 h 2765812"/>
              <a:gd name="connsiteX221" fmla="*/ 4085371 w 5585039"/>
              <a:gd name="connsiteY221" fmla="*/ 1543697 h 2765812"/>
              <a:gd name="connsiteX222" fmla="*/ 4143218 w 5585039"/>
              <a:gd name="connsiteY222" fmla="*/ 1576663 h 2765812"/>
              <a:gd name="connsiteX223" fmla="*/ 4095945 w 5585039"/>
              <a:gd name="connsiteY223" fmla="*/ 1661879 h 2765812"/>
              <a:gd name="connsiteX224" fmla="*/ 3987715 w 5585039"/>
              <a:gd name="connsiteY224" fmla="*/ 1673697 h 2765812"/>
              <a:gd name="connsiteX225" fmla="*/ 4085371 w 5585039"/>
              <a:gd name="connsiteY225" fmla="*/ 1543697 h 2765812"/>
              <a:gd name="connsiteX226" fmla="*/ 4060490 w 5585039"/>
              <a:gd name="connsiteY226" fmla="*/ 2009583 h 2765812"/>
              <a:gd name="connsiteX227" fmla="*/ 4060490 w 5585039"/>
              <a:gd name="connsiteY227" fmla="*/ 2009583 h 2765812"/>
              <a:gd name="connsiteX228" fmla="*/ 3957236 w 5585039"/>
              <a:gd name="connsiteY228" fmla="*/ 1898865 h 2765812"/>
              <a:gd name="connsiteX229" fmla="*/ 3957236 w 5585039"/>
              <a:gd name="connsiteY229" fmla="*/ 1898865 h 2765812"/>
              <a:gd name="connsiteX230" fmla="*/ 3954748 w 5585039"/>
              <a:gd name="connsiteY230" fmla="*/ 1892645 h 2765812"/>
              <a:gd name="connsiteX231" fmla="*/ 3954748 w 5585039"/>
              <a:gd name="connsiteY231" fmla="*/ 1888291 h 2765812"/>
              <a:gd name="connsiteX232" fmla="*/ 4008241 w 5585039"/>
              <a:gd name="connsiteY232" fmla="*/ 1880827 h 2765812"/>
              <a:gd name="connsiteX233" fmla="*/ 4126423 w 5585039"/>
              <a:gd name="connsiteY233" fmla="*/ 1891401 h 2765812"/>
              <a:gd name="connsiteX234" fmla="*/ 4061734 w 5585039"/>
              <a:gd name="connsiteY234" fmla="*/ 2010205 h 2765812"/>
              <a:gd name="connsiteX235" fmla="*/ 4134510 w 5585039"/>
              <a:gd name="connsiteY235" fmla="*/ 1847860 h 2765812"/>
              <a:gd name="connsiteX236" fmla="*/ 4057380 w 5585039"/>
              <a:gd name="connsiteY236" fmla="*/ 1839152 h 2765812"/>
              <a:gd name="connsiteX237" fmla="*/ 4098433 w 5585039"/>
              <a:gd name="connsiteY237" fmla="*/ 1666233 h 2765812"/>
              <a:gd name="connsiteX238" fmla="*/ 4166232 w 5585039"/>
              <a:gd name="connsiteY238" fmla="*/ 1689247 h 2765812"/>
              <a:gd name="connsiteX239" fmla="*/ 4248960 w 5585039"/>
              <a:gd name="connsiteY239" fmla="*/ 1725946 h 2765812"/>
              <a:gd name="connsiteX240" fmla="*/ 4202309 w 5585039"/>
              <a:gd name="connsiteY240" fmla="*/ 1855324 h 2765812"/>
              <a:gd name="connsiteX241" fmla="*/ 4134510 w 5585039"/>
              <a:gd name="connsiteY241" fmla="*/ 1847860 h 2765812"/>
              <a:gd name="connsiteX242" fmla="*/ 4457334 w 5585039"/>
              <a:gd name="connsiteY242" fmla="*/ 2014559 h 2765812"/>
              <a:gd name="connsiteX243" fmla="*/ 4367764 w 5585039"/>
              <a:gd name="connsiteY243" fmla="*/ 2199919 h 2765812"/>
              <a:gd name="connsiteX244" fmla="*/ 4217237 w 5585039"/>
              <a:gd name="connsiteY244" fmla="*/ 2125899 h 2765812"/>
              <a:gd name="connsiteX245" fmla="*/ 4311783 w 5585039"/>
              <a:gd name="connsiteY245" fmla="*/ 1951736 h 2765812"/>
              <a:gd name="connsiteX246" fmla="*/ 4457955 w 5585039"/>
              <a:gd name="connsiteY246" fmla="*/ 2013315 h 2765812"/>
              <a:gd name="connsiteX247" fmla="*/ 4457334 w 5585039"/>
              <a:gd name="connsiteY247" fmla="*/ 2014559 h 2765812"/>
              <a:gd name="connsiteX248" fmla="*/ 4597286 w 5585039"/>
              <a:gd name="connsiteY248" fmla="*/ 1734654 h 2765812"/>
              <a:gd name="connsiteX249" fmla="*/ 4678147 w 5585039"/>
              <a:gd name="connsiteY249" fmla="*/ 1780061 h 2765812"/>
              <a:gd name="connsiteX250" fmla="*/ 4738483 w 5585039"/>
              <a:gd name="connsiteY250" fmla="*/ 1803075 h 2765812"/>
              <a:gd name="connsiteX251" fmla="*/ 4602262 w 5585039"/>
              <a:gd name="connsiteY251" fmla="*/ 2035085 h 2765812"/>
              <a:gd name="connsiteX252" fmla="*/ 4464175 w 5585039"/>
              <a:gd name="connsiteY252" fmla="*/ 2010205 h 2765812"/>
              <a:gd name="connsiteX253" fmla="*/ 4597286 w 5585039"/>
              <a:gd name="connsiteY253" fmla="*/ 1734654 h 2765812"/>
              <a:gd name="connsiteX254" fmla="*/ 4678770 w 5585039"/>
              <a:gd name="connsiteY254" fmla="*/ 2226043 h 2765812"/>
              <a:gd name="connsiteX255" fmla="*/ 4579248 w 5585039"/>
              <a:gd name="connsiteY255" fmla="*/ 2239105 h 2765812"/>
              <a:gd name="connsiteX256" fmla="*/ 4502740 w 5585039"/>
              <a:gd name="connsiteY256" fmla="*/ 2234751 h 2765812"/>
              <a:gd name="connsiteX257" fmla="*/ 4604750 w 5585039"/>
              <a:gd name="connsiteY257" fmla="*/ 2040061 h 2765812"/>
              <a:gd name="connsiteX258" fmla="*/ 4790110 w 5585039"/>
              <a:gd name="connsiteY258" fmla="*/ 2040684 h 2765812"/>
              <a:gd name="connsiteX259" fmla="*/ 4678770 w 5585039"/>
              <a:gd name="connsiteY259" fmla="*/ 2226665 h 2765812"/>
              <a:gd name="connsiteX260" fmla="*/ 4887765 w 5585039"/>
              <a:gd name="connsiteY260" fmla="*/ 2013315 h 2765812"/>
              <a:gd name="connsiteX261" fmla="*/ 4798196 w 5585039"/>
              <a:gd name="connsiteY261" fmla="*/ 2035085 h 2765812"/>
              <a:gd name="connsiteX262" fmla="*/ 4871593 w 5585039"/>
              <a:gd name="connsiteY262" fmla="*/ 1906329 h 2765812"/>
              <a:gd name="connsiteX263" fmla="*/ 4916378 w 5585039"/>
              <a:gd name="connsiteY263" fmla="*/ 1832310 h 2765812"/>
              <a:gd name="connsiteX264" fmla="*/ 5016522 w 5585039"/>
              <a:gd name="connsiteY264" fmla="*/ 1832310 h 2765812"/>
              <a:gd name="connsiteX265" fmla="*/ 4887765 w 5585039"/>
              <a:gd name="connsiteY265" fmla="*/ 2013315 h 2765812"/>
              <a:gd name="connsiteX266" fmla="*/ 4914512 w 5585039"/>
              <a:gd name="connsiteY266" fmla="*/ 1827956 h 2765812"/>
              <a:gd name="connsiteX267" fmla="*/ 4745325 w 5585039"/>
              <a:gd name="connsiteY267" fmla="*/ 1799965 h 2765812"/>
              <a:gd name="connsiteX268" fmla="*/ 4803794 w 5585039"/>
              <a:gd name="connsiteY268" fmla="*/ 1713506 h 2765812"/>
              <a:gd name="connsiteX269" fmla="*/ 4883411 w 5585039"/>
              <a:gd name="connsiteY269" fmla="*/ 1598433 h 2765812"/>
              <a:gd name="connsiteX270" fmla="*/ 4928818 w 5585039"/>
              <a:gd name="connsiteY270" fmla="*/ 1619582 h 2765812"/>
              <a:gd name="connsiteX271" fmla="*/ 4935038 w 5585039"/>
              <a:gd name="connsiteY271" fmla="*/ 1622692 h 2765812"/>
              <a:gd name="connsiteX272" fmla="*/ 5037048 w 5585039"/>
              <a:gd name="connsiteY272" fmla="*/ 1650682 h 2765812"/>
              <a:gd name="connsiteX273" fmla="*/ 4913890 w 5585039"/>
              <a:gd name="connsiteY273" fmla="*/ 1827956 h 2765812"/>
              <a:gd name="connsiteX274" fmla="*/ 5157096 w 5585039"/>
              <a:gd name="connsiteY274" fmla="*/ 1651304 h 2765812"/>
              <a:gd name="connsiteX275" fmla="*/ 5045134 w 5585039"/>
              <a:gd name="connsiteY275" fmla="*/ 1646950 h 2765812"/>
              <a:gd name="connsiteX276" fmla="*/ 5162694 w 5585039"/>
              <a:gd name="connsiteY276" fmla="*/ 1490203 h 2765812"/>
              <a:gd name="connsiteX277" fmla="*/ 5295183 w 5585039"/>
              <a:gd name="connsiteY277" fmla="*/ 1493936 h 2765812"/>
              <a:gd name="connsiteX278" fmla="*/ 5157096 w 5585039"/>
              <a:gd name="connsiteY278" fmla="*/ 1651304 h 2765812"/>
              <a:gd name="connsiteX279" fmla="*/ 5077479 w 5585039"/>
              <a:gd name="connsiteY279" fmla="*/ 1267523 h 2765812"/>
              <a:gd name="connsiteX280" fmla="*/ 5223029 w 5585039"/>
              <a:gd name="connsiteY280" fmla="*/ 1314174 h 2765812"/>
              <a:gd name="connsiteX281" fmla="*/ 5283365 w 5585039"/>
              <a:gd name="connsiteY281" fmla="*/ 1329103 h 2765812"/>
              <a:gd name="connsiteX282" fmla="*/ 5160206 w 5585039"/>
              <a:gd name="connsiteY282" fmla="*/ 1485849 h 2765812"/>
              <a:gd name="connsiteX283" fmla="*/ 4978579 w 5585039"/>
              <a:gd name="connsiteY283" fmla="*/ 1447285 h 2765812"/>
              <a:gd name="connsiteX284" fmla="*/ 5077479 w 5585039"/>
              <a:gd name="connsiteY284" fmla="*/ 1267523 h 2765812"/>
              <a:gd name="connsiteX285" fmla="*/ 4882167 w 5585039"/>
              <a:gd name="connsiteY285" fmla="*/ 1592835 h 2765812"/>
              <a:gd name="connsiteX286" fmla="*/ 4722932 w 5585039"/>
              <a:gd name="connsiteY286" fmla="*/ 1502644 h 2765812"/>
              <a:gd name="connsiteX287" fmla="*/ 4792598 w 5585039"/>
              <a:gd name="connsiteY287" fmla="*/ 1345897 h 2765812"/>
              <a:gd name="connsiteX288" fmla="*/ 4845469 w 5585039"/>
              <a:gd name="connsiteY288" fmla="*/ 1385084 h 2765812"/>
              <a:gd name="connsiteX289" fmla="*/ 4972359 w 5585039"/>
              <a:gd name="connsiteY289" fmla="*/ 1449773 h 2765812"/>
              <a:gd name="connsiteX290" fmla="*/ 4882167 w 5585039"/>
              <a:gd name="connsiteY290" fmla="*/ 1593457 h 2765812"/>
              <a:gd name="connsiteX291" fmla="*/ 4863507 w 5585039"/>
              <a:gd name="connsiteY291" fmla="*/ 1155561 h 2765812"/>
              <a:gd name="connsiteX292" fmla="*/ 4790731 w 5585039"/>
              <a:gd name="connsiteY292" fmla="*/ 1338433 h 2765812"/>
              <a:gd name="connsiteX293" fmla="*/ 4698674 w 5585039"/>
              <a:gd name="connsiteY293" fmla="*/ 1233935 h 2765812"/>
              <a:gd name="connsiteX294" fmla="*/ 4703650 w 5585039"/>
              <a:gd name="connsiteY294" fmla="*/ 1217763 h 2765812"/>
              <a:gd name="connsiteX295" fmla="*/ 4709870 w 5585039"/>
              <a:gd name="connsiteY295" fmla="*/ 1198480 h 2765812"/>
              <a:gd name="connsiteX296" fmla="*/ 4763985 w 5585039"/>
              <a:gd name="connsiteY296" fmla="*/ 1067858 h 2765812"/>
              <a:gd name="connsiteX297" fmla="*/ 4863507 w 5585039"/>
              <a:gd name="connsiteY297" fmla="*/ 1154939 h 2765812"/>
              <a:gd name="connsiteX298" fmla="*/ 4777047 w 5585039"/>
              <a:gd name="connsiteY298" fmla="*/ 554698 h 2765812"/>
              <a:gd name="connsiteX299" fmla="*/ 4787622 w 5585039"/>
              <a:gd name="connsiteY299" fmla="*/ 574603 h 2765812"/>
              <a:gd name="connsiteX300" fmla="*/ 4783890 w 5585039"/>
              <a:gd name="connsiteY300" fmla="*/ 982642 h 2765812"/>
              <a:gd name="connsiteX301" fmla="*/ 4676281 w 5585039"/>
              <a:gd name="connsiteY301" fmla="*/ 750632 h 2765812"/>
              <a:gd name="connsiteX302" fmla="*/ 4777047 w 5585039"/>
              <a:gd name="connsiteY302" fmla="*/ 554698 h 2765812"/>
              <a:gd name="connsiteX303" fmla="*/ 4670683 w 5585039"/>
              <a:gd name="connsiteY303" fmla="*/ 750632 h 2765812"/>
              <a:gd name="connsiteX304" fmla="*/ 4556855 w 5585039"/>
              <a:gd name="connsiteY304" fmla="*/ 986374 h 2765812"/>
              <a:gd name="connsiteX305" fmla="*/ 4494032 w 5585039"/>
              <a:gd name="connsiteY305" fmla="*/ 903647 h 2765812"/>
              <a:gd name="connsiteX306" fmla="*/ 4386424 w 5585039"/>
              <a:gd name="connsiteY306" fmla="*/ 804125 h 2765812"/>
              <a:gd name="connsiteX307" fmla="*/ 4430587 w 5585039"/>
              <a:gd name="connsiteY307" fmla="*/ 726995 h 2765812"/>
              <a:gd name="connsiteX308" fmla="*/ 4518291 w 5585039"/>
              <a:gd name="connsiteY308" fmla="*/ 570249 h 2765812"/>
              <a:gd name="connsiteX309" fmla="*/ 4623411 w 5585039"/>
              <a:gd name="connsiteY309" fmla="*/ 675991 h 2765812"/>
              <a:gd name="connsiteX310" fmla="*/ 4670061 w 5585039"/>
              <a:gd name="connsiteY310" fmla="*/ 750632 h 2765812"/>
              <a:gd name="connsiteX311" fmla="*/ 4366520 w 5585039"/>
              <a:gd name="connsiteY311" fmla="*/ 248047 h 2765812"/>
              <a:gd name="connsiteX312" fmla="*/ 4558721 w 5585039"/>
              <a:gd name="connsiteY312" fmla="*/ 343836 h 2765812"/>
              <a:gd name="connsiteX313" fmla="*/ 4605372 w 5585039"/>
              <a:gd name="connsiteY313" fmla="*/ 375559 h 2765812"/>
              <a:gd name="connsiteX314" fmla="*/ 4517668 w 5585039"/>
              <a:gd name="connsiteY314" fmla="*/ 564029 h 2765812"/>
              <a:gd name="connsiteX315" fmla="*/ 4250204 w 5585039"/>
              <a:gd name="connsiteY315" fmla="*/ 420344 h 2765812"/>
              <a:gd name="connsiteX316" fmla="*/ 4366520 w 5585039"/>
              <a:gd name="connsiteY316" fmla="*/ 248047 h 2765812"/>
              <a:gd name="connsiteX317" fmla="*/ 4100921 w 5585039"/>
              <a:gd name="connsiteY317" fmla="*/ 653598 h 2765812"/>
              <a:gd name="connsiteX318" fmla="*/ 3965944 w 5585039"/>
              <a:gd name="connsiteY318" fmla="*/ 603837 h 2765812"/>
              <a:gd name="connsiteX319" fmla="*/ 3890681 w 5585039"/>
              <a:gd name="connsiteY319" fmla="*/ 579579 h 2765812"/>
              <a:gd name="connsiteX320" fmla="*/ 4021303 w 5585039"/>
              <a:gd name="connsiteY320" fmla="*/ 343214 h 2765812"/>
              <a:gd name="connsiteX321" fmla="*/ 4243362 w 5585039"/>
              <a:gd name="connsiteY321" fmla="*/ 422832 h 2765812"/>
              <a:gd name="connsiteX322" fmla="*/ 4100921 w 5585039"/>
              <a:gd name="connsiteY322" fmla="*/ 654220 h 2765812"/>
              <a:gd name="connsiteX323" fmla="*/ 3906853 w 5585039"/>
              <a:gd name="connsiteY323" fmla="*/ 136085 h 2765812"/>
              <a:gd name="connsiteX324" fmla="*/ 4104031 w 5585039"/>
              <a:gd name="connsiteY324" fmla="*/ 173405 h 2765812"/>
              <a:gd name="connsiteX325" fmla="*/ 4018815 w 5585039"/>
              <a:gd name="connsiteY325" fmla="*/ 336994 h 2765812"/>
              <a:gd name="connsiteX326" fmla="*/ 3804221 w 5585039"/>
              <a:gd name="connsiteY326" fmla="*/ 277281 h 2765812"/>
              <a:gd name="connsiteX327" fmla="*/ 3906231 w 5585039"/>
              <a:gd name="connsiteY327" fmla="*/ 135463 h 2765812"/>
              <a:gd name="connsiteX328" fmla="*/ 3633790 w 5585039"/>
              <a:gd name="connsiteY328" fmla="*/ 514268 h 2765812"/>
              <a:gd name="connsiteX329" fmla="*/ 3884461 w 5585039"/>
              <a:gd name="connsiteY329" fmla="*/ 582067 h 2765812"/>
              <a:gd name="connsiteX330" fmla="*/ 3751972 w 5585039"/>
              <a:gd name="connsiteY330" fmla="*/ 800393 h 2765812"/>
              <a:gd name="connsiteX331" fmla="*/ 3457139 w 5585039"/>
              <a:gd name="connsiteY331" fmla="*/ 758096 h 2765812"/>
              <a:gd name="connsiteX332" fmla="*/ 3633790 w 5585039"/>
              <a:gd name="connsiteY332" fmla="*/ 513646 h 2765812"/>
              <a:gd name="connsiteX333" fmla="*/ 3266804 w 5585039"/>
              <a:gd name="connsiteY333" fmla="*/ 1021829 h 2765812"/>
              <a:gd name="connsiteX334" fmla="*/ 3553551 w 5585039"/>
              <a:gd name="connsiteY334" fmla="*/ 1060394 h 2765812"/>
              <a:gd name="connsiteX335" fmla="*/ 3391206 w 5585039"/>
              <a:gd name="connsiteY335" fmla="*/ 1302356 h 2765812"/>
              <a:gd name="connsiteX336" fmla="*/ 3081444 w 5585039"/>
              <a:gd name="connsiteY336" fmla="*/ 1278720 h 2765812"/>
              <a:gd name="connsiteX337" fmla="*/ 3266804 w 5585039"/>
              <a:gd name="connsiteY337" fmla="*/ 1021829 h 2765812"/>
              <a:gd name="connsiteX338" fmla="*/ 2882401 w 5585039"/>
              <a:gd name="connsiteY338" fmla="*/ 1577907 h 2765812"/>
              <a:gd name="connsiteX339" fmla="*/ 2925319 w 5585039"/>
              <a:gd name="connsiteY339" fmla="*/ 1520060 h 2765812"/>
              <a:gd name="connsiteX340" fmla="*/ 2963262 w 5585039"/>
              <a:gd name="connsiteY340" fmla="*/ 1469677 h 2765812"/>
              <a:gd name="connsiteX341" fmla="*/ 2927807 w 5585039"/>
              <a:gd name="connsiteY341" fmla="*/ 1521304 h 2765812"/>
              <a:gd name="connsiteX342" fmla="*/ 2886755 w 5585039"/>
              <a:gd name="connsiteY342" fmla="*/ 1580395 h 2765812"/>
              <a:gd name="connsiteX343" fmla="*/ 2852544 w 5585039"/>
              <a:gd name="connsiteY343" fmla="*/ 1629534 h 2765812"/>
              <a:gd name="connsiteX344" fmla="*/ 2848190 w 5585039"/>
              <a:gd name="connsiteY344" fmla="*/ 1623936 h 2765812"/>
              <a:gd name="connsiteX345" fmla="*/ 2883023 w 5585039"/>
              <a:gd name="connsiteY345" fmla="*/ 1577285 h 2765812"/>
              <a:gd name="connsiteX346" fmla="*/ 2129145 w 5585039"/>
              <a:gd name="connsiteY346" fmla="*/ 758718 h 2765812"/>
              <a:gd name="connsiteX347" fmla="*/ 1834311 w 5585039"/>
              <a:gd name="connsiteY347" fmla="*/ 801015 h 2765812"/>
              <a:gd name="connsiteX348" fmla="*/ 1701823 w 5585039"/>
              <a:gd name="connsiteY348" fmla="*/ 582689 h 2765812"/>
              <a:gd name="connsiteX349" fmla="*/ 1952494 w 5585039"/>
              <a:gd name="connsiteY349" fmla="*/ 514890 h 2765812"/>
              <a:gd name="connsiteX350" fmla="*/ 2129145 w 5585039"/>
              <a:gd name="connsiteY350" fmla="*/ 759340 h 2765812"/>
              <a:gd name="connsiteX351" fmla="*/ 1678809 w 5585039"/>
              <a:gd name="connsiteY351" fmla="*/ 136085 h 2765812"/>
              <a:gd name="connsiteX352" fmla="*/ 1780818 w 5585039"/>
              <a:gd name="connsiteY352" fmla="*/ 277903 h 2765812"/>
              <a:gd name="connsiteX353" fmla="*/ 1566225 w 5585039"/>
              <a:gd name="connsiteY353" fmla="*/ 337616 h 2765812"/>
              <a:gd name="connsiteX354" fmla="*/ 1481009 w 5585039"/>
              <a:gd name="connsiteY354" fmla="*/ 174027 h 2765812"/>
              <a:gd name="connsiteX355" fmla="*/ 1678187 w 5585039"/>
              <a:gd name="connsiteY355" fmla="*/ 136707 h 2765812"/>
              <a:gd name="connsiteX356" fmla="*/ 1564359 w 5585039"/>
              <a:gd name="connsiteY356" fmla="*/ 342592 h 2765812"/>
              <a:gd name="connsiteX357" fmla="*/ 1694981 w 5585039"/>
              <a:gd name="connsiteY357" fmla="*/ 578957 h 2765812"/>
              <a:gd name="connsiteX358" fmla="*/ 1619718 w 5585039"/>
              <a:gd name="connsiteY358" fmla="*/ 603215 h 2765812"/>
              <a:gd name="connsiteX359" fmla="*/ 1484741 w 5585039"/>
              <a:gd name="connsiteY359" fmla="*/ 652976 h 2765812"/>
              <a:gd name="connsiteX360" fmla="*/ 1342301 w 5585039"/>
              <a:gd name="connsiteY360" fmla="*/ 421588 h 2765812"/>
              <a:gd name="connsiteX361" fmla="*/ 1564359 w 5585039"/>
              <a:gd name="connsiteY361" fmla="*/ 341970 h 2765812"/>
              <a:gd name="connsiteX362" fmla="*/ 948567 w 5585039"/>
              <a:gd name="connsiteY362" fmla="*/ 1416184 h 2765812"/>
              <a:gd name="connsiteX363" fmla="*/ 1052443 w 5585039"/>
              <a:gd name="connsiteY363" fmla="*/ 1655036 h 2765812"/>
              <a:gd name="connsiteX364" fmla="*/ 990864 w 5585039"/>
              <a:gd name="connsiteY364" fmla="*/ 1727812 h 2765812"/>
              <a:gd name="connsiteX365" fmla="*/ 947323 w 5585039"/>
              <a:gd name="connsiteY365" fmla="*/ 1651926 h 2765812"/>
              <a:gd name="connsiteX366" fmla="*/ 868328 w 5585039"/>
              <a:gd name="connsiteY366" fmla="*/ 1503888 h 2765812"/>
              <a:gd name="connsiteX367" fmla="*/ 877036 w 5585039"/>
              <a:gd name="connsiteY367" fmla="*/ 1497668 h 2765812"/>
              <a:gd name="connsiteX368" fmla="*/ 948567 w 5585039"/>
              <a:gd name="connsiteY368" fmla="*/ 1416184 h 2765812"/>
              <a:gd name="connsiteX369" fmla="*/ 893830 w 5585039"/>
              <a:gd name="connsiteY369" fmla="*/ 1240777 h 2765812"/>
              <a:gd name="connsiteX370" fmla="*/ 1028185 w 5585039"/>
              <a:gd name="connsiteY370" fmla="*/ 994460 h 2765812"/>
              <a:gd name="connsiteX371" fmla="*/ 1095362 w 5585039"/>
              <a:gd name="connsiteY371" fmla="*/ 1149963 h 2765812"/>
              <a:gd name="connsiteX372" fmla="*/ 1100960 w 5585039"/>
              <a:gd name="connsiteY372" fmla="*/ 1164892 h 2765812"/>
              <a:gd name="connsiteX373" fmla="*/ 944835 w 5585039"/>
              <a:gd name="connsiteY373" fmla="*/ 1392548 h 2765812"/>
              <a:gd name="connsiteX374" fmla="*/ 893830 w 5585039"/>
              <a:gd name="connsiteY374" fmla="*/ 1240155 h 2765812"/>
              <a:gd name="connsiteX375" fmla="*/ 908137 w 5585039"/>
              <a:gd name="connsiteY375" fmla="*/ 1780061 h 2765812"/>
              <a:gd name="connsiteX376" fmla="*/ 988998 w 5585039"/>
              <a:gd name="connsiteY376" fmla="*/ 1734654 h 2765812"/>
              <a:gd name="connsiteX377" fmla="*/ 1122109 w 5585039"/>
              <a:gd name="connsiteY377" fmla="*/ 2010205 h 2765812"/>
              <a:gd name="connsiteX378" fmla="*/ 984022 w 5585039"/>
              <a:gd name="connsiteY378" fmla="*/ 2035085 h 2765812"/>
              <a:gd name="connsiteX379" fmla="*/ 847801 w 5585039"/>
              <a:gd name="connsiteY379" fmla="*/ 1803075 h 2765812"/>
              <a:gd name="connsiteX380" fmla="*/ 908137 w 5585039"/>
              <a:gd name="connsiteY380" fmla="*/ 1780061 h 2765812"/>
              <a:gd name="connsiteX381" fmla="*/ 1056797 w 5585039"/>
              <a:gd name="connsiteY381" fmla="*/ 1655036 h 2765812"/>
              <a:gd name="connsiteX382" fmla="*/ 1053687 w 5585039"/>
              <a:gd name="connsiteY382" fmla="*/ 1648816 h 2765812"/>
              <a:gd name="connsiteX383" fmla="*/ 1030051 w 5585039"/>
              <a:gd name="connsiteY383" fmla="*/ 1601543 h 2765812"/>
              <a:gd name="connsiteX384" fmla="*/ 1153209 w 5585039"/>
              <a:gd name="connsiteY384" fmla="*/ 1389438 h 2765812"/>
              <a:gd name="connsiteX385" fmla="*/ 1158185 w 5585039"/>
              <a:gd name="connsiteY385" fmla="*/ 1431734 h 2765812"/>
              <a:gd name="connsiteX386" fmla="*/ 1233449 w 5585039"/>
              <a:gd name="connsiteY386" fmla="*/ 1694845 h 2765812"/>
              <a:gd name="connsiteX387" fmla="*/ 1219142 w 5585039"/>
              <a:gd name="connsiteY387" fmla="*/ 1713506 h 2765812"/>
              <a:gd name="connsiteX388" fmla="*/ 1166893 w 5585039"/>
              <a:gd name="connsiteY388" fmla="*/ 1821114 h 2765812"/>
              <a:gd name="connsiteX389" fmla="*/ 1056797 w 5585039"/>
              <a:gd name="connsiteY389" fmla="*/ 1655036 h 2765812"/>
              <a:gd name="connsiteX390" fmla="*/ 1276989 w 5585039"/>
              <a:gd name="connsiteY390" fmla="*/ 1303600 h 2765812"/>
              <a:gd name="connsiteX391" fmla="*/ 1156319 w 5585039"/>
              <a:gd name="connsiteY391" fmla="*/ 1381352 h 2765812"/>
              <a:gd name="connsiteX392" fmla="*/ 1105314 w 5585039"/>
              <a:gd name="connsiteY392" fmla="*/ 1166136 h 2765812"/>
              <a:gd name="connsiteX393" fmla="*/ 1304358 w 5585039"/>
              <a:gd name="connsiteY393" fmla="*/ 1008767 h 2765812"/>
              <a:gd name="connsiteX394" fmla="*/ 1316176 w 5585039"/>
              <a:gd name="connsiteY394" fmla="*/ 1042977 h 2765812"/>
              <a:gd name="connsiteX395" fmla="*/ 1385219 w 5585039"/>
              <a:gd name="connsiteY395" fmla="*/ 1235801 h 2765812"/>
              <a:gd name="connsiteX396" fmla="*/ 1349765 w 5585039"/>
              <a:gd name="connsiteY396" fmla="*/ 1256949 h 2765812"/>
              <a:gd name="connsiteX397" fmla="*/ 1276989 w 5585039"/>
              <a:gd name="connsiteY397" fmla="*/ 1302978 h 2765812"/>
              <a:gd name="connsiteX398" fmla="*/ 1330482 w 5585039"/>
              <a:gd name="connsiteY398" fmla="*/ 1724080 h 2765812"/>
              <a:gd name="connsiteX399" fmla="*/ 1252109 w 5585039"/>
              <a:gd name="connsiteY399" fmla="*/ 1742740 h 2765812"/>
              <a:gd name="connsiteX400" fmla="*/ 1254597 w 5585039"/>
              <a:gd name="connsiteY400" fmla="*/ 1739008 h 2765812"/>
              <a:gd name="connsiteX401" fmla="*/ 1304358 w 5585039"/>
              <a:gd name="connsiteY401" fmla="*/ 1681783 h 2765812"/>
              <a:gd name="connsiteX402" fmla="*/ 1330482 w 5585039"/>
              <a:gd name="connsiteY402" fmla="*/ 1723458 h 2765812"/>
              <a:gd name="connsiteX403" fmla="*/ 1336080 w 5585039"/>
              <a:gd name="connsiteY403" fmla="*/ 985752 h 2765812"/>
              <a:gd name="connsiteX404" fmla="*/ 1306846 w 5585039"/>
              <a:gd name="connsiteY404" fmla="*/ 1002547 h 2765812"/>
              <a:gd name="connsiteX405" fmla="*/ 1204214 w 5585039"/>
              <a:gd name="connsiteY405" fmla="*/ 805369 h 2765812"/>
              <a:gd name="connsiteX406" fmla="*/ 1482875 w 5585039"/>
              <a:gd name="connsiteY406" fmla="*/ 659818 h 2765812"/>
              <a:gd name="connsiteX407" fmla="*/ 1530770 w 5585039"/>
              <a:gd name="connsiteY407" fmla="*/ 758718 h 2765812"/>
              <a:gd name="connsiteX408" fmla="*/ 1579909 w 5585039"/>
              <a:gd name="connsiteY408" fmla="*/ 878144 h 2765812"/>
              <a:gd name="connsiteX409" fmla="*/ 1336080 w 5585039"/>
              <a:gd name="connsiteY409" fmla="*/ 986374 h 2765812"/>
              <a:gd name="connsiteX410" fmla="*/ 1027563 w 5585039"/>
              <a:gd name="connsiteY410" fmla="*/ 343214 h 2765812"/>
              <a:gd name="connsiteX411" fmla="*/ 1219764 w 5585039"/>
              <a:gd name="connsiteY411" fmla="*/ 247425 h 2765812"/>
              <a:gd name="connsiteX412" fmla="*/ 1336080 w 5585039"/>
              <a:gd name="connsiteY412" fmla="*/ 419722 h 2765812"/>
              <a:gd name="connsiteX413" fmla="*/ 1068616 w 5585039"/>
              <a:gd name="connsiteY413" fmla="*/ 563407 h 2765812"/>
              <a:gd name="connsiteX414" fmla="*/ 980912 w 5585039"/>
              <a:gd name="connsiteY414" fmla="*/ 374937 h 2765812"/>
              <a:gd name="connsiteX415" fmla="*/ 1027563 w 5585039"/>
              <a:gd name="connsiteY415" fmla="*/ 343214 h 2765812"/>
              <a:gd name="connsiteX416" fmla="*/ 961630 w 5585039"/>
              <a:gd name="connsiteY416" fmla="*/ 675991 h 2765812"/>
              <a:gd name="connsiteX417" fmla="*/ 1066749 w 5585039"/>
              <a:gd name="connsiteY417" fmla="*/ 570249 h 2765812"/>
              <a:gd name="connsiteX418" fmla="*/ 1154453 w 5585039"/>
              <a:gd name="connsiteY418" fmla="*/ 726995 h 2765812"/>
              <a:gd name="connsiteX419" fmla="*/ 1198616 w 5585039"/>
              <a:gd name="connsiteY419" fmla="*/ 804125 h 2765812"/>
              <a:gd name="connsiteX420" fmla="*/ 1091008 w 5585039"/>
              <a:gd name="connsiteY420" fmla="*/ 903647 h 2765812"/>
              <a:gd name="connsiteX421" fmla="*/ 1028185 w 5585039"/>
              <a:gd name="connsiteY421" fmla="*/ 986374 h 2765812"/>
              <a:gd name="connsiteX422" fmla="*/ 914357 w 5585039"/>
              <a:gd name="connsiteY422" fmla="*/ 750632 h 2765812"/>
              <a:gd name="connsiteX423" fmla="*/ 961008 w 5585039"/>
              <a:gd name="connsiteY423" fmla="*/ 675991 h 2765812"/>
              <a:gd name="connsiteX424" fmla="*/ 798663 w 5585039"/>
              <a:gd name="connsiteY424" fmla="*/ 573981 h 2765812"/>
              <a:gd name="connsiteX425" fmla="*/ 809237 w 5585039"/>
              <a:gd name="connsiteY425" fmla="*/ 554076 h 2765812"/>
              <a:gd name="connsiteX426" fmla="*/ 910003 w 5585039"/>
              <a:gd name="connsiteY426" fmla="*/ 750010 h 2765812"/>
              <a:gd name="connsiteX427" fmla="*/ 802395 w 5585039"/>
              <a:gd name="connsiteY427" fmla="*/ 982020 h 2765812"/>
              <a:gd name="connsiteX428" fmla="*/ 798663 w 5585039"/>
              <a:gd name="connsiteY428" fmla="*/ 573981 h 2765812"/>
              <a:gd name="connsiteX429" fmla="*/ 821677 w 5585039"/>
              <a:gd name="connsiteY429" fmla="*/ 1068480 h 2765812"/>
              <a:gd name="connsiteX430" fmla="*/ 875792 w 5585039"/>
              <a:gd name="connsiteY430" fmla="*/ 1199102 h 2765812"/>
              <a:gd name="connsiteX431" fmla="*/ 882012 w 5585039"/>
              <a:gd name="connsiteY431" fmla="*/ 1218384 h 2765812"/>
              <a:gd name="connsiteX432" fmla="*/ 886988 w 5585039"/>
              <a:gd name="connsiteY432" fmla="*/ 1234557 h 2765812"/>
              <a:gd name="connsiteX433" fmla="*/ 794930 w 5585039"/>
              <a:gd name="connsiteY433" fmla="*/ 1339055 h 2765812"/>
              <a:gd name="connsiteX434" fmla="*/ 722155 w 5585039"/>
              <a:gd name="connsiteY434" fmla="*/ 1156183 h 2765812"/>
              <a:gd name="connsiteX435" fmla="*/ 821677 w 5585039"/>
              <a:gd name="connsiteY435" fmla="*/ 1069102 h 2765812"/>
              <a:gd name="connsiteX436" fmla="*/ 740193 w 5585039"/>
              <a:gd name="connsiteY436" fmla="*/ 1385084 h 2765812"/>
              <a:gd name="connsiteX437" fmla="*/ 793064 w 5585039"/>
              <a:gd name="connsiteY437" fmla="*/ 1345897 h 2765812"/>
              <a:gd name="connsiteX438" fmla="*/ 862730 w 5585039"/>
              <a:gd name="connsiteY438" fmla="*/ 1502644 h 2765812"/>
              <a:gd name="connsiteX439" fmla="*/ 703495 w 5585039"/>
              <a:gd name="connsiteY439" fmla="*/ 1592835 h 2765812"/>
              <a:gd name="connsiteX440" fmla="*/ 613303 w 5585039"/>
              <a:gd name="connsiteY440" fmla="*/ 1449151 h 2765812"/>
              <a:gd name="connsiteX441" fmla="*/ 739572 w 5585039"/>
              <a:gd name="connsiteY441" fmla="*/ 1384462 h 2765812"/>
              <a:gd name="connsiteX442" fmla="*/ 362633 w 5585039"/>
              <a:gd name="connsiteY442" fmla="*/ 1314174 h 2765812"/>
              <a:gd name="connsiteX443" fmla="*/ 508183 w 5585039"/>
              <a:gd name="connsiteY443" fmla="*/ 1267523 h 2765812"/>
              <a:gd name="connsiteX444" fmla="*/ 607083 w 5585039"/>
              <a:gd name="connsiteY444" fmla="*/ 1447285 h 2765812"/>
              <a:gd name="connsiteX445" fmla="*/ 425456 w 5585039"/>
              <a:gd name="connsiteY445" fmla="*/ 1485849 h 2765812"/>
              <a:gd name="connsiteX446" fmla="*/ 302298 w 5585039"/>
              <a:gd name="connsiteY446" fmla="*/ 1329103 h 2765812"/>
              <a:gd name="connsiteX447" fmla="*/ 362633 w 5585039"/>
              <a:gd name="connsiteY447" fmla="*/ 1314174 h 2765812"/>
              <a:gd name="connsiteX448" fmla="*/ 429188 w 5585039"/>
              <a:gd name="connsiteY448" fmla="*/ 1651304 h 2765812"/>
              <a:gd name="connsiteX449" fmla="*/ 291101 w 5585039"/>
              <a:gd name="connsiteY449" fmla="*/ 1493936 h 2765812"/>
              <a:gd name="connsiteX450" fmla="*/ 423590 w 5585039"/>
              <a:gd name="connsiteY450" fmla="*/ 1490203 h 2765812"/>
              <a:gd name="connsiteX451" fmla="*/ 541150 w 5585039"/>
              <a:gd name="connsiteY451" fmla="*/ 1646950 h 2765812"/>
              <a:gd name="connsiteX452" fmla="*/ 429188 w 5585039"/>
              <a:gd name="connsiteY452" fmla="*/ 1651304 h 2765812"/>
              <a:gd name="connsiteX453" fmla="*/ 650624 w 5585039"/>
              <a:gd name="connsiteY453" fmla="*/ 1622692 h 2765812"/>
              <a:gd name="connsiteX454" fmla="*/ 656844 w 5585039"/>
              <a:gd name="connsiteY454" fmla="*/ 1619582 h 2765812"/>
              <a:gd name="connsiteX455" fmla="*/ 702251 w 5585039"/>
              <a:gd name="connsiteY455" fmla="*/ 1598433 h 2765812"/>
              <a:gd name="connsiteX456" fmla="*/ 781868 w 5585039"/>
              <a:gd name="connsiteY456" fmla="*/ 1713506 h 2765812"/>
              <a:gd name="connsiteX457" fmla="*/ 840337 w 5585039"/>
              <a:gd name="connsiteY457" fmla="*/ 1799965 h 2765812"/>
              <a:gd name="connsiteX458" fmla="*/ 671150 w 5585039"/>
              <a:gd name="connsiteY458" fmla="*/ 1827956 h 2765812"/>
              <a:gd name="connsiteX459" fmla="*/ 547992 w 5585039"/>
              <a:gd name="connsiteY459" fmla="*/ 1650682 h 2765812"/>
              <a:gd name="connsiteX460" fmla="*/ 650002 w 5585039"/>
              <a:gd name="connsiteY460" fmla="*/ 1622692 h 2765812"/>
              <a:gd name="connsiteX461" fmla="*/ 698519 w 5585039"/>
              <a:gd name="connsiteY461" fmla="*/ 2013315 h 2765812"/>
              <a:gd name="connsiteX462" fmla="*/ 569762 w 5585039"/>
              <a:gd name="connsiteY462" fmla="*/ 1832310 h 2765812"/>
              <a:gd name="connsiteX463" fmla="*/ 669906 w 5585039"/>
              <a:gd name="connsiteY463" fmla="*/ 1832310 h 2765812"/>
              <a:gd name="connsiteX464" fmla="*/ 714691 w 5585039"/>
              <a:gd name="connsiteY464" fmla="*/ 1906329 h 2765812"/>
              <a:gd name="connsiteX465" fmla="*/ 788088 w 5585039"/>
              <a:gd name="connsiteY465" fmla="*/ 2035085 h 2765812"/>
              <a:gd name="connsiteX466" fmla="*/ 698519 w 5585039"/>
              <a:gd name="connsiteY466" fmla="*/ 2013315 h 2765812"/>
              <a:gd name="connsiteX467" fmla="*/ 1082922 w 5585039"/>
              <a:gd name="connsiteY467" fmla="*/ 2234129 h 2765812"/>
              <a:gd name="connsiteX468" fmla="*/ 1006414 w 5585039"/>
              <a:gd name="connsiteY468" fmla="*/ 2238483 h 2765812"/>
              <a:gd name="connsiteX469" fmla="*/ 906893 w 5585039"/>
              <a:gd name="connsiteY469" fmla="*/ 2225421 h 2765812"/>
              <a:gd name="connsiteX470" fmla="*/ 796175 w 5585039"/>
              <a:gd name="connsiteY470" fmla="*/ 2039440 h 2765812"/>
              <a:gd name="connsiteX471" fmla="*/ 981534 w 5585039"/>
              <a:gd name="connsiteY471" fmla="*/ 2038818 h 2765812"/>
              <a:gd name="connsiteX472" fmla="*/ 1083544 w 5585039"/>
              <a:gd name="connsiteY472" fmla="*/ 2233507 h 2765812"/>
              <a:gd name="connsiteX473" fmla="*/ 1368425 w 5585039"/>
              <a:gd name="connsiteY473" fmla="*/ 2125277 h 2765812"/>
              <a:gd name="connsiteX474" fmla="*/ 1217898 w 5585039"/>
              <a:gd name="connsiteY474" fmla="*/ 2199296 h 2765812"/>
              <a:gd name="connsiteX475" fmla="*/ 1128329 w 5585039"/>
              <a:gd name="connsiteY475" fmla="*/ 2013937 h 2765812"/>
              <a:gd name="connsiteX476" fmla="*/ 1127707 w 5585039"/>
              <a:gd name="connsiteY476" fmla="*/ 2012693 h 2765812"/>
              <a:gd name="connsiteX477" fmla="*/ 1273879 w 5585039"/>
              <a:gd name="connsiteY477" fmla="*/ 1951114 h 2765812"/>
              <a:gd name="connsiteX478" fmla="*/ 1368425 w 5585039"/>
              <a:gd name="connsiteY478" fmla="*/ 2125277 h 2765812"/>
              <a:gd name="connsiteX479" fmla="*/ 1275745 w 5585039"/>
              <a:gd name="connsiteY479" fmla="*/ 1945516 h 2765812"/>
              <a:gd name="connsiteX480" fmla="*/ 1258329 w 5585039"/>
              <a:gd name="connsiteY480" fmla="*/ 1901975 h 2765812"/>
              <a:gd name="connsiteX481" fmla="*/ 1342301 w 5585039"/>
              <a:gd name="connsiteY481" fmla="*/ 1902597 h 2765812"/>
              <a:gd name="connsiteX482" fmla="*/ 1275745 w 5585039"/>
              <a:gd name="connsiteY482" fmla="*/ 1945516 h 2765812"/>
              <a:gd name="connsiteX483" fmla="*/ 1383353 w 5585039"/>
              <a:gd name="connsiteY483" fmla="*/ 1855324 h 2765812"/>
              <a:gd name="connsiteX484" fmla="*/ 1336702 w 5585039"/>
              <a:gd name="connsiteY484" fmla="*/ 1725946 h 2765812"/>
              <a:gd name="connsiteX485" fmla="*/ 1419430 w 5585039"/>
              <a:gd name="connsiteY485" fmla="*/ 1689247 h 2765812"/>
              <a:gd name="connsiteX486" fmla="*/ 1487229 w 5585039"/>
              <a:gd name="connsiteY486" fmla="*/ 1666233 h 2765812"/>
              <a:gd name="connsiteX487" fmla="*/ 1528282 w 5585039"/>
              <a:gd name="connsiteY487" fmla="*/ 1839152 h 2765812"/>
              <a:gd name="connsiteX488" fmla="*/ 1451152 w 5585039"/>
              <a:gd name="connsiteY488" fmla="*/ 1847860 h 2765812"/>
              <a:gd name="connsiteX489" fmla="*/ 1383353 w 5585039"/>
              <a:gd name="connsiteY489" fmla="*/ 1855324 h 2765812"/>
              <a:gd name="connsiteX490" fmla="*/ 1632158 w 5585039"/>
              <a:gd name="connsiteY490" fmla="*/ 1892023 h 2765812"/>
              <a:gd name="connsiteX491" fmla="*/ 1629670 w 5585039"/>
              <a:gd name="connsiteY491" fmla="*/ 1898243 h 2765812"/>
              <a:gd name="connsiteX492" fmla="*/ 1629670 w 5585039"/>
              <a:gd name="connsiteY492" fmla="*/ 1898243 h 2765812"/>
              <a:gd name="connsiteX493" fmla="*/ 1526416 w 5585039"/>
              <a:gd name="connsiteY493" fmla="*/ 2008961 h 2765812"/>
              <a:gd name="connsiteX494" fmla="*/ 1526416 w 5585039"/>
              <a:gd name="connsiteY494" fmla="*/ 2008961 h 2765812"/>
              <a:gd name="connsiteX495" fmla="*/ 1461727 w 5585039"/>
              <a:gd name="connsiteY495" fmla="*/ 1890157 h 2765812"/>
              <a:gd name="connsiteX496" fmla="*/ 1579909 w 5585039"/>
              <a:gd name="connsiteY496" fmla="*/ 1879583 h 2765812"/>
              <a:gd name="connsiteX497" fmla="*/ 1633402 w 5585039"/>
              <a:gd name="connsiteY497" fmla="*/ 1887047 h 2765812"/>
              <a:gd name="connsiteX498" fmla="*/ 1633402 w 5585039"/>
              <a:gd name="connsiteY498" fmla="*/ 1891401 h 2765812"/>
              <a:gd name="connsiteX499" fmla="*/ 1597947 w 5585039"/>
              <a:gd name="connsiteY499" fmla="*/ 1673697 h 2765812"/>
              <a:gd name="connsiteX500" fmla="*/ 1489717 w 5585039"/>
              <a:gd name="connsiteY500" fmla="*/ 1661879 h 2765812"/>
              <a:gd name="connsiteX501" fmla="*/ 1442444 w 5585039"/>
              <a:gd name="connsiteY501" fmla="*/ 1576663 h 2765812"/>
              <a:gd name="connsiteX502" fmla="*/ 1500291 w 5585039"/>
              <a:gd name="connsiteY502" fmla="*/ 1543697 h 2765812"/>
              <a:gd name="connsiteX503" fmla="*/ 1597947 w 5585039"/>
              <a:gd name="connsiteY503" fmla="*/ 1673697 h 2765812"/>
              <a:gd name="connsiteX504" fmla="*/ 1551296 w 5585039"/>
              <a:gd name="connsiteY504" fmla="*/ 1469677 h 2765812"/>
              <a:gd name="connsiteX505" fmla="*/ 1499047 w 5585039"/>
              <a:gd name="connsiteY505" fmla="*/ 1494558 h 2765812"/>
              <a:gd name="connsiteX506" fmla="*/ 1391439 w 5585039"/>
              <a:gd name="connsiteY506" fmla="*/ 1238289 h 2765812"/>
              <a:gd name="connsiteX507" fmla="*/ 1696225 w 5585039"/>
              <a:gd name="connsiteY507" fmla="*/ 1129437 h 2765812"/>
              <a:gd name="connsiteX508" fmla="*/ 1826225 w 5585039"/>
              <a:gd name="connsiteY508" fmla="*/ 1374509 h 2765812"/>
              <a:gd name="connsiteX509" fmla="*/ 1551296 w 5585039"/>
              <a:gd name="connsiteY509" fmla="*/ 1469677 h 2765812"/>
              <a:gd name="connsiteX510" fmla="*/ 1698091 w 5585039"/>
              <a:gd name="connsiteY510" fmla="*/ 1124461 h 2765812"/>
              <a:gd name="connsiteX511" fmla="*/ 1586129 w 5585039"/>
              <a:gd name="connsiteY511" fmla="*/ 880632 h 2765812"/>
              <a:gd name="connsiteX512" fmla="*/ 1832445 w 5585039"/>
              <a:gd name="connsiteY512" fmla="*/ 805991 h 2765812"/>
              <a:gd name="connsiteX513" fmla="*/ 1951872 w 5585039"/>
              <a:gd name="connsiteY513" fmla="*/ 970202 h 2765812"/>
              <a:gd name="connsiteX514" fmla="*/ 2024025 w 5585039"/>
              <a:gd name="connsiteY514" fmla="*/ 1057284 h 2765812"/>
              <a:gd name="connsiteX515" fmla="*/ 1698091 w 5585039"/>
              <a:gd name="connsiteY515" fmla="*/ 1124461 h 2765812"/>
              <a:gd name="connsiteX516" fmla="*/ 2195078 w 5585039"/>
              <a:gd name="connsiteY516" fmla="*/ 1302356 h 2765812"/>
              <a:gd name="connsiteX517" fmla="*/ 2032733 w 5585039"/>
              <a:gd name="connsiteY517" fmla="*/ 1060394 h 2765812"/>
              <a:gd name="connsiteX518" fmla="*/ 2319480 w 5585039"/>
              <a:gd name="connsiteY518" fmla="*/ 1021829 h 2765812"/>
              <a:gd name="connsiteX519" fmla="*/ 2505462 w 5585039"/>
              <a:gd name="connsiteY519" fmla="*/ 1278720 h 2765812"/>
              <a:gd name="connsiteX520" fmla="*/ 2195700 w 5585039"/>
              <a:gd name="connsiteY520" fmla="*/ 1302356 h 2765812"/>
              <a:gd name="connsiteX521" fmla="*/ 2768572 w 5585039"/>
              <a:gd name="connsiteY521" fmla="*/ 1748338 h 2765812"/>
              <a:gd name="connsiteX522" fmla="*/ 2697041 w 5585039"/>
              <a:gd name="connsiteY522" fmla="*/ 1849104 h 2765812"/>
              <a:gd name="connsiteX523" fmla="*/ 2619912 w 5585039"/>
              <a:gd name="connsiteY523" fmla="*/ 1956712 h 2765812"/>
              <a:gd name="connsiteX524" fmla="*/ 2540294 w 5585039"/>
              <a:gd name="connsiteY524" fmla="*/ 2067430 h 2765812"/>
              <a:gd name="connsiteX525" fmla="*/ 2460055 w 5585039"/>
              <a:gd name="connsiteY525" fmla="*/ 2178148 h 2765812"/>
              <a:gd name="connsiteX526" fmla="*/ 2382303 w 5585039"/>
              <a:gd name="connsiteY526" fmla="*/ 2285134 h 2765812"/>
              <a:gd name="connsiteX527" fmla="*/ 2243595 w 5585039"/>
              <a:gd name="connsiteY527" fmla="*/ 2474226 h 2765812"/>
              <a:gd name="connsiteX528" fmla="*/ 2187614 w 5585039"/>
              <a:gd name="connsiteY528" fmla="*/ 2549489 h 2765812"/>
              <a:gd name="connsiteX529" fmla="*/ 2144695 w 5585039"/>
              <a:gd name="connsiteY529" fmla="*/ 2607336 h 2765812"/>
              <a:gd name="connsiteX530" fmla="*/ 2106752 w 5585039"/>
              <a:gd name="connsiteY530" fmla="*/ 2657719 h 2765812"/>
              <a:gd name="connsiteX531" fmla="*/ 2142207 w 5585039"/>
              <a:gd name="connsiteY531" fmla="*/ 2606092 h 2765812"/>
              <a:gd name="connsiteX532" fmla="*/ 2183260 w 5585039"/>
              <a:gd name="connsiteY532" fmla="*/ 2547001 h 2765812"/>
              <a:gd name="connsiteX533" fmla="*/ 2236753 w 5585039"/>
              <a:gd name="connsiteY533" fmla="*/ 2470493 h 2765812"/>
              <a:gd name="connsiteX534" fmla="*/ 2372351 w 5585039"/>
              <a:gd name="connsiteY534" fmla="*/ 2278914 h 2765812"/>
              <a:gd name="connsiteX535" fmla="*/ 2449481 w 5585039"/>
              <a:gd name="connsiteY535" fmla="*/ 2171306 h 2765812"/>
              <a:gd name="connsiteX536" fmla="*/ 2529098 w 5585039"/>
              <a:gd name="connsiteY536" fmla="*/ 2060588 h 2765812"/>
              <a:gd name="connsiteX537" fmla="*/ 2609338 w 5585039"/>
              <a:gd name="connsiteY537" fmla="*/ 1949870 h 2765812"/>
              <a:gd name="connsiteX538" fmla="*/ 2687089 w 5585039"/>
              <a:gd name="connsiteY538" fmla="*/ 1842884 h 2765812"/>
              <a:gd name="connsiteX539" fmla="*/ 2760486 w 5585039"/>
              <a:gd name="connsiteY539" fmla="*/ 1743362 h 2765812"/>
              <a:gd name="connsiteX540" fmla="*/ 2765462 w 5585039"/>
              <a:gd name="connsiteY540" fmla="*/ 1736520 h 2765812"/>
              <a:gd name="connsiteX541" fmla="*/ 2771061 w 5585039"/>
              <a:gd name="connsiteY541" fmla="*/ 1744606 h 2765812"/>
              <a:gd name="connsiteX542" fmla="*/ 2767951 w 5585039"/>
              <a:gd name="connsiteY542" fmla="*/ 1748960 h 2765812"/>
              <a:gd name="connsiteX543" fmla="*/ 3398048 w 5585039"/>
              <a:gd name="connsiteY543" fmla="*/ 2549489 h 2765812"/>
              <a:gd name="connsiteX544" fmla="*/ 3342067 w 5585039"/>
              <a:gd name="connsiteY544" fmla="*/ 2474226 h 2765812"/>
              <a:gd name="connsiteX545" fmla="*/ 3203358 w 5585039"/>
              <a:gd name="connsiteY545" fmla="*/ 2285134 h 2765812"/>
              <a:gd name="connsiteX546" fmla="*/ 3125607 w 5585039"/>
              <a:gd name="connsiteY546" fmla="*/ 2178148 h 2765812"/>
              <a:gd name="connsiteX547" fmla="*/ 3045368 w 5585039"/>
              <a:gd name="connsiteY547" fmla="*/ 2067430 h 2765812"/>
              <a:gd name="connsiteX548" fmla="*/ 2965750 w 5585039"/>
              <a:gd name="connsiteY548" fmla="*/ 1956712 h 2765812"/>
              <a:gd name="connsiteX549" fmla="*/ 2888621 w 5585039"/>
              <a:gd name="connsiteY549" fmla="*/ 1849104 h 2765812"/>
              <a:gd name="connsiteX550" fmla="*/ 2817090 w 5585039"/>
              <a:gd name="connsiteY550" fmla="*/ 1748338 h 2765812"/>
              <a:gd name="connsiteX551" fmla="*/ 2753022 w 5585039"/>
              <a:gd name="connsiteY551" fmla="*/ 1657525 h 2765812"/>
              <a:gd name="connsiteX552" fmla="*/ 2699529 w 5585039"/>
              <a:gd name="connsiteY552" fmla="*/ 1581017 h 2765812"/>
              <a:gd name="connsiteX553" fmla="*/ 2658477 w 5585039"/>
              <a:gd name="connsiteY553" fmla="*/ 1521926 h 2765812"/>
              <a:gd name="connsiteX554" fmla="*/ 2623022 w 5585039"/>
              <a:gd name="connsiteY554" fmla="*/ 1470299 h 2765812"/>
              <a:gd name="connsiteX555" fmla="*/ 2660965 w 5585039"/>
              <a:gd name="connsiteY555" fmla="*/ 1520682 h 2765812"/>
              <a:gd name="connsiteX556" fmla="*/ 2703883 w 5585039"/>
              <a:gd name="connsiteY556" fmla="*/ 1578529 h 2765812"/>
              <a:gd name="connsiteX557" fmla="*/ 2759864 w 5585039"/>
              <a:gd name="connsiteY557" fmla="*/ 1653792 h 2765812"/>
              <a:gd name="connsiteX558" fmla="*/ 2825798 w 5585039"/>
              <a:gd name="connsiteY558" fmla="*/ 1743362 h 2765812"/>
              <a:gd name="connsiteX559" fmla="*/ 2899195 w 5585039"/>
              <a:gd name="connsiteY559" fmla="*/ 1842884 h 2765812"/>
              <a:gd name="connsiteX560" fmla="*/ 2976946 w 5585039"/>
              <a:gd name="connsiteY560" fmla="*/ 1949870 h 2765812"/>
              <a:gd name="connsiteX561" fmla="*/ 3057186 w 5585039"/>
              <a:gd name="connsiteY561" fmla="*/ 2060588 h 2765812"/>
              <a:gd name="connsiteX562" fmla="*/ 3136803 w 5585039"/>
              <a:gd name="connsiteY562" fmla="*/ 2171306 h 2765812"/>
              <a:gd name="connsiteX563" fmla="*/ 3213933 w 5585039"/>
              <a:gd name="connsiteY563" fmla="*/ 2278914 h 2765812"/>
              <a:gd name="connsiteX564" fmla="*/ 3349531 w 5585039"/>
              <a:gd name="connsiteY564" fmla="*/ 2470493 h 2765812"/>
              <a:gd name="connsiteX565" fmla="*/ 3403024 w 5585039"/>
              <a:gd name="connsiteY565" fmla="*/ 2547001 h 2765812"/>
              <a:gd name="connsiteX566" fmla="*/ 3444077 w 5585039"/>
              <a:gd name="connsiteY566" fmla="*/ 2606092 h 2765812"/>
              <a:gd name="connsiteX567" fmla="*/ 3479531 w 5585039"/>
              <a:gd name="connsiteY567" fmla="*/ 2657719 h 2765812"/>
              <a:gd name="connsiteX568" fmla="*/ 3441589 w 5585039"/>
              <a:gd name="connsiteY568" fmla="*/ 2607336 h 2765812"/>
              <a:gd name="connsiteX569" fmla="*/ 3398670 w 5585039"/>
              <a:gd name="connsiteY569" fmla="*/ 2549489 h 276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</a:cxnLst>
            <a:rect l="l" t="t" r="r" b="b"/>
            <a:pathLst>
              <a:path w="5585039" h="2765812">
                <a:moveTo>
                  <a:pt x="3484508" y="2738580"/>
                </a:moveTo>
                <a:cubicBezTo>
                  <a:pt x="3505656" y="2767815"/>
                  <a:pt x="3546709" y="2774657"/>
                  <a:pt x="3575943" y="2753509"/>
                </a:cubicBezTo>
                <a:cubicBezTo>
                  <a:pt x="3578431" y="2751643"/>
                  <a:pt x="3580919" y="2749155"/>
                  <a:pt x="3583407" y="2746666"/>
                </a:cubicBezTo>
                <a:cubicBezTo>
                  <a:pt x="3588383" y="2742312"/>
                  <a:pt x="3592116" y="2736714"/>
                  <a:pt x="3595226" y="2731116"/>
                </a:cubicBezTo>
                <a:cubicBezTo>
                  <a:pt x="3602068" y="2718054"/>
                  <a:pt x="3604556" y="2703126"/>
                  <a:pt x="3602068" y="2688819"/>
                </a:cubicBezTo>
                <a:cubicBezTo>
                  <a:pt x="3600202" y="2679489"/>
                  <a:pt x="3597092" y="2669537"/>
                  <a:pt x="3590872" y="2661451"/>
                </a:cubicBezTo>
                <a:lnTo>
                  <a:pt x="3498192" y="2532072"/>
                </a:lnTo>
                <a:lnTo>
                  <a:pt x="3473933" y="2497862"/>
                </a:lnTo>
                <a:lnTo>
                  <a:pt x="3348909" y="2323699"/>
                </a:lnTo>
                <a:lnTo>
                  <a:pt x="3322163" y="2286378"/>
                </a:lnTo>
                <a:lnTo>
                  <a:pt x="3190296" y="2102263"/>
                </a:lnTo>
                <a:lnTo>
                  <a:pt x="3161062" y="2061210"/>
                </a:lnTo>
                <a:lnTo>
                  <a:pt x="2930296" y="1739630"/>
                </a:lnTo>
                <a:lnTo>
                  <a:pt x="2895463" y="1690491"/>
                </a:lnTo>
                <a:lnTo>
                  <a:pt x="2873693" y="1660013"/>
                </a:lnTo>
                <a:lnTo>
                  <a:pt x="2895463" y="1629534"/>
                </a:lnTo>
                <a:lnTo>
                  <a:pt x="2930296" y="1580395"/>
                </a:lnTo>
                <a:lnTo>
                  <a:pt x="3118143" y="1318528"/>
                </a:lnTo>
                <a:cubicBezTo>
                  <a:pt x="3148621" y="1320394"/>
                  <a:pt x="3200870" y="1323504"/>
                  <a:pt x="3268048" y="1330347"/>
                </a:cubicBezTo>
                <a:cubicBezTo>
                  <a:pt x="3279244" y="1331591"/>
                  <a:pt x="3291062" y="1332835"/>
                  <a:pt x="3302880" y="1334079"/>
                </a:cubicBezTo>
                <a:cubicBezTo>
                  <a:pt x="3376278" y="1342165"/>
                  <a:pt x="3463981" y="1354605"/>
                  <a:pt x="3557283" y="1372021"/>
                </a:cubicBezTo>
                <a:cubicBezTo>
                  <a:pt x="3568479" y="1373887"/>
                  <a:pt x="3580297" y="1376375"/>
                  <a:pt x="3591494" y="1378863"/>
                </a:cubicBezTo>
                <a:cubicBezTo>
                  <a:pt x="3595226" y="1379485"/>
                  <a:pt x="3598336" y="1380107"/>
                  <a:pt x="3602068" y="1380729"/>
                </a:cubicBezTo>
                <a:cubicBezTo>
                  <a:pt x="3688527" y="1398768"/>
                  <a:pt x="3784939" y="1423026"/>
                  <a:pt x="3880107" y="1455371"/>
                </a:cubicBezTo>
                <a:cubicBezTo>
                  <a:pt x="3891303" y="1459103"/>
                  <a:pt x="3901877" y="1463457"/>
                  <a:pt x="3913073" y="1467189"/>
                </a:cubicBezTo>
                <a:cubicBezTo>
                  <a:pt x="3957858" y="1483361"/>
                  <a:pt x="4002021" y="1501400"/>
                  <a:pt x="4044318" y="1521304"/>
                </a:cubicBezTo>
                <a:cubicBezTo>
                  <a:pt x="4010107" y="1561735"/>
                  <a:pt x="3940442" y="1650060"/>
                  <a:pt x="3911207" y="1720348"/>
                </a:cubicBezTo>
                <a:cubicBezTo>
                  <a:pt x="3870777" y="1818004"/>
                  <a:pt x="3914317" y="1911305"/>
                  <a:pt x="3916183" y="1915037"/>
                </a:cubicBezTo>
                <a:lnTo>
                  <a:pt x="3916183" y="1915037"/>
                </a:lnTo>
                <a:cubicBezTo>
                  <a:pt x="3926136" y="1936186"/>
                  <a:pt x="3946662" y="1961066"/>
                  <a:pt x="3977763" y="1991545"/>
                </a:cubicBezTo>
                <a:cubicBezTo>
                  <a:pt x="3985849" y="1999631"/>
                  <a:pt x="3994557" y="2007717"/>
                  <a:pt x="4003887" y="2016425"/>
                </a:cubicBezTo>
                <a:cubicBezTo>
                  <a:pt x="4011973" y="2023889"/>
                  <a:pt x="4020681" y="2031975"/>
                  <a:pt x="4030634" y="2040061"/>
                </a:cubicBezTo>
                <a:cubicBezTo>
                  <a:pt x="4048050" y="2054990"/>
                  <a:pt x="4065466" y="2069296"/>
                  <a:pt x="4082260" y="2082358"/>
                </a:cubicBezTo>
                <a:cubicBezTo>
                  <a:pt x="4132644" y="2122167"/>
                  <a:pt x="4181160" y="2153890"/>
                  <a:pt x="4227189" y="2180014"/>
                </a:cubicBezTo>
                <a:cubicBezTo>
                  <a:pt x="4237763" y="2186234"/>
                  <a:pt x="4248338" y="2191210"/>
                  <a:pt x="4258290" y="2196808"/>
                </a:cubicBezTo>
                <a:cubicBezTo>
                  <a:pt x="4362166" y="2250301"/>
                  <a:pt x="4452357" y="2272072"/>
                  <a:pt x="4525133" y="2278292"/>
                </a:cubicBezTo>
                <a:cubicBezTo>
                  <a:pt x="4535707" y="2278914"/>
                  <a:pt x="4545659" y="2279536"/>
                  <a:pt x="4555611" y="2280158"/>
                </a:cubicBezTo>
                <a:cubicBezTo>
                  <a:pt x="4564941" y="2280158"/>
                  <a:pt x="4574272" y="2280158"/>
                  <a:pt x="4582980" y="2280158"/>
                </a:cubicBezTo>
                <a:cubicBezTo>
                  <a:pt x="4717334" y="2277048"/>
                  <a:pt x="4794464" y="2223555"/>
                  <a:pt x="4797573" y="2221067"/>
                </a:cubicBezTo>
                <a:lnTo>
                  <a:pt x="4801306" y="2218579"/>
                </a:lnTo>
                <a:lnTo>
                  <a:pt x="4803794" y="2214847"/>
                </a:lnTo>
                <a:cubicBezTo>
                  <a:pt x="4808148" y="2208005"/>
                  <a:pt x="5258484" y="1500778"/>
                  <a:pt x="5519107" y="1360203"/>
                </a:cubicBezTo>
                <a:lnTo>
                  <a:pt x="5585040" y="1324748"/>
                </a:lnTo>
                <a:lnTo>
                  <a:pt x="5509777" y="1319150"/>
                </a:lnTo>
                <a:cubicBezTo>
                  <a:pt x="5504801" y="1319150"/>
                  <a:pt x="5027096" y="1281208"/>
                  <a:pt x="4801306" y="1042977"/>
                </a:cubicBezTo>
                <a:cubicBezTo>
                  <a:pt x="4813746" y="1018719"/>
                  <a:pt x="4838626" y="966470"/>
                  <a:pt x="4855421" y="897427"/>
                </a:cubicBezTo>
                <a:cubicBezTo>
                  <a:pt x="4885899" y="772402"/>
                  <a:pt x="4875325" y="652976"/>
                  <a:pt x="4825564" y="552210"/>
                </a:cubicBezTo>
                <a:cubicBezTo>
                  <a:pt x="4805038" y="511158"/>
                  <a:pt x="4740349" y="404794"/>
                  <a:pt x="4581114" y="304028"/>
                </a:cubicBezTo>
                <a:cubicBezTo>
                  <a:pt x="4426233" y="205750"/>
                  <a:pt x="4225945" y="139817"/>
                  <a:pt x="3986471" y="106850"/>
                </a:cubicBezTo>
                <a:lnTo>
                  <a:pt x="3988337" y="103740"/>
                </a:lnTo>
                <a:cubicBezTo>
                  <a:pt x="4009485" y="74506"/>
                  <a:pt x="4002643" y="33453"/>
                  <a:pt x="3973409" y="12304"/>
                </a:cubicBezTo>
                <a:cubicBezTo>
                  <a:pt x="3944174" y="-8844"/>
                  <a:pt x="3903121" y="-2002"/>
                  <a:pt x="3881973" y="27233"/>
                </a:cubicBezTo>
                <a:lnTo>
                  <a:pt x="2792209" y="1546184"/>
                </a:lnTo>
                <a:lnTo>
                  <a:pt x="1703067" y="29721"/>
                </a:lnTo>
                <a:cubicBezTo>
                  <a:pt x="1681919" y="486"/>
                  <a:pt x="1640866" y="-6356"/>
                  <a:pt x="1611631" y="14792"/>
                </a:cubicBezTo>
                <a:cubicBezTo>
                  <a:pt x="1582397" y="35941"/>
                  <a:pt x="1575555" y="76994"/>
                  <a:pt x="1596703" y="106228"/>
                </a:cubicBezTo>
                <a:lnTo>
                  <a:pt x="1598569" y="109338"/>
                </a:lnTo>
                <a:cubicBezTo>
                  <a:pt x="1359095" y="142305"/>
                  <a:pt x="1158807" y="208238"/>
                  <a:pt x="1003926" y="306516"/>
                </a:cubicBezTo>
                <a:cubicBezTo>
                  <a:pt x="844069" y="407282"/>
                  <a:pt x="780002" y="513646"/>
                  <a:pt x="759476" y="554698"/>
                </a:cubicBezTo>
                <a:cubicBezTo>
                  <a:pt x="709715" y="655464"/>
                  <a:pt x="699141" y="774890"/>
                  <a:pt x="729619" y="899915"/>
                </a:cubicBezTo>
                <a:cubicBezTo>
                  <a:pt x="746414" y="968958"/>
                  <a:pt x="771294" y="1021207"/>
                  <a:pt x="783734" y="1045465"/>
                </a:cubicBezTo>
                <a:cubicBezTo>
                  <a:pt x="557944" y="1283696"/>
                  <a:pt x="80239" y="1321016"/>
                  <a:pt x="75263" y="1321638"/>
                </a:cubicBezTo>
                <a:lnTo>
                  <a:pt x="0" y="1327236"/>
                </a:lnTo>
                <a:lnTo>
                  <a:pt x="65933" y="1362691"/>
                </a:lnTo>
                <a:cubicBezTo>
                  <a:pt x="326556" y="1503266"/>
                  <a:pt x="776892" y="2210493"/>
                  <a:pt x="781246" y="2217335"/>
                </a:cubicBezTo>
                <a:lnTo>
                  <a:pt x="783734" y="2221067"/>
                </a:lnTo>
                <a:lnTo>
                  <a:pt x="787466" y="2223555"/>
                </a:lnTo>
                <a:cubicBezTo>
                  <a:pt x="790576" y="2226043"/>
                  <a:pt x="867706" y="2278914"/>
                  <a:pt x="1002060" y="2282646"/>
                </a:cubicBezTo>
                <a:cubicBezTo>
                  <a:pt x="1035027" y="2283268"/>
                  <a:pt x="1074214" y="2280780"/>
                  <a:pt x="1117754" y="2273316"/>
                </a:cubicBezTo>
                <a:cubicBezTo>
                  <a:pt x="1130817" y="2270828"/>
                  <a:pt x="1144501" y="2268340"/>
                  <a:pt x="1158185" y="2264608"/>
                </a:cubicBezTo>
                <a:cubicBezTo>
                  <a:pt x="1231582" y="2245947"/>
                  <a:pt x="1316798" y="2211115"/>
                  <a:pt x="1411344" y="2150780"/>
                </a:cubicBezTo>
                <a:cubicBezTo>
                  <a:pt x="1421296" y="2144559"/>
                  <a:pt x="1430626" y="2138339"/>
                  <a:pt x="1440578" y="2131497"/>
                </a:cubicBezTo>
                <a:cubicBezTo>
                  <a:pt x="1461105" y="2117191"/>
                  <a:pt x="1482253" y="2102263"/>
                  <a:pt x="1503401" y="2085468"/>
                </a:cubicBezTo>
                <a:cubicBezTo>
                  <a:pt x="1520196" y="2072406"/>
                  <a:pt x="1537612" y="2058100"/>
                  <a:pt x="1555028" y="2043172"/>
                </a:cubicBezTo>
                <a:cubicBezTo>
                  <a:pt x="1607277" y="1997765"/>
                  <a:pt x="1641488" y="1962310"/>
                  <a:pt x="1660148" y="1934320"/>
                </a:cubicBezTo>
                <a:cubicBezTo>
                  <a:pt x="1663880" y="1928721"/>
                  <a:pt x="1666990" y="1923123"/>
                  <a:pt x="1669478" y="1918147"/>
                </a:cubicBezTo>
                <a:lnTo>
                  <a:pt x="1669478" y="1918147"/>
                </a:lnTo>
                <a:cubicBezTo>
                  <a:pt x="1669478" y="1918147"/>
                  <a:pt x="1673833" y="1908817"/>
                  <a:pt x="1678187" y="1895133"/>
                </a:cubicBezTo>
                <a:cubicBezTo>
                  <a:pt x="1689383" y="1860922"/>
                  <a:pt x="1703067" y="1793123"/>
                  <a:pt x="1674455" y="1723458"/>
                </a:cubicBezTo>
                <a:cubicBezTo>
                  <a:pt x="1645220" y="1653171"/>
                  <a:pt x="1575555" y="1564845"/>
                  <a:pt x="1541344" y="1524414"/>
                </a:cubicBezTo>
                <a:cubicBezTo>
                  <a:pt x="1617852" y="1488337"/>
                  <a:pt x="1699335" y="1458481"/>
                  <a:pt x="1780197" y="1434845"/>
                </a:cubicBezTo>
                <a:cubicBezTo>
                  <a:pt x="1791393" y="1431734"/>
                  <a:pt x="1802589" y="1428002"/>
                  <a:pt x="1813785" y="1424892"/>
                </a:cubicBezTo>
                <a:cubicBezTo>
                  <a:pt x="1872254" y="1408720"/>
                  <a:pt x="1929479" y="1395036"/>
                  <a:pt x="1983594" y="1383839"/>
                </a:cubicBezTo>
                <a:cubicBezTo>
                  <a:pt x="2029001" y="1374509"/>
                  <a:pt x="2072542" y="1366423"/>
                  <a:pt x="2115461" y="1359581"/>
                </a:cubicBezTo>
                <a:cubicBezTo>
                  <a:pt x="2127279" y="1357715"/>
                  <a:pt x="2139097" y="1355849"/>
                  <a:pt x="2150293" y="1353983"/>
                </a:cubicBezTo>
                <a:cubicBezTo>
                  <a:pt x="2295844" y="1332213"/>
                  <a:pt x="2415270" y="1324126"/>
                  <a:pt x="2467519" y="1321016"/>
                </a:cubicBezTo>
                <a:lnTo>
                  <a:pt x="2522878" y="1398146"/>
                </a:lnTo>
                <a:lnTo>
                  <a:pt x="2566419" y="1458481"/>
                </a:lnTo>
                <a:lnTo>
                  <a:pt x="2712592" y="1661879"/>
                </a:lnTo>
                <a:lnTo>
                  <a:pt x="2611826" y="1802453"/>
                </a:lnTo>
                <a:lnTo>
                  <a:pt x="2581969" y="1844128"/>
                </a:lnTo>
                <a:lnTo>
                  <a:pt x="2206896" y="2366617"/>
                </a:lnTo>
                <a:lnTo>
                  <a:pt x="2182638" y="2400206"/>
                </a:lnTo>
                <a:lnTo>
                  <a:pt x="2062590" y="2567527"/>
                </a:lnTo>
                <a:lnTo>
                  <a:pt x="2040197" y="2598628"/>
                </a:lnTo>
                <a:lnTo>
                  <a:pt x="1994790" y="2661451"/>
                </a:lnTo>
                <a:cubicBezTo>
                  <a:pt x="1979862" y="2682599"/>
                  <a:pt x="1978618" y="2709968"/>
                  <a:pt x="1990436" y="2731116"/>
                </a:cubicBezTo>
                <a:cubicBezTo>
                  <a:pt x="1994790" y="2739824"/>
                  <a:pt x="2001633" y="2747289"/>
                  <a:pt x="2009719" y="2752887"/>
                </a:cubicBezTo>
                <a:cubicBezTo>
                  <a:pt x="2038953" y="2774035"/>
                  <a:pt x="2080006" y="2767193"/>
                  <a:pt x="2101154" y="2737958"/>
                </a:cubicBezTo>
                <a:lnTo>
                  <a:pt x="2111107" y="2723652"/>
                </a:lnTo>
                <a:lnTo>
                  <a:pt x="2133499" y="2692552"/>
                </a:lnTo>
                <a:lnTo>
                  <a:pt x="2241107" y="2542025"/>
                </a:lnTo>
                <a:lnTo>
                  <a:pt x="2265365" y="2508436"/>
                </a:lnTo>
                <a:lnTo>
                  <a:pt x="2606228" y="2033841"/>
                </a:lnTo>
                <a:lnTo>
                  <a:pt x="2636084" y="1992167"/>
                </a:lnTo>
                <a:lnTo>
                  <a:pt x="2792831" y="1773841"/>
                </a:lnTo>
                <a:lnTo>
                  <a:pt x="2895463" y="1916903"/>
                </a:lnTo>
                <a:lnTo>
                  <a:pt x="2930296" y="1966042"/>
                </a:lnTo>
                <a:lnTo>
                  <a:pt x="3133693" y="2249057"/>
                </a:lnTo>
                <a:lnTo>
                  <a:pt x="3162928" y="2290110"/>
                </a:lnTo>
                <a:lnTo>
                  <a:pt x="3279866" y="2453077"/>
                </a:lnTo>
                <a:lnTo>
                  <a:pt x="3306612" y="2490398"/>
                </a:lnTo>
                <a:lnTo>
                  <a:pt x="3417330" y="2644657"/>
                </a:lnTo>
                <a:lnTo>
                  <a:pt x="3441589" y="2678867"/>
                </a:lnTo>
                <a:lnTo>
                  <a:pt x="3484508" y="2738580"/>
                </a:lnTo>
                <a:close/>
                <a:moveTo>
                  <a:pt x="2083116" y="2731738"/>
                </a:moveTo>
                <a:cubicBezTo>
                  <a:pt x="2083116" y="2731738"/>
                  <a:pt x="2082494" y="2736714"/>
                  <a:pt x="2082494" y="2736714"/>
                </a:cubicBezTo>
                <a:cubicBezTo>
                  <a:pt x="2082494" y="2736714"/>
                  <a:pt x="2081872" y="2734848"/>
                  <a:pt x="2080628" y="2732360"/>
                </a:cubicBezTo>
                <a:cubicBezTo>
                  <a:pt x="2079384" y="2729872"/>
                  <a:pt x="2078140" y="2726140"/>
                  <a:pt x="2075652" y="2721786"/>
                </a:cubicBezTo>
                <a:cubicBezTo>
                  <a:pt x="2071298" y="2713078"/>
                  <a:pt x="2065700" y="2701882"/>
                  <a:pt x="2056992" y="2695040"/>
                </a:cubicBezTo>
                <a:cubicBezTo>
                  <a:pt x="2055126" y="2693173"/>
                  <a:pt x="2052637" y="2691930"/>
                  <a:pt x="2050149" y="2690686"/>
                </a:cubicBezTo>
                <a:cubicBezTo>
                  <a:pt x="2047661" y="2689442"/>
                  <a:pt x="2045173" y="2688197"/>
                  <a:pt x="2042685" y="2687575"/>
                </a:cubicBezTo>
                <a:cubicBezTo>
                  <a:pt x="2040197" y="2686953"/>
                  <a:pt x="2037709" y="2686332"/>
                  <a:pt x="2035221" y="2685709"/>
                </a:cubicBezTo>
                <a:cubicBezTo>
                  <a:pt x="2033977" y="2685709"/>
                  <a:pt x="2032733" y="2685709"/>
                  <a:pt x="2031489" y="2685709"/>
                </a:cubicBezTo>
                <a:cubicBezTo>
                  <a:pt x="2030245" y="2685709"/>
                  <a:pt x="2029001" y="2685709"/>
                  <a:pt x="2027757" y="2685709"/>
                </a:cubicBezTo>
                <a:cubicBezTo>
                  <a:pt x="2025269" y="2685709"/>
                  <a:pt x="2023403" y="2685709"/>
                  <a:pt x="2020915" y="2685709"/>
                </a:cubicBezTo>
                <a:cubicBezTo>
                  <a:pt x="2019049" y="2685709"/>
                  <a:pt x="2017183" y="2685709"/>
                  <a:pt x="2015939" y="2685709"/>
                </a:cubicBezTo>
                <a:cubicBezTo>
                  <a:pt x="2012829" y="2685709"/>
                  <a:pt x="2010963" y="2685709"/>
                  <a:pt x="2010963" y="2685709"/>
                </a:cubicBezTo>
                <a:cubicBezTo>
                  <a:pt x="2010963" y="2685709"/>
                  <a:pt x="2012207" y="2684465"/>
                  <a:pt x="2014695" y="2683221"/>
                </a:cubicBezTo>
                <a:cubicBezTo>
                  <a:pt x="2015939" y="2682599"/>
                  <a:pt x="2017805" y="2681355"/>
                  <a:pt x="2019671" y="2680733"/>
                </a:cubicBezTo>
                <a:cubicBezTo>
                  <a:pt x="2021537" y="2679489"/>
                  <a:pt x="2024025" y="2678867"/>
                  <a:pt x="2026513" y="2678245"/>
                </a:cubicBezTo>
                <a:cubicBezTo>
                  <a:pt x="2029001" y="2677623"/>
                  <a:pt x="2032111" y="2677001"/>
                  <a:pt x="2035221" y="2676379"/>
                </a:cubicBezTo>
                <a:cubicBezTo>
                  <a:pt x="2038331" y="2676379"/>
                  <a:pt x="2041441" y="2676379"/>
                  <a:pt x="2045173" y="2676379"/>
                </a:cubicBezTo>
                <a:cubicBezTo>
                  <a:pt x="2047039" y="2676379"/>
                  <a:pt x="2048905" y="2676379"/>
                  <a:pt x="2050772" y="2677623"/>
                </a:cubicBezTo>
                <a:cubicBezTo>
                  <a:pt x="2052637" y="2677623"/>
                  <a:pt x="2054503" y="2678867"/>
                  <a:pt x="2056370" y="2679489"/>
                </a:cubicBezTo>
                <a:cubicBezTo>
                  <a:pt x="2060102" y="2680733"/>
                  <a:pt x="2063212" y="2683221"/>
                  <a:pt x="2066322" y="2685087"/>
                </a:cubicBezTo>
                <a:cubicBezTo>
                  <a:pt x="2072542" y="2690063"/>
                  <a:pt x="2076274" y="2696284"/>
                  <a:pt x="2079384" y="2702504"/>
                </a:cubicBezTo>
                <a:cubicBezTo>
                  <a:pt x="2081872" y="2708724"/>
                  <a:pt x="2083738" y="2714944"/>
                  <a:pt x="2084360" y="2719920"/>
                </a:cubicBezTo>
                <a:cubicBezTo>
                  <a:pt x="2084360" y="2724896"/>
                  <a:pt x="2084360" y="2729250"/>
                  <a:pt x="2084360" y="2732360"/>
                </a:cubicBezTo>
                <a:close/>
                <a:moveTo>
                  <a:pt x="3503168" y="2719298"/>
                </a:moveTo>
                <a:cubicBezTo>
                  <a:pt x="3503168" y="2714322"/>
                  <a:pt x="3505034" y="2708102"/>
                  <a:pt x="3508144" y="2701882"/>
                </a:cubicBezTo>
                <a:cubicBezTo>
                  <a:pt x="3510632" y="2695662"/>
                  <a:pt x="3514986" y="2689442"/>
                  <a:pt x="3521206" y="2684465"/>
                </a:cubicBezTo>
                <a:cubicBezTo>
                  <a:pt x="3524316" y="2681977"/>
                  <a:pt x="3527426" y="2680111"/>
                  <a:pt x="3531158" y="2678867"/>
                </a:cubicBezTo>
                <a:cubicBezTo>
                  <a:pt x="3533024" y="2678245"/>
                  <a:pt x="3534891" y="2677623"/>
                  <a:pt x="3536757" y="2677001"/>
                </a:cubicBezTo>
                <a:cubicBezTo>
                  <a:pt x="3538623" y="2677001"/>
                  <a:pt x="3540489" y="2676379"/>
                  <a:pt x="3542355" y="2675757"/>
                </a:cubicBezTo>
                <a:cubicBezTo>
                  <a:pt x="3546087" y="2675757"/>
                  <a:pt x="3549197" y="2675757"/>
                  <a:pt x="3552307" y="2675757"/>
                </a:cubicBezTo>
                <a:cubicBezTo>
                  <a:pt x="3555417" y="2675757"/>
                  <a:pt x="3558527" y="2677001"/>
                  <a:pt x="3561015" y="2677623"/>
                </a:cubicBezTo>
                <a:cubicBezTo>
                  <a:pt x="3563503" y="2678245"/>
                  <a:pt x="3565991" y="2679489"/>
                  <a:pt x="3567857" y="2680111"/>
                </a:cubicBezTo>
                <a:cubicBezTo>
                  <a:pt x="3569723" y="2680733"/>
                  <a:pt x="3571589" y="2681977"/>
                  <a:pt x="3572833" y="2682599"/>
                </a:cubicBezTo>
                <a:cubicBezTo>
                  <a:pt x="3575321" y="2684465"/>
                  <a:pt x="3576565" y="2685087"/>
                  <a:pt x="3576565" y="2685087"/>
                </a:cubicBezTo>
                <a:cubicBezTo>
                  <a:pt x="3576565" y="2685087"/>
                  <a:pt x="3574699" y="2685087"/>
                  <a:pt x="3571589" y="2685087"/>
                </a:cubicBezTo>
                <a:cubicBezTo>
                  <a:pt x="3570345" y="2685087"/>
                  <a:pt x="3568479" y="2685087"/>
                  <a:pt x="3566613" y="2685087"/>
                </a:cubicBezTo>
                <a:cubicBezTo>
                  <a:pt x="3564747" y="2685087"/>
                  <a:pt x="3562259" y="2685087"/>
                  <a:pt x="3559771" y="2685087"/>
                </a:cubicBezTo>
                <a:cubicBezTo>
                  <a:pt x="3558527" y="2685087"/>
                  <a:pt x="3557283" y="2685087"/>
                  <a:pt x="3556039" y="2685087"/>
                </a:cubicBezTo>
                <a:cubicBezTo>
                  <a:pt x="3554795" y="2685087"/>
                  <a:pt x="3553551" y="2685087"/>
                  <a:pt x="3552307" y="2685087"/>
                </a:cubicBezTo>
                <a:cubicBezTo>
                  <a:pt x="3549819" y="2685087"/>
                  <a:pt x="3547331" y="2685709"/>
                  <a:pt x="3544843" y="2686953"/>
                </a:cubicBezTo>
                <a:cubicBezTo>
                  <a:pt x="3542355" y="2687575"/>
                  <a:pt x="3539867" y="2688819"/>
                  <a:pt x="3537379" y="2690063"/>
                </a:cubicBezTo>
                <a:cubicBezTo>
                  <a:pt x="3534891" y="2691307"/>
                  <a:pt x="3532403" y="2692552"/>
                  <a:pt x="3530536" y="2694417"/>
                </a:cubicBezTo>
                <a:cubicBezTo>
                  <a:pt x="3521828" y="2701260"/>
                  <a:pt x="3516230" y="2712456"/>
                  <a:pt x="3511876" y="2721164"/>
                </a:cubicBezTo>
                <a:cubicBezTo>
                  <a:pt x="3510010" y="2725518"/>
                  <a:pt x="3508144" y="2729250"/>
                  <a:pt x="3506900" y="2731738"/>
                </a:cubicBezTo>
                <a:cubicBezTo>
                  <a:pt x="3505656" y="2734226"/>
                  <a:pt x="3505034" y="2736092"/>
                  <a:pt x="3505034" y="2736092"/>
                </a:cubicBezTo>
                <a:cubicBezTo>
                  <a:pt x="3505034" y="2736092"/>
                  <a:pt x="3505034" y="2734226"/>
                  <a:pt x="3504412" y="2731116"/>
                </a:cubicBezTo>
                <a:cubicBezTo>
                  <a:pt x="3504412" y="2728006"/>
                  <a:pt x="3504412" y="2723652"/>
                  <a:pt x="3504412" y="2718676"/>
                </a:cubicBezTo>
                <a:close/>
                <a:moveTo>
                  <a:pt x="3561637" y="1057284"/>
                </a:moveTo>
                <a:cubicBezTo>
                  <a:pt x="3583407" y="1029915"/>
                  <a:pt x="3607044" y="1000680"/>
                  <a:pt x="3633790" y="970202"/>
                </a:cubicBezTo>
                <a:cubicBezTo>
                  <a:pt x="3669867" y="927905"/>
                  <a:pt x="3710920" y="870680"/>
                  <a:pt x="3753838" y="805991"/>
                </a:cubicBezTo>
                <a:cubicBezTo>
                  <a:pt x="3830968" y="825895"/>
                  <a:pt x="3916183" y="850776"/>
                  <a:pt x="4000155" y="880632"/>
                </a:cubicBezTo>
                <a:cubicBezTo>
                  <a:pt x="3967810" y="954652"/>
                  <a:pt x="3928002" y="1042355"/>
                  <a:pt x="3888193" y="1124461"/>
                </a:cubicBezTo>
                <a:cubicBezTo>
                  <a:pt x="3778719" y="1096470"/>
                  <a:pt x="3664269" y="1074078"/>
                  <a:pt x="3562259" y="1057284"/>
                </a:cubicBezTo>
                <a:close/>
                <a:moveTo>
                  <a:pt x="4034988" y="1469677"/>
                </a:moveTo>
                <a:cubicBezTo>
                  <a:pt x="3954126" y="1433600"/>
                  <a:pt x="3862069" y="1401878"/>
                  <a:pt x="3760059" y="1374509"/>
                </a:cubicBezTo>
                <a:cubicBezTo>
                  <a:pt x="3791159" y="1327858"/>
                  <a:pt x="3840298" y="1233313"/>
                  <a:pt x="3890681" y="1129437"/>
                </a:cubicBezTo>
                <a:cubicBezTo>
                  <a:pt x="4005131" y="1158671"/>
                  <a:pt x="4113983" y="1194748"/>
                  <a:pt x="4195467" y="1238289"/>
                </a:cubicBezTo>
                <a:cubicBezTo>
                  <a:pt x="4153792" y="1342787"/>
                  <a:pt x="4107141" y="1451017"/>
                  <a:pt x="4087859" y="1494558"/>
                </a:cubicBezTo>
                <a:cubicBezTo>
                  <a:pt x="4071064" y="1485849"/>
                  <a:pt x="4053648" y="1477763"/>
                  <a:pt x="4035609" y="1469677"/>
                </a:cubicBezTo>
                <a:close/>
                <a:moveTo>
                  <a:pt x="4638961" y="1652549"/>
                </a:moveTo>
                <a:cubicBezTo>
                  <a:pt x="4625277" y="1674941"/>
                  <a:pt x="4610348" y="1700443"/>
                  <a:pt x="4595420" y="1728434"/>
                </a:cubicBezTo>
                <a:cubicBezTo>
                  <a:pt x="4553123" y="1697955"/>
                  <a:pt x="4538817" y="1671209"/>
                  <a:pt x="4533841" y="1655659"/>
                </a:cubicBezTo>
                <a:cubicBezTo>
                  <a:pt x="4574894" y="1577907"/>
                  <a:pt x="4609104" y="1493936"/>
                  <a:pt x="4637717" y="1416806"/>
                </a:cubicBezTo>
                <a:cubicBezTo>
                  <a:pt x="4652023" y="1446041"/>
                  <a:pt x="4677525" y="1473409"/>
                  <a:pt x="4709248" y="1498290"/>
                </a:cubicBezTo>
                <a:cubicBezTo>
                  <a:pt x="4711736" y="1500156"/>
                  <a:pt x="4714846" y="1502644"/>
                  <a:pt x="4717956" y="1504510"/>
                </a:cubicBezTo>
                <a:cubicBezTo>
                  <a:pt x="4691832" y="1559869"/>
                  <a:pt x="4664463" y="1612118"/>
                  <a:pt x="4638961" y="1652549"/>
                </a:cubicBezTo>
                <a:close/>
                <a:moveTo>
                  <a:pt x="4641449" y="1393170"/>
                </a:moveTo>
                <a:cubicBezTo>
                  <a:pt x="4632119" y="1369533"/>
                  <a:pt x="4589822" y="1273122"/>
                  <a:pt x="4485324" y="1165514"/>
                </a:cubicBezTo>
                <a:cubicBezTo>
                  <a:pt x="4487190" y="1160538"/>
                  <a:pt x="4489056" y="1155561"/>
                  <a:pt x="4490922" y="1150585"/>
                </a:cubicBezTo>
                <a:cubicBezTo>
                  <a:pt x="4509582" y="1102690"/>
                  <a:pt x="4533219" y="1049819"/>
                  <a:pt x="4558099" y="995082"/>
                </a:cubicBezTo>
                <a:cubicBezTo>
                  <a:pt x="4688100" y="1175466"/>
                  <a:pt x="4692454" y="1237045"/>
                  <a:pt x="4692454" y="1241399"/>
                </a:cubicBezTo>
                <a:cubicBezTo>
                  <a:pt x="4679392" y="1283074"/>
                  <a:pt x="4662597" y="1335945"/>
                  <a:pt x="4641449" y="1393792"/>
                </a:cubicBezTo>
                <a:close/>
                <a:moveTo>
                  <a:pt x="4556233" y="1600922"/>
                </a:moveTo>
                <a:cubicBezTo>
                  <a:pt x="4548769" y="1617094"/>
                  <a:pt x="4540683" y="1632644"/>
                  <a:pt x="4532597" y="1648194"/>
                </a:cubicBezTo>
                <a:lnTo>
                  <a:pt x="4529487" y="1654414"/>
                </a:lnTo>
                <a:cubicBezTo>
                  <a:pt x="4496520" y="1716616"/>
                  <a:pt x="4459821" y="1773841"/>
                  <a:pt x="4419391" y="1820491"/>
                </a:cubicBezTo>
                <a:cubicBezTo>
                  <a:pt x="4416903" y="1791879"/>
                  <a:pt x="4400108" y="1757046"/>
                  <a:pt x="4367142" y="1712884"/>
                </a:cubicBezTo>
                <a:cubicBezTo>
                  <a:pt x="4362788" y="1706663"/>
                  <a:pt x="4357811" y="1700443"/>
                  <a:pt x="4352836" y="1694223"/>
                </a:cubicBezTo>
                <a:cubicBezTo>
                  <a:pt x="4407573" y="1607142"/>
                  <a:pt x="4417525" y="1525036"/>
                  <a:pt x="4428721" y="1431112"/>
                </a:cubicBezTo>
                <a:cubicBezTo>
                  <a:pt x="4430587" y="1417428"/>
                  <a:pt x="4431831" y="1403122"/>
                  <a:pt x="4433697" y="1388816"/>
                </a:cubicBezTo>
                <a:cubicBezTo>
                  <a:pt x="4537573" y="1460347"/>
                  <a:pt x="4558721" y="1498912"/>
                  <a:pt x="4556855" y="1600922"/>
                </a:cubicBezTo>
                <a:close/>
                <a:moveTo>
                  <a:pt x="4429343" y="1381352"/>
                </a:moveTo>
                <a:cubicBezTo>
                  <a:pt x="4396999" y="1359581"/>
                  <a:pt x="4357811" y="1334079"/>
                  <a:pt x="4308673" y="1303600"/>
                </a:cubicBezTo>
                <a:cubicBezTo>
                  <a:pt x="4286281" y="1289294"/>
                  <a:pt x="4262022" y="1274366"/>
                  <a:pt x="4235897" y="1257571"/>
                </a:cubicBezTo>
                <a:cubicBezTo>
                  <a:pt x="4224701" y="1250729"/>
                  <a:pt x="4212883" y="1243265"/>
                  <a:pt x="4200443" y="1236423"/>
                </a:cubicBezTo>
                <a:cubicBezTo>
                  <a:pt x="4230299" y="1161781"/>
                  <a:pt x="4257046" y="1089628"/>
                  <a:pt x="4269486" y="1043599"/>
                </a:cubicBezTo>
                <a:cubicBezTo>
                  <a:pt x="4271974" y="1033647"/>
                  <a:pt x="4276328" y="1022451"/>
                  <a:pt x="4281304" y="1009389"/>
                </a:cubicBezTo>
                <a:cubicBezTo>
                  <a:pt x="4364654" y="1059772"/>
                  <a:pt x="4429965" y="1114509"/>
                  <a:pt x="4480348" y="1166758"/>
                </a:cubicBezTo>
                <a:cubicBezTo>
                  <a:pt x="4450492" y="1246997"/>
                  <a:pt x="4438051" y="1317906"/>
                  <a:pt x="4429343" y="1381974"/>
                </a:cubicBezTo>
                <a:close/>
                <a:moveTo>
                  <a:pt x="4255802" y="1724080"/>
                </a:moveTo>
                <a:cubicBezTo>
                  <a:pt x="4265754" y="1707285"/>
                  <a:pt x="4275084" y="1692357"/>
                  <a:pt x="4281926" y="1682405"/>
                </a:cubicBezTo>
                <a:cubicBezTo>
                  <a:pt x="4299964" y="1700443"/>
                  <a:pt x="4316759" y="1719726"/>
                  <a:pt x="4331687" y="1739630"/>
                </a:cubicBezTo>
                <a:cubicBezTo>
                  <a:pt x="4332309" y="1740874"/>
                  <a:pt x="4333553" y="1742118"/>
                  <a:pt x="4334175" y="1743362"/>
                </a:cubicBezTo>
                <a:cubicBezTo>
                  <a:pt x="4320491" y="1743362"/>
                  <a:pt x="4296233" y="1740252"/>
                  <a:pt x="4255802" y="1724702"/>
                </a:cubicBezTo>
                <a:close/>
                <a:moveTo>
                  <a:pt x="4327333" y="1901975"/>
                </a:moveTo>
                <a:cubicBezTo>
                  <a:pt x="4323601" y="1913793"/>
                  <a:pt x="4317381" y="1928721"/>
                  <a:pt x="4309917" y="1945516"/>
                </a:cubicBezTo>
                <a:cubicBezTo>
                  <a:pt x="4283170" y="1929966"/>
                  <a:pt x="4260778" y="1915037"/>
                  <a:pt x="4243362" y="1902597"/>
                </a:cubicBezTo>
                <a:cubicBezTo>
                  <a:pt x="4273840" y="1904463"/>
                  <a:pt x="4302453" y="1904463"/>
                  <a:pt x="4327333" y="1901975"/>
                </a:cubicBezTo>
                <a:close/>
                <a:moveTo>
                  <a:pt x="4278816" y="1002547"/>
                </a:moveTo>
                <a:cubicBezTo>
                  <a:pt x="4269486" y="996948"/>
                  <a:pt x="4259534" y="991350"/>
                  <a:pt x="4249582" y="985752"/>
                </a:cubicBezTo>
                <a:cubicBezTo>
                  <a:pt x="4175562" y="944078"/>
                  <a:pt x="4090968" y="908623"/>
                  <a:pt x="4005753" y="877522"/>
                </a:cubicBezTo>
                <a:cubicBezTo>
                  <a:pt x="4026280" y="830249"/>
                  <a:pt x="4043696" y="788575"/>
                  <a:pt x="4054892" y="758096"/>
                </a:cubicBezTo>
                <a:cubicBezTo>
                  <a:pt x="4064844" y="731350"/>
                  <a:pt x="4081639" y="697139"/>
                  <a:pt x="4102787" y="659196"/>
                </a:cubicBezTo>
                <a:cubicBezTo>
                  <a:pt x="4203553" y="700249"/>
                  <a:pt x="4303075" y="748766"/>
                  <a:pt x="4381448" y="804747"/>
                </a:cubicBezTo>
                <a:cubicBezTo>
                  <a:pt x="4337907" y="881876"/>
                  <a:pt x="4299964" y="952164"/>
                  <a:pt x="4278816" y="1001925"/>
                </a:cubicBezTo>
                <a:close/>
                <a:moveTo>
                  <a:pt x="4085371" y="1543697"/>
                </a:moveTo>
                <a:cubicBezTo>
                  <a:pt x="4105275" y="1554271"/>
                  <a:pt x="4124557" y="1564845"/>
                  <a:pt x="4143218" y="1576663"/>
                </a:cubicBezTo>
                <a:cubicBezTo>
                  <a:pt x="4131399" y="1595323"/>
                  <a:pt x="4113361" y="1625802"/>
                  <a:pt x="4095945" y="1661879"/>
                </a:cubicBezTo>
                <a:cubicBezTo>
                  <a:pt x="4049916" y="1653792"/>
                  <a:pt x="4013217" y="1662501"/>
                  <a:pt x="3987715" y="1673697"/>
                </a:cubicBezTo>
                <a:cubicBezTo>
                  <a:pt x="4021926" y="1620204"/>
                  <a:pt x="4064844" y="1567333"/>
                  <a:pt x="4085371" y="1543697"/>
                </a:cubicBezTo>
                <a:close/>
                <a:moveTo>
                  <a:pt x="4060490" y="2009583"/>
                </a:moveTo>
                <a:cubicBezTo>
                  <a:pt x="4060490" y="2009583"/>
                  <a:pt x="4060490" y="2009583"/>
                  <a:pt x="4060490" y="2009583"/>
                </a:cubicBezTo>
                <a:cubicBezTo>
                  <a:pt x="3987093" y="1946138"/>
                  <a:pt x="3964078" y="1913793"/>
                  <a:pt x="3957236" y="1898865"/>
                </a:cubicBezTo>
                <a:lnTo>
                  <a:pt x="3957236" y="1898865"/>
                </a:lnTo>
                <a:cubicBezTo>
                  <a:pt x="3957236" y="1898865"/>
                  <a:pt x="3955992" y="1896377"/>
                  <a:pt x="3954748" y="1892645"/>
                </a:cubicBezTo>
                <a:cubicBezTo>
                  <a:pt x="3954126" y="1890157"/>
                  <a:pt x="3954126" y="1888913"/>
                  <a:pt x="3954748" y="1888291"/>
                </a:cubicBezTo>
                <a:cubicBezTo>
                  <a:pt x="3955992" y="1887047"/>
                  <a:pt x="3965322" y="1880205"/>
                  <a:pt x="4008241" y="1880827"/>
                </a:cubicBezTo>
                <a:cubicBezTo>
                  <a:pt x="4041208" y="1881449"/>
                  <a:pt x="4082260" y="1886425"/>
                  <a:pt x="4126423" y="1891401"/>
                </a:cubicBezTo>
                <a:cubicBezTo>
                  <a:pt x="4101543" y="1929966"/>
                  <a:pt x="4074797" y="1982837"/>
                  <a:pt x="4061734" y="2010205"/>
                </a:cubicBezTo>
                <a:close/>
                <a:moveTo>
                  <a:pt x="4134510" y="1847860"/>
                </a:moveTo>
                <a:cubicBezTo>
                  <a:pt x="4107141" y="1844750"/>
                  <a:pt x="4081017" y="1841640"/>
                  <a:pt x="4057380" y="1839152"/>
                </a:cubicBezTo>
                <a:cubicBezTo>
                  <a:pt x="4052404" y="1782549"/>
                  <a:pt x="4074174" y="1718482"/>
                  <a:pt x="4098433" y="1666233"/>
                </a:cubicBezTo>
                <a:cubicBezTo>
                  <a:pt x="4118959" y="1669965"/>
                  <a:pt x="4141973" y="1677429"/>
                  <a:pt x="4166232" y="1689247"/>
                </a:cubicBezTo>
                <a:cubicBezTo>
                  <a:pt x="4199199" y="1705419"/>
                  <a:pt x="4225945" y="1717238"/>
                  <a:pt x="4248960" y="1725946"/>
                </a:cubicBezTo>
                <a:cubicBezTo>
                  <a:pt x="4228434" y="1762644"/>
                  <a:pt x="4207285" y="1809917"/>
                  <a:pt x="4202309" y="1855324"/>
                </a:cubicBezTo>
                <a:cubicBezTo>
                  <a:pt x="4179294" y="1852836"/>
                  <a:pt x="4156280" y="1850348"/>
                  <a:pt x="4134510" y="1847860"/>
                </a:cubicBezTo>
                <a:close/>
                <a:moveTo>
                  <a:pt x="4457334" y="2014559"/>
                </a:moveTo>
                <a:cubicBezTo>
                  <a:pt x="4420635" y="2093554"/>
                  <a:pt x="4388290" y="2163842"/>
                  <a:pt x="4367764" y="2199919"/>
                </a:cubicBezTo>
                <a:cubicBezTo>
                  <a:pt x="4321113" y="2182502"/>
                  <a:pt x="4271352" y="2158866"/>
                  <a:pt x="4217237" y="2125899"/>
                </a:cubicBezTo>
                <a:cubicBezTo>
                  <a:pt x="4235897" y="2094798"/>
                  <a:pt x="4283170" y="2013937"/>
                  <a:pt x="4311783" y="1951736"/>
                </a:cubicBezTo>
                <a:cubicBezTo>
                  <a:pt x="4353457" y="1975372"/>
                  <a:pt x="4403841" y="1999009"/>
                  <a:pt x="4457955" y="2013315"/>
                </a:cubicBezTo>
                <a:cubicBezTo>
                  <a:pt x="4457955" y="2013315"/>
                  <a:pt x="4457955" y="2013937"/>
                  <a:pt x="4457334" y="2014559"/>
                </a:cubicBezTo>
                <a:close/>
                <a:moveTo>
                  <a:pt x="4597286" y="1734654"/>
                </a:moveTo>
                <a:cubicBezTo>
                  <a:pt x="4617812" y="1748960"/>
                  <a:pt x="4643937" y="1764510"/>
                  <a:pt x="4678147" y="1780061"/>
                </a:cubicBezTo>
                <a:cubicBezTo>
                  <a:pt x="4697430" y="1788769"/>
                  <a:pt x="4717956" y="1796233"/>
                  <a:pt x="4738483" y="1803075"/>
                </a:cubicBezTo>
                <a:cubicBezTo>
                  <a:pt x="4690588" y="1877717"/>
                  <a:pt x="4643315" y="1961066"/>
                  <a:pt x="4602262" y="2035085"/>
                </a:cubicBezTo>
                <a:cubicBezTo>
                  <a:pt x="4553123" y="2029487"/>
                  <a:pt x="4505851" y="2020779"/>
                  <a:pt x="4464175" y="2010205"/>
                </a:cubicBezTo>
                <a:cubicBezTo>
                  <a:pt x="4504606" y="1921879"/>
                  <a:pt x="4552501" y="1818626"/>
                  <a:pt x="4597286" y="1734654"/>
                </a:cubicBezTo>
                <a:close/>
                <a:moveTo>
                  <a:pt x="4678770" y="2226043"/>
                </a:moveTo>
                <a:cubicBezTo>
                  <a:pt x="4651401" y="2232885"/>
                  <a:pt x="4617812" y="2238483"/>
                  <a:pt x="4579248" y="2239105"/>
                </a:cubicBezTo>
                <a:cubicBezTo>
                  <a:pt x="4556233" y="2239105"/>
                  <a:pt x="4530731" y="2238483"/>
                  <a:pt x="4502740" y="2234751"/>
                </a:cubicBezTo>
                <a:cubicBezTo>
                  <a:pt x="4518913" y="2202406"/>
                  <a:pt x="4556855" y="2127765"/>
                  <a:pt x="4604750" y="2040061"/>
                </a:cubicBezTo>
                <a:cubicBezTo>
                  <a:pt x="4666329" y="2046904"/>
                  <a:pt x="4730397" y="2048148"/>
                  <a:pt x="4790110" y="2040684"/>
                </a:cubicBezTo>
                <a:cubicBezTo>
                  <a:pt x="4739726" y="2127143"/>
                  <a:pt x="4699296" y="2193076"/>
                  <a:pt x="4678770" y="2226665"/>
                </a:cubicBezTo>
                <a:close/>
                <a:moveTo>
                  <a:pt x="4887765" y="2013315"/>
                </a:moveTo>
                <a:cubicBezTo>
                  <a:pt x="4860397" y="2023267"/>
                  <a:pt x="4829918" y="2030731"/>
                  <a:pt x="4798196" y="2035085"/>
                </a:cubicBezTo>
                <a:cubicBezTo>
                  <a:pt x="4821210" y="1995899"/>
                  <a:pt x="4845469" y="1952980"/>
                  <a:pt x="4871593" y="1906329"/>
                </a:cubicBezTo>
                <a:cubicBezTo>
                  <a:pt x="4884033" y="1883937"/>
                  <a:pt x="4899583" y="1859056"/>
                  <a:pt x="4916378" y="1832310"/>
                </a:cubicBezTo>
                <a:cubicBezTo>
                  <a:pt x="4957430" y="1834798"/>
                  <a:pt x="4992885" y="1833554"/>
                  <a:pt x="5016522" y="1832310"/>
                </a:cubicBezTo>
                <a:cubicBezTo>
                  <a:pt x="4968627" y="1896999"/>
                  <a:pt x="4925086" y="1959200"/>
                  <a:pt x="4887765" y="2013315"/>
                </a:cubicBezTo>
                <a:close/>
                <a:moveTo>
                  <a:pt x="4914512" y="1827956"/>
                </a:moveTo>
                <a:cubicBezTo>
                  <a:pt x="4863507" y="1824846"/>
                  <a:pt x="4803794" y="1817381"/>
                  <a:pt x="4745325" y="1799965"/>
                </a:cubicBezTo>
                <a:cubicBezTo>
                  <a:pt x="4765229" y="1769487"/>
                  <a:pt x="4784511" y="1740252"/>
                  <a:pt x="4803794" y="1713506"/>
                </a:cubicBezTo>
                <a:cubicBezTo>
                  <a:pt x="4831162" y="1675563"/>
                  <a:pt x="4857909" y="1636998"/>
                  <a:pt x="4883411" y="1598433"/>
                </a:cubicBezTo>
                <a:cubicBezTo>
                  <a:pt x="4899583" y="1605898"/>
                  <a:pt x="4914512" y="1612740"/>
                  <a:pt x="4928818" y="1619582"/>
                </a:cubicBezTo>
                <a:lnTo>
                  <a:pt x="4935038" y="1622692"/>
                </a:lnTo>
                <a:cubicBezTo>
                  <a:pt x="4966761" y="1636998"/>
                  <a:pt x="5002215" y="1645706"/>
                  <a:pt x="5037048" y="1650682"/>
                </a:cubicBezTo>
                <a:cubicBezTo>
                  <a:pt x="4992263" y="1711640"/>
                  <a:pt x="4949344" y="1773219"/>
                  <a:pt x="4913890" y="1827956"/>
                </a:cubicBezTo>
                <a:close/>
                <a:moveTo>
                  <a:pt x="5157096" y="1651304"/>
                </a:moveTo>
                <a:cubicBezTo>
                  <a:pt x="5130972" y="1652549"/>
                  <a:pt x="5089919" y="1652549"/>
                  <a:pt x="5045134" y="1646950"/>
                </a:cubicBezTo>
                <a:cubicBezTo>
                  <a:pt x="5084943" y="1592835"/>
                  <a:pt x="5125374" y="1538720"/>
                  <a:pt x="5162694" y="1490203"/>
                </a:cubicBezTo>
                <a:cubicBezTo>
                  <a:pt x="5219298" y="1495802"/>
                  <a:pt x="5266570" y="1495180"/>
                  <a:pt x="5295183" y="1493936"/>
                </a:cubicBezTo>
                <a:cubicBezTo>
                  <a:pt x="5249154" y="1541830"/>
                  <a:pt x="5202503" y="1595323"/>
                  <a:pt x="5157096" y="1651304"/>
                </a:cubicBezTo>
                <a:close/>
                <a:moveTo>
                  <a:pt x="5077479" y="1267523"/>
                </a:moveTo>
                <a:cubicBezTo>
                  <a:pt x="5122886" y="1284940"/>
                  <a:pt x="5171402" y="1300490"/>
                  <a:pt x="5223029" y="1314174"/>
                </a:cubicBezTo>
                <a:cubicBezTo>
                  <a:pt x="5243556" y="1319772"/>
                  <a:pt x="5264082" y="1324748"/>
                  <a:pt x="5283365" y="1329103"/>
                </a:cubicBezTo>
                <a:cubicBezTo>
                  <a:pt x="5259106" y="1359581"/>
                  <a:pt x="5213699" y="1416806"/>
                  <a:pt x="5160206" y="1485849"/>
                </a:cubicBezTo>
                <a:cubicBezTo>
                  <a:pt x="5104847" y="1480251"/>
                  <a:pt x="5041402" y="1469055"/>
                  <a:pt x="4978579" y="1447285"/>
                </a:cubicBezTo>
                <a:cubicBezTo>
                  <a:pt x="5023364" y="1372021"/>
                  <a:pt x="5058819" y="1307332"/>
                  <a:pt x="5077479" y="1267523"/>
                </a:cubicBezTo>
                <a:close/>
                <a:moveTo>
                  <a:pt x="4882167" y="1592835"/>
                </a:moveTo>
                <a:cubicBezTo>
                  <a:pt x="4829296" y="1567955"/>
                  <a:pt x="4770827" y="1537476"/>
                  <a:pt x="4722932" y="1502644"/>
                </a:cubicBezTo>
                <a:cubicBezTo>
                  <a:pt x="4747191" y="1451017"/>
                  <a:pt x="4771449" y="1396280"/>
                  <a:pt x="4792598" y="1345897"/>
                </a:cubicBezTo>
                <a:cubicBezTo>
                  <a:pt x="4808148" y="1357715"/>
                  <a:pt x="4825564" y="1370777"/>
                  <a:pt x="4845469" y="1385084"/>
                </a:cubicBezTo>
                <a:cubicBezTo>
                  <a:pt x="4885277" y="1413074"/>
                  <a:pt x="4928196" y="1434222"/>
                  <a:pt x="4972359" y="1449773"/>
                </a:cubicBezTo>
                <a:cubicBezTo>
                  <a:pt x="4944990" y="1495180"/>
                  <a:pt x="4914512" y="1544319"/>
                  <a:pt x="4882167" y="1593457"/>
                </a:cubicBezTo>
                <a:close/>
                <a:moveTo>
                  <a:pt x="4863507" y="1155561"/>
                </a:moveTo>
                <a:cubicBezTo>
                  <a:pt x="4851067" y="1189150"/>
                  <a:pt x="4824320" y="1258815"/>
                  <a:pt x="4790731" y="1338433"/>
                </a:cubicBezTo>
                <a:cubicBezTo>
                  <a:pt x="4720444" y="1282452"/>
                  <a:pt x="4701784" y="1250729"/>
                  <a:pt x="4698674" y="1233935"/>
                </a:cubicBezTo>
                <a:cubicBezTo>
                  <a:pt x="4700540" y="1228337"/>
                  <a:pt x="4702406" y="1222739"/>
                  <a:pt x="4703650" y="1217763"/>
                </a:cubicBezTo>
                <a:lnTo>
                  <a:pt x="4709870" y="1198480"/>
                </a:lnTo>
                <a:cubicBezTo>
                  <a:pt x="4732884" y="1126327"/>
                  <a:pt x="4752167" y="1087140"/>
                  <a:pt x="4763985" y="1067858"/>
                </a:cubicBezTo>
                <a:cubicBezTo>
                  <a:pt x="4792598" y="1098958"/>
                  <a:pt x="4825564" y="1128193"/>
                  <a:pt x="4863507" y="1154939"/>
                </a:cubicBezTo>
                <a:close/>
                <a:moveTo>
                  <a:pt x="4777047" y="554698"/>
                </a:moveTo>
                <a:cubicBezTo>
                  <a:pt x="4781402" y="562163"/>
                  <a:pt x="4785133" y="569005"/>
                  <a:pt x="4787622" y="574603"/>
                </a:cubicBezTo>
                <a:cubicBezTo>
                  <a:pt x="4865373" y="731972"/>
                  <a:pt x="4818100" y="898049"/>
                  <a:pt x="4783890" y="982642"/>
                </a:cubicBezTo>
                <a:cubicBezTo>
                  <a:pt x="4772693" y="940967"/>
                  <a:pt x="4745325" y="866326"/>
                  <a:pt x="4676281" y="750632"/>
                </a:cubicBezTo>
                <a:cubicBezTo>
                  <a:pt x="4720444" y="662928"/>
                  <a:pt x="4758387" y="590775"/>
                  <a:pt x="4777047" y="554698"/>
                </a:cubicBezTo>
                <a:close/>
                <a:moveTo>
                  <a:pt x="4670683" y="750632"/>
                </a:moveTo>
                <a:cubicBezTo>
                  <a:pt x="4633985" y="823407"/>
                  <a:pt x="4593554" y="906135"/>
                  <a:pt x="4556855" y="986374"/>
                </a:cubicBezTo>
                <a:cubicBezTo>
                  <a:pt x="4538195" y="960872"/>
                  <a:pt x="4517668" y="933503"/>
                  <a:pt x="4494032" y="903647"/>
                </a:cubicBezTo>
                <a:cubicBezTo>
                  <a:pt x="4466042" y="868192"/>
                  <a:pt x="4429343" y="835226"/>
                  <a:pt x="4386424" y="804125"/>
                </a:cubicBezTo>
                <a:cubicBezTo>
                  <a:pt x="4400730" y="779244"/>
                  <a:pt x="4415659" y="753120"/>
                  <a:pt x="4430587" y="726995"/>
                </a:cubicBezTo>
                <a:cubicBezTo>
                  <a:pt x="4460443" y="674125"/>
                  <a:pt x="4490922" y="620632"/>
                  <a:pt x="4518291" y="570249"/>
                </a:cubicBezTo>
                <a:cubicBezTo>
                  <a:pt x="4562453" y="603215"/>
                  <a:pt x="4599152" y="638670"/>
                  <a:pt x="4623411" y="675991"/>
                </a:cubicBezTo>
                <a:cubicBezTo>
                  <a:pt x="4640827" y="702737"/>
                  <a:pt x="4656377" y="726995"/>
                  <a:pt x="4670061" y="750632"/>
                </a:cubicBezTo>
                <a:close/>
                <a:moveTo>
                  <a:pt x="4366520" y="248047"/>
                </a:moveTo>
                <a:cubicBezTo>
                  <a:pt x="4436807" y="275415"/>
                  <a:pt x="4500874" y="307138"/>
                  <a:pt x="4558721" y="343836"/>
                </a:cubicBezTo>
                <a:cubicBezTo>
                  <a:pt x="4575515" y="354411"/>
                  <a:pt x="4591066" y="364985"/>
                  <a:pt x="4605372" y="375559"/>
                </a:cubicBezTo>
                <a:cubicBezTo>
                  <a:pt x="4593554" y="419100"/>
                  <a:pt x="4559344" y="486899"/>
                  <a:pt x="4517668" y="564029"/>
                </a:cubicBezTo>
                <a:cubicBezTo>
                  <a:pt x="4441161" y="508048"/>
                  <a:pt x="4344127" y="459531"/>
                  <a:pt x="4250204" y="420344"/>
                </a:cubicBezTo>
                <a:cubicBezTo>
                  <a:pt x="4302453" y="340726"/>
                  <a:pt x="4348482" y="273549"/>
                  <a:pt x="4366520" y="248047"/>
                </a:cubicBezTo>
                <a:close/>
                <a:moveTo>
                  <a:pt x="4100921" y="653598"/>
                </a:moveTo>
                <a:cubicBezTo>
                  <a:pt x="4054270" y="634938"/>
                  <a:pt x="4008863" y="618144"/>
                  <a:pt x="3965944" y="603837"/>
                </a:cubicBezTo>
                <a:cubicBezTo>
                  <a:pt x="3940442" y="595129"/>
                  <a:pt x="3914939" y="587043"/>
                  <a:pt x="3890681" y="579579"/>
                </a:cubicBezTo>
                <a:cubicBezTo>
                  <a:pt x="3938576" y="495607"/>
                  <a:pt x="3983983" y="412880"/>
                  <a:pt x="4021303" y="343214"/>
                </a:cubicBezTo>
                <a:cubicBezTo>
                  <a:pt x="4090347" y="364985"/>
                  <a:pt x="4167476" y="391731"/>
                  <a:pt x="4243362" y="422832"/>
                </a:cubicBezTo>
                <a:cubicBezTo>
                  <a:pt x="4194223" y="497473"/>
                  <a:pt x="4140730" y="582689"/>
                  <a:pt x="4100921" y="654220"/>
                </a:cubicBezTo>
                <a:close/>
                <a:moveTo>
                  <a:pt x="3906853" y="136085"/>
                </a:moveTo>
                <a:cubicBezTo>
                  <a:pt x="3970920" y="146659"/>
                  <a:pt x="4061734" y="165319"/>
                  <a:pt x="4104031" y="173405"/>
                </a:cubicBezTo>
                <a:cubicBezTo>
                  <a:pt x="4089102" y="203262"/>
                  <a:pt x="4058624" y="262353"/>
                  <a:pt x="4018815" y="336994"/>
                </a:cubicBezTo>
                <a:cubicBezTo>
                  <a:pt x="3924270" y="307760"/>
                  <a:pt x="3844652" y="287233"/>
                  <a:pt x="3804221" y="277281"/>
                </a:cubicBezTo>
                <a:lnTo>
                  <a:pt x="3906231" y="135463"/>
                </a:lnTo>
                <a:close/>
                <a:moveTo>
                  <a:pt x="3633790" y="514268"/>
                </a:moveTo>
                <a:cubicBezTo>
                  <a:pt x="3684795" y="526086"/>
                  <a:pt x="3777475" y="549100"/>
                  <a:pt x="3884461" y="582067"/>
                </a:cubicBezTo>
                <a:cubicBezTo>
                  <a:pt x="3841542" y="657330"/>
                  <a:pt x="3796135" y="733216"/>
                  <a:pt x="3751972" y="800393"/>
                </a:cubicBezTo>
                <a:cubicBezTo>
                  <a:pt x="3646853" y="773646"/>
                  <a:pt x="3521828" y="764938"/>
                  <a:pt x="3457139" y="758096"/>
                </a:cubicBezTo>
                <a:lnTo>
                  <a:pt x="3633790" y="513646"/>
                </a:lnTo>
                <a:close/>
                <a:moveTo>
                  <a:pt x="3266804" y="1021829"/>
                </a:moveTo>
                <a:cubicBezTo>
                  <a:pt x="3318430" y="1027427"/>
                  <a:pt x="3426039" y="1039867"/>
                  <a:pt x="3553551" y="1060394"/>
                </a:cubicBezTo>
                <a:cubicBezTo>
                  <a:pt x="3460871" y="1178576"/>
                  <a:pt x="3410488" y="1265035"/>
                  <a:pt x="3391206" y="1302356"/>
                </a:cubicBezTo>
                <a:cubicBezTo>
                  <a:pt x="3282976" y="1287428"/>
                  <a:pt x="3146755" y="1281830"/>
                  <a:pt x="3081444" y="1278720"/>
                </a:cubicBezTo>
                <a:lnTo>
                  <a:pt x="3266804" y="1021829"/>
                </a:lnTo>
                <a:close/>
                <a:moveTo>
                  <a:pt x="2882401" y="1577907"/>
                </a:moveTo>
                <a:cubicBezTo>
                  <a:pt x="2899195" y="1555515"/>
                  <a:pt x="2913501" y="1536232"/>
                  <a:pt x="2925319" y="1520060"/>
                </a:cubicBezTo>
                <a:cubicBezTo>
                  <a:pt x="2949578" y="1488337"/>
                  <a:pt x="2963262" y="1469677"/>
                  <a:pt x="2963262" y="1469677"/>
                </a:cubicBezTo>
                <a:cubicBezTo>
                  <a:pt x="2963262" y="1469677"/>
                  <a:pt x="2950200" y="1488337"/>
                  <a:pt x="2927807" y="1521304"/>
                </a:cubicBezTo>
                <a:cubicBezTo>
                  <a:pt x="2916611" y="1537476"/>
                  <a:pt x="2902305" y="1557381"/>
                  <a:pt x="2886755" y="1580395"/>
                </a:cubicBezTo>
                <a:cubicBezTo>
                  <a:pt x="2876181" y="1595323"/>
                  <a:pt x="2864362" y="1612118"/>
                  <a:pt x="2852544" y="1629534"/>
                </a:cubicBezTo>
                <a:lnTo>
                  <a:pt x="2848190" y="1623936"/>
                </a:lnTo>
                <a:cubicBezTo>
                  <a:pt x="2860630" y="1607142"/>
                  <a:pt x="2871826" y="1591591"/>
                  <a:pt x="2883023" y="1577285"/>
                </a:cubicBezTo>
                <a:close/>
                <a:moveTo>
                  <a:pt x="2129145" y="758718"/>
                </a:moveTo>
                <a:cubicBezTo>
                  <a:pt x="2064456" y="764938"/>
                  <a:pt x="1940053" y="773646"/>
                  <a:pt x="1834311" y="801015"/>
                </a:cubicBezTo>
                <a:cubicBezTo>
                  <a:pt x="1790149" y="733216"/>
                  <a:pt x="1744742" y="657952"/>
                  <a:pt x="1701823" y="582689"/>
                </a:cubicBezTo>
                <a:cubicBezTo>
                  <a:pt x="1808809" y="549722"/>
                  <a:pt x="1901489" y="526708"/>
                  <a:pt x="1952494" y="514890"/>
                </a:cubicBezTo>
                <a:lnTo>
                  <a:pt x="2129145" y="759340"/>
                </a:lnTo>
                <a:close/>
                <a:moveTo>
                  <a:pt x="1678809" y="136085"/>
                </a:moveTo>
                <a:lnTo>
                  <a:pt x="1780818" y="277903"/>
                </a:lnTo>
                <a:cubicBezTo>
                  <a:pt x="1740388" y="287855"/>
                  <a:pt x="1660770" y="307760"/>
                  <a:pt x="1566225" y="337616"/>
                </a:cubicBezTo>
                <a:cubicBezTo>
                  <a:pt x="1526416" y="262975"/>
                  <a:pt x="1495937" y="203884"/>
                  <a:pt x="1481009" y="174027"/>
                </a:cubicBezTo>
                <a:cubicBezTo>
                  <a:pt x="1523928" y="165319"/>
                  <a:pt x="1614741" y="147281"/>
                  <a:pt x="1678187" y="136707"/>
                </a:cubicBezTo>
                <a:close/>
                <a:moveTo>
                  <a:pt x="1564359" y="342592"/>
                </a:moveTo>
                <a:cubicBezTo>
                  <a:pt x="1601679" y="412880"/>
                  <a:pt x="1647086" y="495607"/>
                  <a:pt x="1694981" y="578957"/>
                </a:cubicBezTo>
                <a:cubicBezTo>
                  <a:pt x="1670101" y="586421"/>
                  <a:pt x="1645220" y="594507"/>
                  <a:pt x="1619718" y="603215"/>
                </a:cubicBezTo>
                <a:cubicBezTo>
                  <a:pt x="1577421" y="617522"/>
                  <a:pt x="1531392" y="634316"/>
                  <a:pt x="1484741" y="652976"/>
                </a:cubicBezTo>
                <a:cubicBezTo>
                  <a:pt x="1444932" y="581445"/>
                  <a:pt x="1391439" y="496229"/>
                  <a:pt x="1342301" y="421588"/>
                </a:cubicBezTo>
                <a:cubicBezTo>
                  <a:pt x="1418186" y="390487"/>
                  <a:pt x="1495315" y="363741"/>
                  <a:pt x="1564359" y="341970"/>
                </a:cubicBezTo>
                <a:close/>
                <a:moveTo>
                  <a:pt x="948567" y="1416184"/>
                </a:moveTo>
                <a:cubicBezTo>
                  <a:pt x="976558" y="1493314"/>
                  <a:pt x="1011390" y="1577285"/>
                  <a:pt x="1052443" y="1655036"/>
                </a:cubicBezTo>
                <a:cubicBezTo>
                  <a:pt x="1047467" y="1671209"/>
                  <a:pt x="1033161" y="1697333"/>
                  <a:pt x="990864" y="1727812"/>
                </a:cubicBezTo>
                <a:cubicBezTo>
                  <a:pt x="975936" y="1699821"/>
                  <a:pt x="961630" y="1674319"/>
                  <a:pt x="947323" y="1651926"/>
                </a:cubicBezTo>
                <a:cubicBezTo>
                  <a:pt x="921821" y="1611496"/>
                  <a:pt x="895074" y="1559247"/>
                  <a:pt x="868328" y="1503888"/>
                </a:cubicBezTo>
                <a:cubicBezTo>
                  <a:pt x="871438" y="1502022"/>
                  <a:pt x="873926" y="1499534"/>
                  <a:pt x="877036" y="1497668"/>
                </a:cubicBezTo>
                <a:cubicBezTo>
                  <a:pt x="908759" y="1472787"/>
                  <a:pt x="934261" y="1446041"/>
                  <a:pt x="948567" y="1416184"/>
                </a:cubicBezTo>
                <a:close/>
                <a:moveTo>
                  <a:pt x="893830" y="1240777"/>
                </a:moveTo>
                <a:cubicBezTo>
                  <a:pt x="893830" y="1236423"/>
                  <a:pt x="898184" y="1174844"/>
                  <a:pt x="1028185" y="994460"/>
                </a:cubicBezTo>
                <a:cubicBezTo>
                  <a:pt x="1053065" y="1049197"/>
                  <a:pt x="1076080" y="1102068"/>
                  <a:pt x="1095362" y="1149963"/>
                </a:cubicBezTo>
                <a:cubicBezTo>
                  <a:pt x="1097228" y="1154939"/>
                  <a:pt x="1099094" y="1159915"/>
                  <a:pt x="1100960" y="1164892"/>
                </a:cubicBezTo>
                <a:cubicBezTo>
                  <a:pt x="996462" y="1272500"/>
                  <a:pt x="954165" y="1368911"/>
                  <a:pt x="944835" y="1392548"/>
                </a:cubicBezTo>
                <a:cubicBezTo>
                  <a:pt x="924309" y="1334701"/>
                  <a:pt x="906893" y="1281830"/>
                  <a:pt x="893830" y="1240155"/>
                </a:cubicBezTo>
                <a:close/>
                <a:moveTo>
                  <a:pt x="908137" y="1780061"/>
                </a:moveTo>
                <a:cubicBezTo>
                  <a:pt x="942347" y="1764510"/>
                  <a:pt x="968472" y="1748960"/>
                  <a:pt x="988998" y="1734654"/>
                </a:cubicBezTo>
                <a:cubicBezTo>
                  <a:pt x="1033783" y="1818626"/>
                  <a:pt x="1081056" y="1921879"/>
                  <a:pt x="1122109" y="2010205"/>
                </a:cubicBezTo>
                <a:cubicBezTo>
                  <a:pt x="1080434" y="2020779"/>
                  <a:pt x="1033161" y="2029487"/>
                  <a:pt x="984022" y="2035085"/>
                </a:cubicBezTo>
                <a:cubicBezTo>
                  <a:pt x="943591" y="1961066"/>
                  <a:pt x="895696" y="1877717"/>
                  <a:pt x="847801" y="1803075"/>
                </a:cubicBezTo>
                <a:cubicBezTo>
                  <a:pt x="868328" y="1796855"/>
                  <a:pt x="888854" y="1789391"/>
                  <a:pt x="908137" y="1780061"/>
                </a:cubicBezTo>
                <a:close/>
                <a:moveTo>
                  <a:pt x="1056797" y="1655036"/>
                </a:moveTo>
                <a:lnTo>
                  <a:pt x="1053687" y="1648816"/>
                </a:lnTo>
                <a:cubicBezTo>
                  <a:pt x="1045601" y="1633266"/>
                  <a:pt x="1037515" y="1617094"/>
                  <a:pt x="1030051" y="1601543"/>
                </a:cubicBezTo>
                <a:cubicBezTo>
                  <a:pt x="1027563" y="1499534"/>
                  <a:pt x="1049333" y="1460969"/>
                  <a:pt x="1153209" y="1389438"/>
                </a:cubicBezTo>
                <a:cubicBezTo>
                  <a:pt x="1155075" y="1403744"/>
                  <a:pt x="1156941" y="1418050"/>
                  <a:pt x="1158185" y="1431734"/>
                </a:cubicBezTo>
                <a:cubicBezTo>
                  <a:pt x="1169381" y="1525658"/>
                  <a:pt x="1179333" y="1607764"/>
                  <a:pt x="1233449" y="1694845"/>
                </a:cubicBezTo>
                <a:cubicBezTo>
                  <a:pt x="1228472" y="1701065"/>
                  <a:pt x="1223496" y="1707285"/>
                  <a:pt x="1219142" y="1713506"/>
                </a:cubicBezTo>
                <a:cubicBezTo>
                  <a:pt x="1186176" y="1757668"/>
                  <a:pt x="1169381" y="1792501"/>
                  <a:pt x="1166893" y="1821114"/>
                </a:cubicBezTo>
                <a:cubicBezTo>
                  <a:pt x="1126463" y="1775085"/>
                  <a:pt x="1089764" y="1717238"/>
                  <a:pt x="1056797" y="1655036"/>
                </a:cubicBezTo>
                <a:close/>
                <a:moveTo>
                  <a:pt x="1276989" y="1303600"/>
                </a:moveTo>
                <a:cubicBezTo>
                  <a:pt x="1228472" y="1334701"/>
                  <a:pt x="1188664" y="1359581"/>
                  <a:pt x="1156319" y="1381352"/>
                </a:cubicBezTo>
                <a:cubicBezTo>
                  <a:pt x="1147611" y="1317284"/>
                  <a:pt x="1135171" y="1246997"/>
                  <a:pt x="1105314" y="1166136"/>
                </a:cubicBezTo>
                <a:cubicBezTo>
                  <a:pt x="1156319" y="1113887"/>
                  <a:pt x="1221630" y="1059150"/>
                  <a:pt x="1304358" y="1008767"/>
                </a:cubicBezTo>
                <a:cubicBezTo>
                  <a:pt x="1309956" y="1021829"/>
                  <a:pt x="1313688" y="1033025"/>
                  <a:pt x="1316176" y="1042977"/>
                </a:cubicBezTo>
                <a:cubicBezTo>
                  <a:pt x="1328616" y="1089006"/>
                  <a:pt x="1355363" y="1161781"/>
                  <a:pt x="1385219" y="1235801"/>
                </a:cubicBezTo>
                <a:cubicBezTo>
                  <a:pt x="1372779" y="1242643"/>
                  <a:pt x="1360961" y="1249485"/>
                  <a:pt x="1349765" y="1256949"/>
                </a:cubicBezTo>
                <a:cubicBezTo>
                  <a:pt x="1323640" y="1273744"/>
                  <a:pt x="1299382" y="1289294"/>
                  <a:pt x="1276989" y="1302978"/>
                </a:cubicBezTo>
                <a:close/>
                <a:moveTo>
                  <a:pt x="1330482" y="1724080"/>
                </a:moveTo>
                <a:cubicBezTo>
                  <a:pt x="1290052" y="1739630"/>
                  <a:pt x="1265793" y="1743362"/>
                  <a:pt x="1252109" y="1742740"/>
                </a:cubicBezTo>
                <a:cubicBezTo>
                  <a:pt x="1252731" y="1741496"/>
                  <a:pt x="1253975" y="1740252"/>
                  <a:pt x="1254597" y="1739008"/>
                </a:cubicBezTo>
                <a:cubicBezTo>
                  <a:pt x="1269525" y="1719104"/>
                  <a:pt x="1286320" y="1699821"/>
                  <a:pt x="1304358" y="1681783"/>
                </a:cubicBezTo>
                <a:cubicBezTo>
                  <a:pt x="1311200" y="1691735"/>
                  <a:pt x="1320530" y="1706663"/>
                  <a:pt x="1330482" y="1723458"/>
                </a:cubicBezTo>
                <a:close/>
                <a:moveTo>
                  <a:pt x="1336080" y="985752"/>
                </a:moveTo>
                <a:cubicBezTo>
                  <a:pt x="1326128" y="991350"/>
                  <a:pt x="1316176" y="996948"/>
                  <a:pt x="1306846" y="1002547"/>
                </a:cubicBezTo>
                <a:cubicBezTo>
                  <a:pt x="1285697" y="952164"/>
                  <a:pt x="1247755" y="882498"/>
                  <a:pt x="1204214" y="805369"/>
                </a:cubicBezTo>
                <a:cubicBezTo>
                  <a:pt x="1282587" y="749388"/>
                  <a:pt x="1382109" y="700871"/>
                  <a:pt x="1482875" y="659818"/>
                </a:cubicBezTo>
                <a:cubicBezTo>
                  <a:pt x="1504023" y="697761"/>
                  <a:pt x="1520818" y="731972"/>
                  <a:pt x="1530770" y="758718"/>
                </a:cubicBezTo>
                <a:cubicBezTo>
                  <a:pt x="1541966" y="789197"/>
                  <a:pt x="1559382" y="830871"/>
                  <a:pt x="1579909" y="878144"/>
                </a:cubicBezTo>
                <a:cubicBezTo>
                  <a:pt x="1494693" y="908623"/>
                  <a:pt x="1410100" y="944699"/>
                  <a:pt x="1336080" y="986374"/>
                </a:cubicBezTo>
                <a:close/>
                <a:moveTo>
                  <a:pt x="1027563" y="343214"/>
                </a:moveTo>
                <a:cubicBezTo>
                  <a:pt x="1085410" y="306516"/>
                  <a:pt x="1149477" y="274793"/>
                  <a:pt x="1219764" y="247425"/>
                </a:cubicBezTo>
                <a:cubicBezTo>
                  <a:pt x="1237181" y="272927"/>
                  <a:pt x="1283831" y="340104"/>
                  <a:pt x="1336080" y="419722"/>
                </a:cubicBezTo>
                <a:cubicBezTo>
                  <a:pt x="1242157" y="458909"/>
                  <a:pt x="1144501" y="507425"/>
                  <a:pt x="1068616" y="563407"/>
                </a:cubicBezTo>
                <a:cubicBezTo>
                  <a:pt x="1026941" y="486277"/>
                  <a:pt x="992730" y="418478"/>
                  <a:pt x="980912" y="374937"/>
                </a:cubicBezTo>
                <a:cubicBezTo>
                  <a:pt x="995218" y="364363"/>
                  <a:pt x="1010768" y="353789"/>
                  <a:pt x="1027563" y="343214"/>
                </a:cubicBezTo>
                <a:close/>
                <a:moveTo>
                  <a:pt x="961630" y="675991"/>
                </a:moveTo>
                <a:cubicBezTo>
                  <a:pt x="985888" y="638670"/>
                  <a:pt x="1022587" y="603215"/>
                  <a:pt x="1066749" y="570249"/>
                </a:cubicBezTo>
                <a:cubicBezTo>
                  <a:pt x="1094118" y="620010"/>
                  <a:pt x="1124597" y="674125"/>
                  <a:pt x="1154453" y="726995"/>
                </a:cubicBezTo>
                <a:cubicBezTo>
                  <a:pt x="1169381" y="753120"/>
                  <a:pt x="1184310" y="779244"/>
                  <a:pt x="1198616" y="804125"/>
                </a:cubicBezTo>
                <a:cubicBezTo>
                  <a:pt x="1155697" y="834603"/>
                  <a:pt x="1118998" y="868192"/>
                  <a:pt x="1091008" y="903647"/>
                </a:cubicBezTo>
                <a:cubicBezTo>
                  <a:pt x="1067372" y="933503"/>
                  <a:pt x="1046845" y="960872"/>
                  <a:pt x="1028185" y="986374"/>
                </a:cubicBezTo>
                <a:cubicBezTo>
                  <a:pt x="991486" y="906135"/>
                  <a:pt x="951055" y="823407"/>
                  <a:pt x="914357" y="750632"/>
                </a:cubicBezTo>
                <a:cubicBezTo>
                  <a:pt x="928041" y="727618"/>
                  <a:pt x="943591" y="702737"/>
                  <a:pt x="961008" y="675991"/>
                </a:cubicBezTo>
                <a:close/>
                <a:moveTo>
                  <a:pt x="798663" y="573981"/>
                </a:moveTo>
                <a:cubicBezTo>
                  <a:pt x="801151" y="568383"/>
                  <a:pt x="804883" y="562163"/>
                  <a:pt x="809237" y="554076"/>
                </a:cubicBezTo>
                <a:cubicBezTo>
                  <a:pt x="827897" y="589531"/>
                  <a:pt x="865840" y="662306"/>
                  <a:pt x="910003" y="750010"/>
                </a:cubicBezTo>
                <a:cubicBezTo>
                  <a:pt x="840959" y="865704"/>
                  <a:pt x="813591" y="940345"/>
                  <a:pt x="802395" y="982020"/>
                </a:cubicBezTo>
                <a:cubicBezTo>
                  <a:pt x="767562" y="898049"/>
                  <a:pt x="720289" y="731350"/>
                  <a:pt x="798663" y="573981"/>
                </a:cubicBezTo>
                <a:close/>
                <a:moveTo>
                  <a:pt x="821677" y="1068480"/>
                </a:moveTo>
                <a:cubicBezTo>
                  <a:pt x="833495" y="1088384"/>
                  <a:pt x="852778" y="1126949"/>
                  <a:pt x="875792" y="1199102"/>
                </a:cubicBezTo>
                <a:lnTo>
                  <a:pt x="882012" y="1218384"/>
                </a:lnTo>
                <a:cubicBezTo>
                  <a:pt x="883878" y="1223361"/>
                  <a:pt x="885122" y="1228959"/>
                  <a:pt x="886988" y="1234557"/>
                </a:cubicBezTo>
                <a:cubicBezTo>
                  <a:pt x="883878" y="1251351"/>
                  <a:pt x="865218" y="1283074"/>
                  <a:pt x="794930" y="1339055"/>
                </a:cubicBezTo>
                <a:cubicBezTo>
                  <a:pt x="761342" y="1259437"/>
                  <a:pt x="734595" y="1189772"/>
                  <a:pt x="722155" y="1156183"/>
                </a:cubicBezTo>
                <a:cubicBezTo>
                  <a:pt x="760098" y="1129437"/>
                  <a:pt x="793064" y="1100202"/>
                  <a:pt x="821677" y="1069102"/>
                </a:cubicBezTo>
                <a:close/>
                <a:moveTo>
                  <a:pt x="740193" y="1385084"/>
                </a:moveTo>
                <a:cubicBezTo>
                  <a:pt x="760098" y="1370777"/>
                  <a:pt x="778136" y="1357715"/>
                  <a:pt x="793064" y="1345897"/>
                </a:cubicBezTo>
                <a:cubicBezTo>
                  <a:pt x="814213" y="1396280"/>
                  <a:pt x="838471" y="1451017"/>
                  <a:pt x="862730" y="1502644"/>
                </a:cubicBezTo>
                <a:cubicBezTo>
                  <a:pt x="815457" y="1537476"/>
                  <a:pt x="756366" y="1567955"/>
                  <a:pt x="703495" y="1592835"/>
                </a:cubicBezTo>
                <a:cubicBezTo>
                  <a:pt x="671150" y="1543697"/>
                  <a:pt x="640672" y="1494558"/>
                  <a:pt x="613303" y="1449151"/>
                </a:cubicBezTo>
                <a:cubicBezTo>
                  <a:pt x="656844" y="1433600"/>
                  <a:pt x="700385" y="1412452"/>
                  <a:pt x="739572" y="1384462"/>
                </a:cubicBezTo>
                <a:close/>
                <a:moveTo>
                  <a:pt x="362633" y="1314174"/>
                </a:moveTo>
                <a:cubicBezTo>
                  <a:pt x="414260" y="1300490"/>
                  <a:pt x="462776" y="1284940"/>
                  <a:pt x="508183" y="1267523"/>
                </a:cubicBezTo>
                <a:cubicBezTo>
                  <a:pt x="526844" y="1307332"/>
                  <a:pt x="561676" y="1372021"/>
                  <a:pt x="607083" y="1447285"/>
                </a:cubicBezTo>
                <a:cubicBezTo>
                  <a:pt x="544260" y="1469677"/>
                  <a:pt x="480193" y="1480873"/>
                  <a:pt x="425456" y="1485849"/>
                </a:cubicBezTo>
                <a:cubicBezTo>
                  <a:pt x="372585" y="1416806"/>
                  <a:pt x="326556" y="1359581"/>
                  <a:pt x="302298" y="1329103"/>
                </a:cubicBezTo>
                <a:cubicBezTo>
                  <a:pt x="321580" y="1324748"/>
                  <a:pt x="342106" y="1319772"/>
                  <a:pt x="362633" y="1314174"/>
                </a:cubicBezTo>
                <a:close/>
                <a:moveTo>
                  <a:pt x="429188" y="1651304"/>
                </a:moveTo>
                <a:cubicBezTo>
                  <a:pt x="383781" y="1595945"/>
                  <a:pt x="337130" y="1541830"/>
                  <a:pt x="291101" y="1493936"/>
                </a:cubicBezTo>
                <a:cubicBezTo>
                  <a:pt x="319714" y="1495180"/>
                  <a:pt x="366987" y="1495802"/>
                  <a:pt x="423590" y="1490203"/>
                </a:cubicBezTo>
                <a:cubicBezTo>
                  <a:pt x="460910" y="1538720"/>
                  <a:pt x="501341" y="1592213"/>
                  <a:pt x="541150" y="1646950"/>
                </a:cubicBezTo>
                <a:cubicBezTo>
                  <a:pt x="496987" y="1652549"/>
                  <a:pt x="455312" y="1652549"/>
                  <a:pt x="429188" y="1651304"/>
                </a:cubicBezTo>
                <a:close/>
                <a:moveTo>
                  <a:pt x="650624" y="1622692"/>
                </a:moveTo>
                <a:lnTo>
                  <a:pt x="656844" y="1619582"/>
                </a:lnTo>
                <a:cubicBezTo>
                  <a:pt x="671150" y="1613362"/>
                  <a:pt x="686701" y="1605898"/>
                  <a:pt x="702251" y="1598433"/>
                </a:cubicBezTo>
                <a:cubicBezTo>
                  <a:pt x="727753" y="1636998"/>
                  <a:pt x="754500" y="1675563"/>
                  <a:pt x="781868" y="1713506"/>
                </a:cubicBezTo>
                <a:cubicBezTo>
                  <a:pt x="801151" y="1740252"/>
                  <a:pt x="821055" y="1769487"/>
                  <a:pt x="840337" y="1799965"/>
                </a:cubicBezTo>
                <a:cubicBezTo>
                  <a:pt x="781868" y="1817381"/>
                  <a:pt x="722155" y="1824846"/>
                  <a:pt x="671150" y="1827956"/>
                </a:cubicBezTo>
                <a:cubicBezTo>
                  <a:pt x="635696" y="1773219"/>
                  <a:pt x="592777" y="1711640"/>
                  <a:pt x="547992" y="1650682"/>
                </a:cubicBezTo>
                <a:cubicBezTo>
                  <a:pt x="582203" y="1645706"/>
                  <a:pt x="618279" y="1637620"/>
                  <a:pt x="650002" y="1622692"/>
                </a:cubicBezTo>
                <a:close/>
                <a:moveTo>
                  <a:pt x="698519" y="2013315"/>
                </a:moveTo>
                <a:cubicBezTo>
                  <a:pt x="661198" y="1959200"/>
                  <a:pt x="617657" y="1896999"/>
                  <a:pt x="569762" y="1832310"/>
                </a:cubicBezTo>
                <a:cubicBezTo>
                  <a:pt x="593399" y="1833554"/>
                  <a:pt x="628232" y="1834176"/>
                  <a:pt x="669906" y="1832310"/>
                </a:cubicBezTo>
                <a:cubicBezTo>
                  <a:pt x="687323" y="1859056"/>
                  <a:pt x="702251" y="1883937"/>
                  <a:pt x="714691" y="1906329"/>
                </a:cubicBezTo>
                <a:cubicBezTo>
                  <a:pt x="740816" y="1952358"/>
                  <a:pt x="765074" y="1995899"/>
                  <a:pt x="788088" y="2035085"/>
                </a:cubicBezTo>
                <a:cubicBezTo>
                  <a:pt x="756366" y="2030731"/>
                  <a:pt x="725887" y="2023889"/>
                  <a:pt x="698519" y="2013315"/>
                </a:cubicBezTo>
                <a:close/>
                <a:moveTo>
                  <a:pt x="1082922" y="2234129"/>
                </a:moveTo>
                <a:cubicBezTo>
                  <a:pt x="1054931" y="2237861"/>
                  <a:pt x="1029429" y="2239105"/>
                  <a:pt x="1006414" y="2238483"/>
                </a:cubicBezTo>
                <a:cubicBezTo>
                  <a:pt x="967850" y="2237861"/>
                  <a:pt x="934883" y="2232263"/>
                  <a:pt x="906893" y="2225421"/>
                </a:cubicBezTo>
                <a:cubicBezTo>
                  <a:pt x="886366" y="2192454"/>
                  <a:pt x="845935" y="2125899"/>
                  <a:pt x="796175" y="2039440"/>
                </a:cubicBezTo>
                <a:cubicBezTo>
                  <a:pt x="855266" y="2046904"/>
                  <a:pt x="919955" y="2045038"/>
                  <a:pt x="981534" y="2038818"/>
                </a:cubicBezTo>
                <a:cubicBezTo>
                  <a:pt x="1029429" y="2126521"/>
                  <a:pt x="1067372" y="2201162"/>
                  <a:pt x="1083544" y="2233507"/>
                </a:cubicBezTo>
                <a:close/>
                <a:moveTo>
                  <a:pt x="1368425" y="2125277"/>
                </a:moveTo>
                <a:cubicBezTo>
                  <a:pt x="1314932" y="2158244"/>
                  <a:pt x="1264549" y="2182502"/>
                  <a:pt x="1217898" y="2199296"/>
                </a:cubicBezTo>
                <a:cubicBezTo>
                  <a:pt x="1197372" y="2163220"/>
                  <a:pt x="1165027" y="2092933"/>
                  <a:pt x="1128329" y="2013937"/>
                </a:cubicBezTo>
                <a:cubicBezTo>
                  <a:pt x="1128329" y="2013937"/>
                  <a:pt x="1128329" y="2013315"/>
                  <a:pt x="1127707" y="2012693"/>
                </a:cubicBezTo>
                <a:cubicBezTo>
                  <a:pt x="1181200" y="1999009"/>
                  <a:pt x="1232204" y="1974750"/>
                  <a:pt x="1273879" y="1951114"/>
                </a:cubicBezTo>
                <a:cubicBezTo>
                  <a:pt x="1302492" y="2013315"/>
                  <a:pt x="1350387" y="2094177"/>
                  <a:pt x="1368425" y="2125277"/>
                </a:cubicBezTo>
                <a:close/>
                <a:moveTo>
                  <a:pt x="1275745" y="1945516"/>
                </a:moveTo>
                <a:cubicBezTo>
                  <a:pt x="1268281" y="1928721"/>
                  <a:pt x="1262061" y="1913793"/>
                  <a:pt x="1258329" y="1901975"/>
                </a:cubicBezTo>
                <a:cubicBezTo>
                  <a:pt x="1283209" y="1904463"/>
                  <a:pt x="1311822" y="1904463"/>
                  <a:pt x="1342301" y="1902597"/>
                </a:cubicBezTo>
                <a:cubicBezTo>
                  <a:pt x="1325506" y="1915037"/>
                  <a:pt x="1302492" y="1929966"/>
                  <a:pt x="1275745" y="1945516"/>
                </a:cubicBezTo>
                <a:close/>
                <a:moveTo>
                  <a:pt x="1383353" y="1855324"/>
                </a:moveTo>
                <a:cubicBezTo>
                  <a:pt x="1378999" y="1810539"/>
                  <a:pt x="1357229" y="1762644"/>
                  <a:pt x="1336702" y="1725946"/>
                </a:cubicBezTo>
                <a:cubicBezTo>
                  <a:pt x="1359095" y="1717238"/>
                  <a:pt x="1386463" y="1705419"/>
                  <a:pt x="1419430" y="1689247"/>
                </a:cubicBezTo>
                <a:cubicBezTo>
                  <a:pt x="1443688" y="1677429"/>
                  <a:pt x="1466703" y="1669965"/>
                  <a:pt x="1487229" y="1666233"/>
                </a:cubicBezTo>
                <a:cubicBezTo>
                  <a:pt x="1511488" y="1718482"/>
                  <a:pt x="1532636" y="1782549"/>
                  <a:pt x="1528282" y="1839152"/>
                </a:cubicBezTo>
                <a:cubicBezTo>
                  <a:pt x="1504646" y="1841018"/>
                  <a:pt x="1479143" y="1844128"/>
                  <a:pt x="1451152" y="1847860"/>
                </a:cubicBezTo>
                <a:cubicBezTo>
                  <a:pt x="1429382" y="1850348"/>
                  <a:pt x="1406368" y="1853458"/>
                  <a:pt x="1383353" y="1855324"/>
                </a:cubicBezTo>
                <a:close/>
                <a:moveTo>
                  <a:pt x="1632158" y="1892023"/>
                </a:moveTo>
                <a:cubicBezTo>
                  <a:pt x="1630914" y="1895755"/>
                  <a:pt x="1629670" y="1898243"/>
                  <a:pt x="1629670" y="1898243"/>
                </a:cubicBezTo>
                <a:lnTo>
                  <a:pt x="1629670" y="1898243"/>
                </a:lnTo>
                <a:cubicBezTo>
                  <a:pt x="1622206" y="1913171"/>
                  <a:pt x="1599191" y="1945516"/>
                  <a:pt x="1526416" y="2008961"/>
                </a:cubicBezTo>
                <a:cubicBezTo>
                  <a:pt x="1526416" y="2008961"/>
                  <a:pt x="1526416" y="2008961"/>
                  <a:pt x="1526416" y="2008961"/>
                </a:cubicBezTo>
                <a:cubicBezTo>
                  <a:pt x="1513354" y="1981592"/>
                  <a:pt x="1487229" y="1928721"/>
                  <a:pt x="1461727" y="1890157"/>
                </a:cubicBezTo>
                <a:cubicBezTo>
                  <a:pt x="1505268" y="1885181"/>
                  <a:pt x="1546942" y="1880205"/>
                  <a:pt x="1579909" y="1879583"/>
                </a:cubicBezTo>
                <a:cubicBezTo>
                  <a:pt x="1622828" y="1878961"/>
                  <a:pt x="1632158" y="1885803"/>
                  <a:pt x="1633402" y="1887047"/>
                </a:cubicBezTo>
                <a:cubicBezTo>
                  <a:pt x="1633402" y="1887047"/>
                  <a:pt x="1633402" y="1888913"/>
                  <a:pt x="1633402" y="1891401"/>
                </a:cubicBezTo>
                <a:close/>
                <a:moveTo>
                  <a:pt x="1597947" y="1673697"/>
                </a:moveTo>
                <a:cubicBezTo>
                  <a:pt x="1571823" y="1662501"/>
                  <a:pt x="1535746" y="1653792"/>
                  <a:pt x="1489717" y="1661879"/>
                </a:cubicBezTo>
                <a:cubicBezTo>
                  <a:pt x="1472301" y="1625180"/>
                  <a:pt x="1454263" y="1594701"/>
                  <a:pt x="1442444" y="1576663"/>
                </a:cubicBezTo>
                <a:cubicBezTo>
                  <a:pt x="1461105" y="1565467"/>
                  <a:pt x="1480387" y="1554271"/>
                  <a:pt x="1500291" y="1543697"/>
                </a:cubicBezTo>
                <a:cubicBezTo>
                  <a:pt x="1520818" y="1567333"/>
                  <a:pt x="1563737" y="1620826"/>
                  <a:pt x="1597947" y="1673697"/>
                </a:cubicBezTo>
                <a:close/>
                <a:moveTo>
                  <a:pt x="1551296" y="1469677"/>
                </a:moveTo>
                <a:cubicBezTo>
                  <a:pt x="1533258" y="1477763"/>
                  <a:pt x="1515842" y="1485849"/>
                  <a:pt x="1499047" y="1494558"/>
                </a:cubicBezTo>
                <a:cubicBezTo>
                  <a:pt x="1479765" y="1451017"/>
                  <a:pt x="1433114" y="1342787"/>
                  <a:pt x="1391439" y="1238289"/>
                </a:cubicBezTo>
                <a:cubicBezTo>
                  <a:pt x="1472923" y="1194748"/>
                  <a:pt x="1581153" y="1158671"/>
                  <a:pt x="1696225" y="1129437"/>
                </a:cubicBezTo>
                <a:cubicBezTo>
                  <a:pt x="1745986" y="1233313"/>
                  <a:pt x="1795125" y="1327858"/>
                  <a:pt x="1826225" y="1374509"/>
                </a:cubicBezTo>
                <a:cubicBezTo>
                  <a:pt x="1724215" y="1401878"/>
                  <a:pt x="1632158" y="1433600"/>
                  <a:pt x="1551296" y="1469677"/>
                </a:cubicBezTo>
                <a:close/>
                <a:moveTo>
                  <a:pt x="1698091" y="1124461"/>
                </a:moveTo>
                <a:cubicBezTo>
                  <a:pt x="1658282" y="1042355"/>
                  <a:pt x="1618474" y="954652"/>
                  <a:pt x="1586129" y="880632"/>
                </a:cubicBezTo>
                <a:cubicBezTo>
                  <a:pt x="1670101" y="850776"/>
                  <a:pt x="1755316" y="825895"/>
                  <a:pt x="1832445" y="805991"/>
                </a:cubicBezTo>
                <a:cubicBezTo>
                  <a:pt x="1874742" y="871302"/>
                  <a:pt x="1915795" y="928527"/>
                  <a:pt x="1951872" y="970202"/>
                </a:cubicBezTo>
                <a:cubicBezTo>
                  <a:pt x="1978618" y="1000680"/>
                  <a:pt x="2002254" y="1029915"/>
                  <a:pt x="2024025" y="1057284"/>
                </a:cubicBezTo>
                <a:cubicBezTo>
                  <a:pt x="1922015" y="1074078"/>
                  <a:pt x="1806943" y="1095848"/>
                  <a:pt x="1698091" y="1124461"/>
                </a:cubicBezTo>
                <a:close/>
                <a:moveTo>
                  <a:pt x="2195078" y="1302356"/>
                </a:moveTo>
                <a:cubicBezTo>
                  <a:pt x="2175174" y="1265035"/>
                  <a:pt x="2125413" y="1178576"/>
                  <a:pt x="2032733" y="1060394"/>
                </a:cubicBezTo>
                <a:cubicBezTo>
                  <a:pt x="2160868" y="1039867"/>
                  <a:pt x="2267853" y="1027427"/>
                  <a:pt x="2319480" y="1021829"/>
                </a:cubicBezTo>
                <a:lnTo>
                  <a:pt x="2505462" y="1278720"/>
                </a:lnTo>
                <a:cubicBezTo>
                  <a:pt x="2440151" y="1281830"/>
                  <a:pt x="2303930" y="1288050"/>
                  <a:pt x="2195700" y="1302356"/>
                </a:cubicBezTo>
                <a:close/>
                <a:moveTo>
                  <a:pt x="2768572" y="1748338"/>
                </a:moveTo>
                <a:cubicBezTo>
                  <a:pt x="2745558" y="1780683"/>
                  <a:pt x="2721922" y="1814271"/>
                  <a:pt x="2697041" y="1849104"/>
                </a:cubicBezTo>
                <a:cubicBezTo>
                  <a:pt x="2672161" y="1883937"/>
                  <a:pt x="2646658" y="1920013"/>
                  <a:pt x="2619912" y="1956712"/>
                </a:cubicBezTo>
                <a:cubicBezTo>
                  <a:pt x="2593787" y="1993411"/>
                  <a:pt x="2567041" y="2030731"/>
                  <a:pt x="2540294" y="2067430"/>
                </a:cubicBezTo>
                <a:cubicBezTo>
                  <a:pt x="2513548" y="2104751"/>
                  <a:pt x="2486801" y="2141449"/>
                  <a:pt x="2460055" y="2178148"/>
                </a:cubicBezTo>
                <a:cubicBezTo>
                  <a:pt x="2433308" y="2214847"/>
                  <a:pt x="2407184" y="2250301"/>
                  <a:pt x="2382303" y="2285134"/>
                </a:cubicBezTo>
                <a:cubicBezTo>
                  <a:pt x="2331921" y="2354799"/>
                  <a:pt x="2284026" y="2418866"/>
                  <a:pt x="2243595" y="2474226"/>
                </a:cubicBezTo>
                <a:cubicBezTo>
                  <a:pt x="2223069" y="2502216"/>
                  <a:pt x="2204408" y="2527097"/>
                  <a:pt x="2187614" y="2549489"/>
                </a:cubicBezTo>
                <a:cubicBezTo>
                  <a:pt x="2170820" y="2571881"/>
                  <a:pt x="2156513" y="2591164"/>
                  <a:pt x="2144695" y="2607336"/>
                </a:cubicBezTo>
                <a:cubicBezTo>
                  <a:pt x="2120437" y="2639059"/>
                  <a:pt x="2106752" y="2657719"/>
                  <a:pt x="2106752" y="2657719"/>
                </a:cubicBezTo>
                <a:cubicBezTo>
                  <a:pt x="2106752" y="2657719"/>
                  <a:pt x="2119815" y="2639059"/>
                  <a:pt x="2142207" y="2606092"/>
                </a:cubicBezTo>
                <a:cubicBezTo>
                  <a:pt x="2153403" y="2589920"/>
                  <a:pt x="2167710" y="2570015"/>
                  <a:pt x="2183260" y="2547001"/>
                </a:cubicBezTo>
                <a:cubicBezTo>
                  <a:pt x="2199432" y="2523986"/>
                  <a:pt x="2216848" y="2498484"/>
                  <a:pt x="2236753" y="2470493"/>
                </a:cubicBezTo>
                <a:cubicBezTo>
                  <a:pt x="2276562" y="2414512"/>
                  <a:pt x="2322590" y="2348579"/>
                  <a:pt x="2372351" y="2278914"/>
                </a:cubicBezTo>
                <a:cubicBezTo>
                  <a:pt x="2397232" y="2244081"/>
                  <a:pt x="2422734" y="2208005"/>
                  <a:pt x="2449481" y="2171306"/>
                </a:cubicBezTo>
                <a:cubicBezTo>
                  <a:pt x="2475605" y="2134607"/>
                  <a:pt x="2502352" y="2097287"/>
                  <a:pt x="2529098" y="2060588"/>
                </a:cubicBezTo>
                <a:cubicBezTo>
                  <a:pt x="2555845" y="2023267"/>
                  <a:pt x="2582591" y="1986569"/>
                  <a:pt x="2609338" y="1949870"/>
                </a:cubicBezTo>
                <a:cubicBezTo>
                  <a:pt x="2636084" y="1913171"/>
                  <a:pt x="2661587" y="1877717"/>
                  <a:pt x="2687089" y="1842884"/>
                </a:cubicBezTo>
                <a:cubicBezTo>
                  <a:pt x="2712592" y="1808051"/>
                  <a:pt x="2736850" y="1775085"/>
                  <a:pt x="2760486" y="1743362"/>
                </a:cubicBezTo>
                <a:cubicBezTo>
                  <a:pt x="2762352" y="1740874"/>
                  <a:pt x="2763596" y="1739008"/>
                  <a:pt x="2765462" y="1736520"/>
                </a:cubicBezTo>
                <a:lnTo>
                  <a:pt x="2771061" y="1744606"/>
                </a:lnTo>
                <a:cubicBezTo>
                  <a:pt x="2771061" y="1744606"/>
                  <a:pt x="2769195" y="1747716"/>
                  <a:pt x="2767951" y="1748960"/>
                </a:cubicBezTo>
                <a:close/>
                <a:moveTo>
                  <a:pt x="3398048" y="2549489"/>
                </a:moveTo>
                <a:cubicBezTo>
                  <a:pt x="3381254" y="2527097"/>
                  <a:pt x="3362593" y="2502216"/>
                  <a:pt x="3342067" y="2474226"/>
                </a:cubicBezTo>
                <a:cubicBezTo>
                  <a:pt x="3301636" y="2418866"/>
                  <a:pt x="3253741" y="2354799"/>
                  <a:pt x="3203358" y="2285134"/>
                </a:cubicBezTo>
                <a:cubicBezTo>
                  <a:pt x="3177856" y="2250301"/>
                  <a:pt x="3152354" y="2214847"/>
                  <a:pt x="3125607" y="2178148"/>
                </a:cubicBezTo>
                <a:cubicBezTo>
                  <a:pt x="3099483" y="2141449"/>
                  <a:pt x="3072736" y="2104751"/>
                  <a:pt x="3045368" y="2067430"/>
                </a:cubicBezTo>
                <a:cubicBezTo>
                  <a:pt x="3018621" y="2030109"/>
                  <a:pt x="2991875" y="1993411"/>
                  <a:pt x="2965750" y="1956712"/>
                </a:cubicBezTo>
                <a:cubicBezTo>
                  <a:pt x="2939626" y="1920013"/>
                  <a:pt x="2914123" y="1883937"/>
                  <a:pt x="2888621" y="1849104"/>
                </a:cubicBezTo>
                <a:cubicBezTo>
                  <a:pt x="2863740" y="1814271"/>
                  <a:pt x="2840104" y="1780061"/>
                  <a:pt x="2817090" y="1748338"/>
                </a:cubicBezTo>
                <a:cubicBezTo>
                  <a:pt x="2794697" y="1715994"/>
                  <a:pt x="2772927" y="1686137"/>
                  <a:pt x="2753022" y="1657525"/>
                </a:cubicBezTo>
                <a:cubicBezTo>
                  <a:pt x="2733118" y="1629534"/>
                  <a:pt x="2715080" y="1603410"/>
                  <a:pt x="2699529" y="1581017"/>
                </a:cubicBezTo>
                <a:cubicBezTo>
                  <a:pt x="2683357" y="1558003"/>
                  <a:pt x="2669673" y="1538098"/>
                  <a:pt x="2658477" y="1521926"/>
                </a:cubicBezTo>
                <a:cubicBezTo>
                  <a:pt x="2635462" y="1488959"/>
                  <a:pt x="2623022" y="1470299"/>
                  <a:pt x="2623022" y="1470299"/>
                </a:cubicBezTo>
                <a:cubicBezTo>
                  <a:pt x="2623022" y="1470299"/>
                  <a:pt x="2636706" y="1488337"/>
                  <a:pt x="2660965" y="1520682"/>
                </a:cubicBezTo>
                <a:cubicBezTo>
                  <a:pt x="2672783" y="1536854"/>
                  <a:pt x="2687711" y="1556137"/>
                  <a:pt x="2703883" y="1578529"/>
                </a:cubicBezTo>
                <a:cubicBezTo>
                  <a:pt x="2720678" y="1600922"/>
                  <a:pt x="2739338" y="1625802"/>
                  <a:pt x="2759864" y="1653792"/>
                </a:cubicBezTo>
                <a:cubicBezTo>
                  <a:pt x="2780391" y="1681161"/>
                  <a:pt x="2802161" y="1711640"/>
                  <a:pt x="2825798" y="1743362"/>
                </a:cubicBezTo>
                <a:cubicBezTo>
                  <a:pt x="2848812" y="1775085"/>
                  <a:pt x="2873693" y="1808673"/>
                  <a:pt x="2899195" y="1842884"/>
                </a:cubicBezTo>
                <a:cubicBezTo>
                  <a:pt x="2924697" y="1877717"/>
                  <a:pt x="2950200" y="1913171"/>
                  <a:pt x="2976946" y="1949870"/>
                </a:cubicBezTo>
                <a:cubicBezTo>
                  <a:pt x="3003071" y="1986569"/>
                  <a:pt x="3030439" y="2023267"/>
                  <a:pt x="3057186" y="2060588"/>
                </a:cubicBezTo>
                <a:cubicBezTo>
                  <a:pt x="3083932" y="2097909"/>
                  <a:pt x="3110679" y="2134607"/>
                  <a:pt x="3136803" y="2171306"/>
                </a:cubicBezTo>
                <a:cubicBezTo>
                  <a:pt x="3162928" y="2208005"/>
                  <a:pt x="3188430" y="2244081"/>
                  <a:pt x="3213933" y="2278914"/>
                </a:cubicBezTo>
                <a:cubicBezTo>
                  <a:pt x="3263694" y="2348579"/>
                  <a:pt x="3309722" y="2414512"/>
                  <a:pt x="3349531" y="2470493"/>
                </a:cubicBezTo>
                <a:cubicBezTo>
                  <a:pt x="3369435" y="2498484"/>
                  <a:pt x="3387474" y="2524608"/>
                  <a:pt x="3403024" y="2547001"/>
                </a:cubicBezTo>
                <a:cubicBezTo>
                  <a:pt x="3419197" y="2570015"/>
                  <a:pt x="3432881" y="2589920"/>
                  <a:pt x="3444077" y="2606092"/>
                </a:cubicBezTo>
                <a:cubicBezTo>
                  <a:pt x="3467091" y="2639059"/>
                  <a:pt x="3479531" y="2657719"/>
                  <a:pt x="3479531" y="2657719"/>
                </a:cubicBezTo>
                <a:cubicBezTo>
                  <a:pt x="3479531" y="2657719"/>
                  <a:pt x="3465847" y="2639681"/>
                  <a:pt x="3441589" y="2607336"/>
                </a:cubicBezTo>
                <a:cubicBezTo>
                  <a:pt x="3429771" y="2591164"/>
                  <a:pt x="3414842" y="2571881"/>
                  <a:pt x="3398670" y="2549489"/>
                </a:cubicBezTo>
                <a:close/>
              </a:path>
            </a:pathLst>
          </a:custGeom>
          <a:solidFill>
            <a:srgbClr val="E60000">
              <a:alpha val="4000"/>
            </a:srgbClr>
          </a:solidFill>
          <a:ln w="6212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F8DB8-5DFF-6BDD-9AAF-97F0D12BA8DE}"/>
              </a:ext>
            </a:extLst>
          </p:cNvPr>
          <p:cNvSpPr txBox="1"/>
          <p:nvPr/>
        </p:nvSpPr>
        <p:spPr>
          <a:xfrm>
            <a:off x="3869621" y="191828"/>
            <a:ext cx="4452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800" b="1" i="0" dirty="0">
                <a:solidFill>
                  <a:srgbClr val="FF0000"/>
                </a:solidFill>
                <a:effectLst/>
                <a:latin typeface="var(--font-f1AtomicFormulaOne)"/>
              </a:rPr>
              <a:t>Our Architecture</a:t>
            </a:r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A7EB47B7-73A0-4028-9FBA-34EC9EFE2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03" y="2035278"/>
            <a:ext cx="11305394" cy="34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allelogram 1">
            <a:extLst>
              <a:ext uri="{FF2B5EF4-FFF2-40B4-BE49-F238E27FC236}">
                <a16:creationId xmlns:a16="http://schemas.microsoft.com/office/drawing/2014/main" id="{30B44FAC-44F5-8A46-76B7-F1D0B459D854}"/>
              </a:ext>
            </a:extLst>
          </p:cNvPr>
          <p:cNvSpPr/>
          <p:nvPr/>
        </p:nvSpPr>
        <p:spPr>
          <a:xfrm rot="21176416">
            <a:off x="-613055" y="5463849"/>
            <a:ext cx="13468633" cy="2215201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2D27D-8DD5-64DD-1AF5-FCAAC8871A2B}"/>
              </a:ext>
            </a:extLst>
          </p:cNvPr>
          <p:cNvSpPr txBox="1"/>
          <p:nvPr/>
        </p:nvSpPr>
        <p:spPr>
          <a:xfrm>
            <a:off x="4680388" y="138500"/>
            <a:ext cx="283122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i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Scraping</a:t>
            </a:r>
          </a:p>
        </p:txBody>
      </p:sp>
      <p:sp>
        <p:nvSpPr>
          <p:cNvPr id="25" name="Rectangle 4">
            <a:extLst>
              <a:ext uri="{FF2B5EF4-FFF2-40B4-BE49-F238E27FC236}">
                <a16:creationId xmlns:a16="http://schemas.microsoft.com/office/drawing/2014/main" id="{75C09E13-8349-7BC9-196C-97A8AFF94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magine 8" descr="Immagine che contiene clipart, Elementi grafici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453896EA-3EBA-BDC6-6DDC-63B754A05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0" y="1304611"/>
            <a:ext cx="818829" cy="818829"/>
          </a:xfrm>
          <a:prstGeom prst="rect">
            <a:avLst/>
          </a:prstGeom>
        </p:spPr>
      </p:pic>
      <p:pic>
        <p:nvPicPr>
          <p:cNvPr id="7" name="Immagine 6" descr="Immagine che contiene logo, Elementi grafici, simbolo, rosso&#10;&#10;Il contenuto generato dall'IA potrebbe non essere corretto.">
            <a:extLst>
              <a:ext uri="{FF2B5EF4-FFF2-40B4-BE49-F238E27FC236}">
                <a16:creationId xmlns:a16="http://schemas.microsoft.com/office/drawing/2014/main" id="{0B46F5FE-EB06-BC82-9FA8-C99698B6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0" y="2301239"/>
            <a:ext cx="1201420" cy="120142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17D870E-7B81-336D-2CF4-F70EB8F8A684}"/>
              </a:ext>
            </a:extLst>
          </p:cNvPr>
          <p:cNvSpPr txBox="1"/>
          <p:nvPr/>
        </p:nvSpPr>
        <p:spPr>
          <a:xfrm>
            <a:off x="1490148" y="1427891"/>
            <a:ext cx="5093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err="1"/>
              <a:t>We</a:t>
            </a:r>
            <a:r>
              <a:rPr lang="it-IT"/>
              <a:t> use </a:t>
            </a:r>
            <a:r>
              <a:rPr lang="it-IT" b="1" err="1"/>
              <a:t>praw</a:t>
            </a:r>
            <a:r>
              <a:rPr lang="it-IT"/>
              <a:t> to access posts and </a:t>
            </a:r>
            <a:r>
              <a:rPr lang="it-IT" err="1"/>
              <a:t>comments</a:t>
            </a:r>
            <a:r>
              <a:rPr lang="it-IT"/>
              <a:t> from </a:t>
            </a:r>
            <a:r>
              <a:rPr lang="it-IT" err="1"/>
              <a:t>specific</a:t>
            </a:r>
            <a:r>
              <a:rPr lang="it-IT"/>
              <a:t> </a:t>
            </a:r>
            <a:r>
              <a:rPr lang="it-IT" err="1"/>
              <a:t>subreddits</a:t>
            </a:r>
            <a:r>
              <a:rPr lang="it-IT"/>
              <a:t> (e.g., r/formula1).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D2D34F0-9262-43A5-08CF-542FF37ED1D3}"/>
              </a:ext>
            </a:extLst>
          </p:cNvPr>
          <p:cNvSpPr txBox="1"/>
          <p:nvPr/>
        </p:nvSpPr>
        <p:spPr>
          <a:xfrm>
            <a:off x="1490148" y="2578784"/>
            <a:ext cx="5008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err="1"/>
              <a:t>We</a:t>
            </a:r>
            <a:r>
              <a:rPr lang="it-IT"/>
              <a:t> leverage </a:t>
            </a:r>
            <a:r>
              <a:rPr lang="it-IT" b="1" err="1"/>
              <a:t>googleapiclient</a:t>
            </a:r>
            <a:r>
              <a:rPr lang="it-IT"/>
              <a:t> to </a:t>
            </a:r>
            <a:r>
              <a:rPr lang="it-IT" err="1"/>
              <a:t>search</a:t>
            </a:r>
            <a:r>
              <a:rPr lang="it-IT"/>
              <a:t> for </a:t>
            </a:r>
            <a:r>
              <a:rPr lang="it-IT" err="1"/>
              <a:t>videos</a:t>
            </a:r>
            <a:r>
              <a:rPr lang="it-IT"/>
              <a:t> (e.g., 'GP Monaco 2025') and </a:t>
            </a:r>
            <a:r>
              <a:rPr lang="it-IT" err="1"/>
              <a:t>collect</a:t>
            </a:r>
            <a:r>
              <a:rPr lang="it-IT"/>
              <a:t> </a:t>
            </a:r>
            <a:r>
              <a:rPr lang="it-IT" err="1"/>
              <a:t>comments</a:t>
            </a:r>
            <a:r>
              <a:rPr lang="it-IT"/>
              <a:t>.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319A6DE-C567-04BB-344B-B05F81452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82" y="1424381"/>
            <a:ext cx="4629796" cy="1695687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C47E6953-62C1-007F-67AF-E772F0557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90" y="3502660"/>
            <a:ext cx="6207770" cy="3167623"/>
          </a:xfrm>
          <a:prstGeom prst="rect">
            <a:avLst/>
          </a:prstGeom>
        </p:spPr>
      </p:pic>
      <p:pic>
        <p:nvPicPr>
          <p:cNvPr id="19" name="Picture 12" descr="A black race car with blue and red stripes&#10;&#10;Description automatically generated">
            <a:extLst>
              <a:ext uri="{FF2B5EF4-FFF2-40B4-BE49-F238E27FC236}">
                <a16:creationId xmlns:a16="http://schemas.microsoft.com/office/drawing/2014/main" id="{FEA95BAD-8EC2-9AE7-23C2-50E445E9616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2278" y="3737933"/>
            <a:ext cx="4982345" cy="31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2ADAD-A6F1-9A60-8423-E7A3A6A9A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38217B9-5C7A-E5EA-503A-BF211A1C4088}"/>
              </a:ext>
            </a:extLst>
          </p:cNvPr>
          <p:cNvSpPr txBox="1"/>
          <p:nvPr/>
        </p:nvSpPr>
        <p:spPr>
          <a:xfrm>
            <a:off x="3396387" y="280319"/>
            <a:ext cx="539923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i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Smart data Buffer</a:t>
            </a:r>
          </a:p>
        </p:txBody>
      </p:sp>
      <p:sp>
        <p:nvSpPr>
          <p:cNvPr id="18" name="Graphic 27">
            <a:extLst>
              <a:ext uri="{FF2B5EF4-FFF2-40B4-BE49-F238E27FC236}">
                <a16:creationId xmlns:a16="http://schemas.microsoft.com/office/drawing/2014/main" id="{205FC961-D6CF-C373-A14D-67526C19E603}"/>
              </a:ext>
            </a:extLst>
          </p:cNvPr>
          <p:cNvSpPr/>
          <p:nvPr/>
        </p:nvSpPr>
        <p:spPr>
          <a:xfrm>
            <a:off x="10015792" y="1747462"/>
            <a:ext cx="2853412" cy="3998622"/>
          </a:xfrm>
          <a:custGeom>
            <a:avLst/>
            <a:gdLst>
              <a:gd name="connsiteX0" fmla="*/ 974584 w 2853412"/>
              <a:gd name="connsiteY0" fmla="*/ 1755680 h 3998622"/>
              <a:gd name="connsiteX1" fmla="*/ 1023887 w 2853412"/>
              <a:gd name="connsiteY1" fmla="*/ 1820990 h 3998622"/>
              <a:gd name="connsiteX2" fmla="*/ 1033491 w 2853412"/>
              <a:gd name="connsiteY2" fmla="*/ 1838918 h 3998622"/>
              <a:gd name="connsiteX3" fmla="*/ 1037333 w 2853412"/>
              <a:gd name="connsiteY3" fmla="*/ 1847242 h 3998622"/>
              <a:gd name="connsiteX4" fmla="*/ 1057822 w 2853412"/>
              <a:gd name="connsiteY4" fmla="*/ 1893983 h 3998622"/>
              <a:gd name="connsiteX5" fmla="*/ 1076391 w 2853412"/>
              <a:gd name="connsiteY5" fmla="*/ 1846602 h 3998622"/>
              <a:gd name="connsiteX6" fmla="*/ 1079592 w 2853412"/>
              <a:gd name="connsiteY6" fmla="*/ 1835717 h 3998622"/>
              <a:gd name="connsiteX7" fmla="*/ 1082153 w 2853412"/>
              <a:gd name="connsiteY7" fmla="*/ 1804342 h 3998622"/>
              <a:gd name="connsiteX8" fmla="*/ 1080232 w 2853412"/>
              <a:gd name="connsiteY8" fmla="*/ 1785774 h 3998622"/>
              <a:gd name="connsiteX9" fmla="*/ 1142981 w 2853412"/>
              <a:gd name="connsiteY9" fmla="*/ 1833155 h 3998622"/>
              <a:gd name="connsiteX10" fmla="*/ 1267198 w 2853412"/>
              <a:gd name="connsiteY10" fmla="*/ 2066222 h 3998622"/>
              <a:gd name="connsiteX11" fmla="*/ 1266557 w 2853412"/>
              <a:gd name="connsiteY11" fmla="*/ 2069423 h 3998622"/>
              <a:gd name="connsiteX12" fmla="*/ 1259514 w 2853412"/>
              <a:gd name="connsiteY12" fmla="*/ 2404936 h 3998622"/>
              <a:gd name="connsiteX13" fmla="*/ 1271039 w 2853412"/>
              <a:gd name="connsiteY13" fmla="*/ 2559887 h 3998622"/>
              <a:gd name="connsiteX14" fmla="*/ 1204449 w 2853412"/>
              <a:gd name="connsiteY14" fmla="*/ 2724442 h 3998622"/>
              <a:gd name="connsiteX15" fmla="*/ 1077671 w 2853412"/>
              <a:gd name="connsiteY15" fmla="*/ 2779507 h 3998622"/>
              <a:gd name="connsiteX16" fmla="*/ 959857 w 2853412"/>
              <a:gd name="connsiteY16" fmla="*/ 2869148 h 3998622"/>
              <a:gd name="connsiteX17" fmla="*/ 956016 w 2853412"/>
              <a:gd name="connsiteY17" fmla="*/ 2888356 h 3998622"/>
              <a:gd name="connsiteX18" fmla="*/ 702460 w 2853412"/>
              <a:gd name="connsiteY18" fmla="*/ 3027940 h 3998622"/>
              <a:gd name="connsiteX19" fmla="*/ 702460 w 2853412"/>
              <a:gd name="connsiteY19" fmla="*/ 3725218 h 3998622"/>
              <a:gd name="connsiteX20" fmla="*/ 612819 w 2853412"/>
              <a:gd name="connsiteY20" fmla="*/ 3827024 h 3998622"/>
              <a:gd name="connsiteX21" fmla="*/ 612819 w 2853412"/>
              <a:gd name="connsiteY21" fmla="*/ 3998622 h 3998622"/>
              <a:gd name="connsiteX22" fmla="*/ 2263491 w 2853412"/>
              <a:gd name="connsiteY22" fmla="*/ 3998622 h 3998622"/>
              <a:gd name="connsiteX23" fmla="*/ 2263491 w 2853412"/>
              <a:gd name="connsiteY23" fmla="*/ 3827024 h 3998622"/>
              <a:gd name="connsiteX24" fmla="*/ 2173851 w 2853412"/>
              <a:gd name="connsiteY24" fmla="*/ 3725218 h 3998622"/>
              <a:gd name="connsiteX25" fmla="*/ 2173851 w 2853412"/>
              <a:gd name="connsiteY25" fmla="*/ 3027940 h 3998622"/>
              <a:gd name="connsiteX26" fmla="*/ 1920295 w 2853412"/>
              <a:gd name="connsiteY26" fmla="*/ 2888356 h 3998622"/>
              <a:gd name="connsiteX27" fmla="*/ 1916453 w 2853412"/>
              <a:gd name="connsiteY27" fmla="*/ 2869148 h 3998622"/>
              <a:gd name="connsiteX28" fmla="*/ 1798640 w 2853412"/>
              <a:gd name="connsiteY28" fmla="*/ 2779507 h 3998622"/>
              <a:gd name="connsiteX29" fmla="*/ 1671862 w 2853412"/>
              <a:gd name="connsiteY29" fmla="*/ 2724442 h 3998622"/>
              <a:gd name="connsiteX30" fmla="*/ 1605272 w 2853412"/>
              <a:gd name="connsiteY30" fmla="*/ 2559887 h 3998622"/>
              <a:gd name="connsiteX31" fmla="*/ 1616797 w 2853412"/>
              <a:gd name="connsiteY31" fmla="*/ 2404936 h 3998622"/>
              <a:gd name="connsiteX32" fmla="*/ 1609754 w 2853412"/>
              <a:gd name="connsiteY32" fmla="*/ 2069423 h 3998622"/>
              <a:gd name="connsiteX33" fmla="*/ 1609113 w 2853412"/>
              <a:gd name="connsiteY33" fmla="*/ 2066222 h 3998622"/>
              <a:gd name="connsiteX34" fmla="*/ 1733330 w 2853412"/>
              <a:gd name="connsiteY34" fmla="*/ 1833155 h 3998622"/>
              <a:gd name="connsiteX35" fmla="*/ 1772388 w 2853412"/>
              <a:gd name="connsiteY35" fmla="*/ 1804342 h 3998622"/>
              <a:gd name="connsiteX36" fmla="*/ 1772388 w 2853412"/>
              <a:gd name="connsiteY36" fmla="*/ 1804342 h 3998622"/>
              <a:gd name="connsiteX37" fmla="*/ 1774949 w 2853412"/>
              <a:gd name="connsiteY37" fmla="*/ 1835717 h 3998622"/>
              <a:gd name="connsiteX38" fmla="*/ 1778150 w 2853412"/>
              <a:gd name="connsiteY38" fmla="*/ 1847242 h 3998622"/>
              <a:gd name="connsiteX39" fmla="*/ 1796719 w 2853412"/>
              <a:gd name="connsiteY39" fmla="*/ 1894623 h 3998622"/>
              <a:gd name="connsiteX40" fmla="*/ 1817208 w 2853412"/>
              <a:gd name="connsiteY40" fmla="*/ 1847882 h 3998622"/>
              <a:gd name="connsiteX41" fmla="*/ 1820410 w 2853412"/>
              <a:gd name="connsiteY41" fmla="*/ 1840199 h 3998622"/>
              <a:gd name="connsiteX42" fmla="*/ 1830014 w 2853412"/>
              <a:gd name="connsiteY42" fmla="*/ 1822270 h 3998622"/>
              <a:gd name="connsiteX43" fmla="*/ 1879316 w 2853412"/>
              <a:gd name="connsiteY43" fmla="*/ 1756961 h 3998622"/>
              <a:gd name="connsiteX44" fmla="*/ 1946547 w 2853412"/>
              <a:gd name="connsiteY44" fmla="*/ 1691011 h 3998622"/>
              <a:gd name="connsiteX45" fmla="*/ 1947828 w 2853412"/>
              <a:gd name="connsiteY45" fmla="*/ 1689730 h 3998622"/>
              <a:gd name="connsiteX46" fmla="*/ 1975360 w 2853412"/>
              <a:gd name="connsiteY46" fmla="*/ 1664118 h 3998622"/>
              <a:gd name="connsiteX47" fmla="*/ 2028504 w 2853412"/>
              <a:gd name="connsiteY47" fmla="*/ 1612255 h 3998622"/>
              <a:gd name="connsiteX48" fmla="*/ 2103419 w 2853412"/>
              <a:gd name="connsiteY48" fmla="*/ 1539902 h 3998622"/>
              <a:gd name="connsiteX49" fmla="*/ 2171290 w 2853412"/>
              <a:gd name="connsiteY49" fmla="*/ 1476513 h 3998622"/>
              <a:gd name="connsiteX50" fmla="*/ 2259009 w 2853412"/>
              <a:gd name="connsiteY50" fmla="*/ 1393275 h 3998622"/>
              <a:gd name="connsiteX51" fmla="*/ 2282700 w 2853412"/>
              <a:gd name="connsiteY51" fmla="*/ 1370865 h 3998622"/>
              <a:gd name="connsiteX52" fmla="*/ 2431248 w 2853412"/>
              <a:gd name="connsiteY52" fmla="*/ 1224238 h 3998622"/>
              <a:gd name="connsiteX53" fmla="*/ 2606048 w 2853412"/>
              <a:gd name="connsiteY53" fmla="*/ 1030870 h 3998622"/>
              <a:gd name="connsiteX54" fmla="*/ 2764840 w 2853412"/>
              <a:gd name="connsiteY54" fmla="*/ 804206 h 3998622"/>
              <a:gd name="connsiteX55" fmla="*/ 2853200 w 2853412"/>
              <a:gd name="connsiteY55" fmla="*/ 521838 h 3998622"/>
              <a:gd name="connsiteX56" fmla="*/ 2839114 w 2853412"/>
              <a:gd name="connsiteY56" fmla="*/ 375211 h 3998622"/>
              <a:gd name="connsiteX57" fmla="*/ 2771883 w 2853412"/>
              <a:gd name="connsiteY57" fmla="*/ 232426 h 3998622"/>
              <a:gd name="connsiteX58" fmla="*/ 2631659 w 2853412"/>
              <a:gd name="connsiteY58" fmla="*/ 145346 h 3998622"/>
              <a:gd name="connsiteX59" fmla="*/ 2564429 w 2853412"/>
              <a:gd name="connsiteY59" fmla="*/ 137663 h 3998622"/>
              <a:gd name="connsiteX60" fmla="*/ 2483112 w 2853412"/>
              <a:gd name="connsiteY60" fmla="*/ 147907 h 3998622"/>
              <a:gd name="connsiteX61" fmla="*/ 2301269 w 2853412"/>
              <a:gd name="connsiteY61" fmla="*/ 246512 h 3998622"/>
              <a:gd name="connsiteX62" fmla="*/ 1645610 w 2853412"/>
              <a:gd name="connsiteY62" fmla="*/ 0 h 3998622"/>
              <a:gd name="connsiteX63" fmla="*/ 1228140 w 2853412"/>
              <a:gd name="connsiteY63" fmla="*/ 0 h 3998622"/>
              <a:gd name="connsiteX64" fmla="*/ 569920 w 2853412"/>
              <a:gd name="connsiteY64" fmla="*/ 265081 h 3998622"/>
              <a:gd name="connsiteX65" fmla="*/ 369508 w 2853412"/>
              <a:gd name="connsiteY65" fmla="*/ 147907 h 3998622"/>
              <a:gd name="connsiteX66" fmla="*/ 288191 w 2853412"/>
              <a:gd name="connsiteY66" fmla="*/ 137663 h 3998622"/>
              <a:gd name="connsiteX67" fmla="*/ 220961 w 2853412"/>
              <a:gd name="connsiteY67" fmla="*/ 145346 h 3998622"/>
              <a:gd name="connsiteX68" fmla="*/ 80737 w 2853412"/>
              <a:gd name="connsiteY68" fmla="*/ 232426 h 3998622"/>
              <a:gd name="connsiteX69" fmla="*/ 13506 w 2853412"/>
              <a:gd name="connsiteY69" fmla="*/ 375211 h 3998622"/>
              <a:gd name="connsiteX70" fmla="*/ 60 w 2853412"/>
              <a:gd name="connsiteY70" fmla="*/ 520557 h 3998622"/>
              <a:gd name="connsiteX71" fmla="*/ 88420 w 2853412"/>
              <a:gd name="connsiteY71" fmla="*/ 802926 h 3998622"/>
              <a:gd name="connsiteX72" fmla="*/ 247213 w 2853412"/>
              <a:gd name="connsiteY72" fmla="*/ 1029589 h 3998622"/>
              <a:gd name="connsiteX73" fmla="*/ 422012 w 2853412"/>
              <a:gd name="connsiteY73" fmla="*/ 1223598 h 3998622"/>
              <a:gd name="connsiteX74" fmla="*/ 570560 w 2853412"/>
              <a:gd name="connsiteY74" fmla="*/ 1370224 h 3998622"/>
              <a:gd name="connsiteX75" fmla="*/ 593611 w 2853412"/>
              <a:gd name="connsiteY75" fmla="*/ 1392635 h 3998622"/>
              <a:gd name="connsiteX76" fmla="*/ 681971 w 2853412"/>
              <a:gd name="connsiteY76" fmla="*/ 1475873 h 3998622"/>
              <a:gd name="connsiteX77" fmla="*/ 749201 w 2853412"/>
              <a:gd name="connsiteY77" fmla="*/ 1539261 h 3998622"/>
              <a:gd name="connsiteX78" fmla="*/ 824116 w 2853412"/>
              <a:gd name="connsiteY78" fmla="*/ 1612255 h 3998622"/>
              <a:gd name="connsiteX79" fmla="*/ 877260 w 2853412"/>
              <a:gd name="connsiteY79" fmla="*/ 1664118 h 3998622"/>
              <a:gd name="connsiteX80" fmla="*/ 904792 w 2853412"/>
              <a:gd name="connsiteY80" fmla="*/ 1689730 h 3998622"/>
              <a:gd name="connsiteX81" fmla="*/ 906073 w 2853412"/>
              <a:gd name="connsiteY81" fmla="*/ 1691011 h 3998622"/>
              <a:gd name="connsiteX82" fmla="*/ 973304 w 2853412"/>
              <a:gd name="connsiteY82" fmla="*/ 1756961 h 3998622"/>
              <a:gd name="connsiteX83" fmla="*/ 1301773 w 2853412"/>
              <a:gd name="connsiteY83" fmla="*/ 2392130 h 3998622"/>
              <a:gd name="connsiteX84" fmla="*/ 1316500 w 2853412"/>
              <a:gd name="connsiteY84" fmla="*/ 2070063 h 3998622"/>
              <a:gd name="connsiteX85" fmla="*/ 1276162 w 2853412"/>
              <a:gd name="connsiteY85" fmla="*/ 1905508 h 3998622"/>
              <a:gd name="connsiteX86" fmla="*/ 1287687 w 2853412"/>
              <a:gd name="connsiteY86" fmla="*/ 1905508 h 3998622"/>
              <a:gd name="connsiteX87" fmla="*/ 1317781 w 2853412"/>
              <a:gd name="connsiteY87" fmla="*/ 1905508 h 3998622"/>
              <a:gd name="connsiteX88" fmla="*/ 1409342 w 2853412"/>
              <a:gd name="connsiteY88" fmla="*/ 1906789 h 3998622"/>
              <a:gd name="connsiteX89" fmla="*/ 1438155 w 2853412"/>
              <a:gd name="connsiteY89" fmla="*/ 1908070 h 3998622"/>
              <a:gd name="connsiteX90" fmla="*/ 1501544 w 2853412"/>
              <a:gd name="connsiteY90" fmla="*/ 1913192 h 3998622"/>
              <a:gd name="connsiteX91" fmla="*/ 1543163 w 2853412"/>
              <a:gd name="connsiteY91" fmla="*/ 1919595 h 3998622"/>
              <a:gd name="connsiteX92" fmla="*/ 1501544 w 2853412"/>
              <a:gd name="connsiteY92" fmla="*/ 1925357 h 3998622"/>
              <a:gd name="connsiteX93" fmla="*/ 1458645 w 2853412"/>
              <a:gd name="connsiteY93" fmla="*/ 1927919 h 3998622"/>
              <a:gd name="connsiteX94" fmla="*/ 1438796 w 2853412"/>
              <a:gd name="connsiteY94" fmla="*/ 1927919 h 3998622"/>
              <a:gd name="connsiteX95" fmla="*/ 1409342 w 2853412"/>
              <a:gd name="connsiteY95" fmla="*/ 1927919 h 3998622"/>
              <a:gd name="connsiteX96" fmla="*/ 1383731 w 2853412"/>
              <a:gd name="connsiteY96" fmla="*/ 1926638 h 3998622"/>
              <a:gd name="connsiteX97" fmla="*/ 1347874 w 2853412"/>
              <a:gd name="connsiteY97" fmla="*/ 2119366 h 3998622"/>
              <a:gd name="connsiteX98" fmla="*/ 1319701 w 2853412"/>
              <a:gd name="connsiteY98" fmla="*/ 2222453 h 3998622"/>
              <a:gd name="connsiteX99" fmla="*/ 1438796 w 2853412"/>
              <a:gd name="connsiteY99" fmla="*/ 2243583 h 3998622"/>
              <a:gd name="connsiteX100" fmla="*/ 1454803 w 2853412"/>
              <a:gd name="connsiteY100" fmla="*/ 2244223 h 3998622"/>
              <a:gd name="connsiteX101" fmla="*/ 1438796 w 2853412"/>
              <a:gd name="connsiteY101" fmla="*/ 2244863 h 3998622"/>
              <a:gd name="connsiteX102" fmla="*/ 1322903 w 2853412"/>
              <a:gd name="connsiteY102" fmla="*/ 2315935 h 3998622"/>
              <a:gd name="connsiteX103" fmla="*/ 1346594 w 2853412"/>
              <a:gd name="connsiteY103" fmla="*/ 2461922 h 3998622"/>
              <a:gd name="connsiteX104" fmla="*/ 1302414 w 2853412"/>
              <a:gd name="connsiteY104" fmla="*/ 2648247 h 3998622"/>
              <a:gd name="connsiteX105" fmla="*/ 1302414 w 2853412"/>
              <a:gd name="connsiteY105" fmla="*/ 2391490 h 3998622"/>
              <a:gd name="connsiteX106" fmla="*/ 980987 w 2853412"/>
              <a:gd name="connsiteY106" fmla="*/ 2931896 h 3998622"/>
              <a:gd name="connsiteX107" fmla="*/ 984829 w 2853412"/>
              <a:gd name="connsiteY107" fmla="*/ 2940860 h 3998622"/>
              <a:gd name="connsiteX108" fmla="*/ 993793 w 2853412"/>
              <a:gd name="connsiteY108" fmla="*/ 2950465 h 3998622"/>
              <a:gd name="connsiteX109" fmla="*/ 1007239 w 2853412"/>
              <a:gd name="connsiteY109" fmla="*/ 2959429 h 3998622"/>
              <a:gd name="connsiteX110" fmla="*/ 1024527 w 2853412"/>
              <a:gd name="connsiteY110" fmla="*/ 2967112 h 3998622"/>
              <a:gd name="connsiteX111" fmla="*/ 1068707 w 2853412"/>
              <a:gd name="connsiteY111" fmla="*/ 2979278 h 3998622"/>
              <a:gd name="connsiteX112" fmla="*/ 1122492 w 2853412"/>
              <a:gd name="connsiteY112" fmla="*/ 2988882 h 3998622"/>
              <a:gd name="connsiteX113" fmla="*/ 1183319 w 2853412"/>
              <a:gd name="connsiteY113" fmla="*/ 2995285 h 3998622"/>
              <a:gd name="connsiteX114" fmla="*/ 1248629 w 2853412"/>
              <a:gd name="connsiteY114" fmla="*/ 2999767 h 3998622"/>
              <a:gd name="connsiteX115" fmla="*/ 1315860 w 2853412"/>
              <a:gd name="connsiteY115" fmla="*/ 3001688 h 3998622"/>
              <a:gd name="connsiteX116" fmla="*/ 1383090 w 2853412"/>
              <a:gd name="connsiteY116" fmla="*/ 3002968 h 3998622"/>
              <a:gd name="connsiteX117" fmla="*/ 1448400 w 2853412"/>
              <a:gd name="connsiteY117" fmla="*/ 3002968 h 3998622"/>
              <a:gd name="connsiteX118" fmla="*/ 1564293 w 2853412"/>
              <a:gd name="connsiteY118" fmla="*/ 3001688 h 3998622"/>
              <a:gd name="connsiteX119" fmla="*/ 1677625 w 2853412"/>
              <a:gd name="connsiteY119" fmla="*/ 3000407 h 3998622"/>
              <a:gd name="connsiteX120" fmla="*/ 1564293 w 2853412"/>
              <a:gd name="connsiteY120" fmla="*/ 3009371 h 3998622"/>
              <a:gd name="connsiteX121" fmla="*/ 1448400 w 2853412"/>
              <a:gd name="connsiteY121" fmla="*/ 3014494 h 3998622"/>
              <a:gd name="connsiteX122" fmla="*/ 1383090 w 2853412"/>
              <a:gd name="connsiteY122" fmla="*/ 3014494 h 3998622"/>
              <a:gd name="connsiteX123" fmla="*/ 1315219 w 2853412"/>
              <a:gd name="connsiteY123" fmla="*/ 3014494 h 3998622"/>
              <a:gd name="connsiteX124" fmla="*/ 1247348 w 2853412"/>
              <a:gd name="connsiteY124" fmla="*/ 3011292 h 3998622"/>
              <a:gd name="connsiteX125" fmla="*/ 1182039 w 2853412"/>
              <a:gd name="connsiteY125" fmla="*/ 3006170 h 3998622"/>
              <a:gd name="connsiteX126" fmla="*/ 1121211 w 2853412"/>
              <a:gd name="connsiteY126" fmla="*/ 2997846 h 3998622"/>
              <a:gd name="connsiteX127" fmla="*/ 1067426 w 2853412"/>
              <a:gd name="connsiteY127" fmla="*/ 2986321 h 3998622"/>
              <a:gd name="connsiteX128" fmla="*/ 1023246 w 2853412"/>
              <a:gd name="connsiteY128" fmla="*/ 2971594 h 3998622"/>
              <a:gd name="connsiteX129" fmla="*/ 1005958 w 2853412"/>
              <a:gd name="connsiteY129" fmla="*/ 2962630 h 3998622"/>
              <a:gd name="connsiteX130" fmla="*/ 992512 w 2853412"/>
              <a:gd name="connsiteY130" fmla="*/ 2952386 h 3998622"/>
              <a:gd name="connsiteX131" fmla="*/ 984189 w 2853412"/>
              <a:gd name="connsiteY131" fmla="*/ 2942141 h 3998622"/>
              <a:gd name="connsiteX132" fmla="*/ 980987 w 2853412"/>
              <a:gd name="connsiteY132" fmla="*/ 2932536 h 3998622"/>
              <a:gd name="connsiteX133" fmla="*/ 980987 w 2853412"/>
              <a:gd name="connsiteY133" fmla="*/ 2924213 h 3998622"/>
              <a:gd name="connsiteX134" fmla="*/ 980987 w 2853412"/>
              <a:gd name="connsiteY134" fmla="*/ 2931896 h 3998622"/>
              <a:gd name="connsiteX135" fmla="*/ 1276162 w 2853412"/>
              <a:gd name="connsiteY135" fmla="*/ 2921652 h 3998622"/>
              <a:gd name="connsiteX136" fmla="*/ 1349155 w 2853412"/>
              <a:gd name="connsiteY136" fmla="*/ 2760938 h 3998622"/>
              <a:gd name="connsiteX137" fmla="*/ 1382450 w 2853412"/>
              <a:gd name="connsiteY137" fmla="*/ 2762219 h 3998622"/>
              <a:gd name="connsiteX138" fmla="*/ 1276162 w 2853412"/>
              <a:gd name="connsiteY138" fmla="*/ 2921652 h 3998622"/>
              <a:gd name="connsiteX139" fmla="*/ 1321622 w 2853412"/>
              <a:gd name="connsiteY139" fmla="*/ 2934457 h 3998622"/>
              <a:gd name="connsiteX140" fmla="*/ 1374126 w 2853412"/>
              <a:gd name="connsiteY140" fmla="*/ 2935738 h 3998622"/>
              <a:gd name="connsiteX141" fmla="*/ 1466969 w 2853412"/>
              <a:gd name="connsiteY141" fmla="*/ 2937659 h 3998622"/>
              <a:gd name="connsiteX142" fmla="*/ 1532919 w 2853412"/>
              <a:gd name="connsiteY142" fmla="*/ 2939580 h 3998622"/>
              <a:gd name="connsiteX143" fmla="*/ 1557890 w 2853412"/>
              <a:gd name="connsiteY143" fmla="*/ 2940860 h 3998622"/>
              <a:gd name="connsiteX144" fmla="*/ 1532919 w 2853412"/>
              <a:gd name="connsiteY144" fmla="*/ 2944062 h 3998622"/>
              <a:gd name="connsiteX145" fmla="*/ 1466969 w 2853412"/>
              <a:gd name="connsiteY145" fmla="*/ 2950465 h 3998622"/>
              <a:gd name="connsiteX146" fmla="*/ 1422788 w 2853412"/>
              <a:gd name="connsiteY146" fmla="*/ 2953026 h 3998622"/>
              <a:gd name="connsiteX147" fmla="*/ 1373486 w 2853412"/>
              <a:gd name="connsiteY147" fmla="*/ 2954947 h 3998622"/>
              <a:gd name="connsiteX148" fmla="*/ 1266557 w 2853412"/>
              <a:gd name="connsiteY148" fmla="*/ 2954306 h 3998622"/>
              <a:gd name="connsiteX149" fmla="*/ 1212132 w 2853412"/>
              <a:gd name="connsiteY149" fmla="*/ 2951105 h 3998622"/>
              <a:gd name="connsiteX150" fmla="*/ 1159629 w 2853412"/>
              <a:gd name="connsiteY150" fmla="*/ 2945982 h 3998622"/>
              <a:gd name="connsiteX151" fmla="*/ 1110966 w 2853412"/>
              <a:gd name="connsiteY151" fmla="*/ 2937659 h 3998622"/>
              <a:gd name="connsiteX152" fmla="*/ 1067426 w 2853412"/>
              <a:gd name="connsiteY152" fmla="*/ 2927414 h 3998622"/>
              <a:gd name="connsiteX153" fmla="*/ 1032210 w 2853412"/>
              <a:gd name="connsiteY153" fmla="*/ 2914608 h 3998622"/>
              <a:gd name="connsiteX154" fmla="*/ 1018124 w 2853412"/>
              <a:gd name="connsiteY154" fmla="*/ 2907565 h 3998622"/>
              <a:gd name="connsiteX155" fmla="*/ 1007239 w 2853412"/>
              <a:gd name="connsiteY155" fmla="*/ 2899882 h 3998622"/>
              <a:gd name="connsiteX156" fmla="*/ 995073 w 2853412"/>
              <a:gd name="connsiteY156" fmla="*/ 2885155 h 3998622"/>
              <a:gd name="connsiteX157" fmla="*/ 993793 w 2853412"/>
              <a:gd name="connsiteY157" fmla="*/ 2878752 h 3998622"/>
              <a:gd name="connsiteX158" fmla="*/ 996354 w 2853412"/>
              <a:gd name="connsiteY158" fmla="*/ 2884515 h 3998622"/>
              <a:gd name="connsiteX159" fmla="*/ 1009800 w 2853412"/>
              <a:gd name="connsiteY159" fmla="*/ 2896680 h 3998622"/>
              <a:gd name="connsiteX160" fmla="*/ 1021325 w 2853412"/>
              <a:gd name="connsiteY160" fmla="*/ 2902443 h 3998622"/>
              <a:gd name="connsiteX161" fmla="*/ 1035412 w 2853412"/>
              <a:gd name="connsiteY161" fmla="*/ 2907565 h 3998622"/>
              <a:gd name="connsiteX162" fmla="*/ 1052060 w 2853412"/>
              <a:gd name="connsiteY162" fmla="*/ 2912047 h 3998622"/>
              <a:gd name="connsiteX163" fmla="*/ 1070628 w 2853412"/>
              <a:gd name="connsiteY163" fmla="*/ 2916529 h 3998622"/>
              <a:gd name="connsiteX164" fmla="*/ 1113527 w 2853412"/>
              <a:gd name="connsiteY164" fmla="*/ 2923572 h 3998622"/>
              <a:gd name="connsiteX165" fmla="*/ 1162190 w 2853412"/>
              <a:gd name="connsiteY165" fmla="*/ 2928695 h 3998622"/>
              <a:gd name="connsiteX166" fmla="*/ 1214053 w 2853412"/>
              <a:gd name="connsiteY166" fmla="*/ 2932536 h 3998622"/>
              <a:gd name="connsiteX167" fmla="*/ 1267838 w 2853412"/>
              <a:gd name="connsiteY167" fmla="*/ 2935098 h 3998622"/>
              <a:gd name="connsiteX168" fmla="*/ 1321622 w 2853412"/>
              <a:gd name="connsiteY168" fmla="*/ 2937018 h 3998622"/>
              <a:gd name="connsiteX169" fmla="*/ 1504105 w 2853412"/>
              <a:gd name="connsiteY169" fmla="*/ 2689866 h 3998622"/>
              <a:gd name="connsiteX170" fmla="*/ 1438155 w 2853412"/>
              <a:gd name="connsiteY170" fmla="*/ 2691146 h 3998622"/>
              <a:gd name="connsiteX171" fmla="*/ 1417026 w 2853412"/>
              <a:gd name="connsiteY171" fmla="*/ 2691146 h 3998622"/>
              <a:gd name="connsiteX172" fmla="*/ 1330586 w 2853412"/>
              <a:gd name="connsiteY172" fmla="*/ 2683463 h 3998622"/>
              <a:gd name="connsiteX173" fmla="*/ 1302414 w 2853412"/>
              <a:gd name="connsiteY173" fmla="*/ 2677060 h 3998622"/>
              <a:gd name="connsiteX174" fmla="*/ 1292809 w 2853412"/>
              <a:gd name="connsiteY174" fmla="*/ 2672578 h 3998622"/>
              <a:gd name="connsiteX175" fmla="*/ 1303054 w 2853412"/>
              <a:gd name="connsiteY175" fmla="*/ 2675139 h 3998622"/>
              <a:gd name="connsiteX176" fmla="*/ 1331227 w 2853412"/>
              <a:gd name="connsiteY176" fmla="*/ 2677060 h 3998622"/>
              <a:gd name="connsiteX177" fmla="*/ 1417666 w 2853412"/>
              <a:gd name="connsiteY177" fmla="*/ 2678981 h 3998622"/>
              <a:gd name="connsiteX178" fmla="*/ 1438155 w 2853412"/>
              <a:gd name="connsiteY178" fmla="*/ 2679621 h 3998622"/>
              <a:gd name="connsiteX179" fmla="*/ 1504105 w 2853412"/>
              <a:gd name="connsiteY179" fmla="*/ 2683463 h 3998622"/>
              <a:gd name="connsiteX180" fmla="*/ 1543163 w 2853412"/>
              <a:gd name="connsiteY180" fmla="*/ 2687305 h 3998622"/>
              <a:gd name="connsiteX181" fmla="*/ 1504105 w 2853412"/>
              <a:gd name="connsiteY181" fmla="*/ 2690506 h 3998622"/>
              <a:gd name="connsiteX182" fmla="*/ 1265277 w 2853412"/>
              <a:gd name="connsiteY182" fmla="*/ 2719960 h 3998622"/>
              <a:gd name="connsiteX183" fmla="*/ 1271680 w 2853412"/>
              <a:gd name="connsiteY183" fmla="*/ 2721880 h 3998622"/>
              <a:gd name="connsiteX184" fmla="*/ 1295370 w 2853412"/>
              <a:gd name="connsiteY184" fmla="*/ 2724442 h 3998622"/>
              <a:gd name="connsiteX185" fmla="*/ 1368364 w 2853412"/>
              <a:gd name="connsiteY185" fmla="*/ 2727643 h 3998622"/>
              <a:gd name="connsiteX186" fmla="*/ 1438155 w 2853412"/>
              <a:gd name="connsiteY186" fmla="*/ 2734046 h 3998622"/>
              <a:gd name="connsiteX187" fmla="*/ 1441357 w 2853412"/>
              <a:gd name="connsiteY187" fmla="*/ 2734046 h 3998622"/>
              <a:gd name="connsiteX188" fmla="*/ 1474652 w 2853412"/>
              <a:gd name="connsiteY188" fmla="*/ 2740449 h 3998622"/>
              <a:gd name="connsiteX189" fmla="*/ 1440717 w 2853412"/>
              <a:gd name="connsiteY189" fmla="*/ 2746212 h 3998622"/>
              <a:gd name="connsiteX190" fmla="*/ 1437515 w 2853412"/>
              <a:gd name="connsiteY190" fmla="*/ 2746212 h 3998622"/>
              <a:gd name="connsiteX191" fmla="*/ 1366443 w 2853412"/>
              <a:gd name="connsiteY191" fmla="*/ 2748132 h 3998622"/>
              <a:gd name="connsiteX192" fmla="*/ 1292169 w 2853412"/>
              <a:gd name="connsiteY192" fmla="*/ 2735327 h 3998622"/>
              <a:gd name="connsiteX193" fmla="*/ 1269118 w 2853412"/>
              <a:gd name="connsiteY193" fmla="*/ 2725082 h 3998622"/>
              <a:gd name="connsiteX194" fmla="*/ 1262715 w 2853412"/>
              <a:gd name="connsiteY194" fmla="*/ 2718039 h 3998622"/>
              <a:gd name="connsiteX195" fmla="*/ 1264636 w 2853412"/>
              <a:gd name="connsiteY195" fmla="*/ 2719319 h 3998622"/>
              <a:gd name="connsiteX196" fmla="*/ 1005318 w 2853412"/>
              <a:gd name="connsiteY196" fmla="*/ 2865946 h 3998622"/>
              <a:gd name="connsiteX197" fmla="*/ 1096880 w 2853412"/>
              <a:gd name="connsiteY197" fmla="*/ 2808320 h 3998622"/>
              <a:gd name="connsiteX198" fmla="*/ 1256313 w 2853412"/>
              <a:gd name="connsiteY198" fmla="*/ 2733406 h 3998622"/>
              <a:gd name="connsiteX199" fmla="*/ 1293450 w 2853412"/>
              <a:gd name="connsiteY199" fmla="*/ 2749413 h 3998622"/>
              <a:gd name="connsiteX200" fmla="*/ 1131456 w 2853412"/>
              <a:gd name="connsiteY200" fmla="*/ 2910767 h 3998622"/>
              <a:gd name="connsiteX201" fmla="*/ 1005958 w 2853412"/>
              <a:gd name="connsiteY201" fmla="*/ 2865946 h 3998622"/>
              <a:gd name="connsiteX202" fmla="*/ 749201 w 2853412"/>
              <a:gd name="connsiteY202" fmla="*/ 3081084 h 3998622"/>
              <a:gd name="connsiteX203" fmla="*/ 980347 w 2853412"/>
              <a:gd name="connsiteY203" fmla="*/ 3122063 h 3998622"/>
              <a:gd name="connsiteX204" fmla="*/ 749201 w 2853412"/>
              <a:gd name="connsiteY204" fmla="*/ 3737383 h 3998622"/>
              <a:gd name="connsiteX205" fmla="*/ 749201 w 2853412"/>
              <a:gd name="connsiteY205" fmla="*/ 3081084 h 3998622"/>
              <a:gd name="connsiteX206" fmla="*/ 658280 w 2853412"/>
              <a:gd name="connsiteY206" fmla="*/ 3885291 h 3998622"/>
              <a:gd name="connsiteX207" fmla="*/ 658280 w 2853412"/>
              <a:gd name="connsiteY207" fmla="*/ 3832787 h 3998622"/>
              <a:gd name="connsiteX208" fmla="*/ 728072 w 2853412"/>
              <a:gd name="connsiteY208" fmla="*/ 3770678 h 3998622"/>
              <a:gd name="connsiteX209" fmla="*/ 1929259 w 2853412"/>
              <a:gd name="connsiteY209" fmla="*/ 3786686 h 3998622"/>
              <a:gd name="connsiteX210" fmla="*/ 658280 w 2853412"/>
              <a:gd name="connsiteY210" fmla="*/ 3885291 h 3998622"/>
              <a:gd name="connsiteX211" fmla="*/ 2113023 w 2853412"/>
              <a:gd name="connsiteY211" fmla="*/ 3081084 h 3998622"/>
              <a:gd name="connsiteX212" fmla="*/ 2114944 w 2853412"/>
              <a:gd name="connsiteY212" fmla="*/ 3108617 h 3998622"/>
              <a:gd name="connsiteX213" fmla="*/ 2118786 w 2853412"/>
              <a:gd name="connsiteY213" fmla="*/ 3181610 h 3998622"/>
              <a:gd name="connsiteX214" fmla="*/ 2121987 w 2853412"/>
              <a:gd name="connsiteY214" fmla="*/ 3284697 h 3998622"/>
              <a:gd name="connsiteX215" fmla="*/ 2123268 w 2853412"/>
              <a:gd name="connsiteY215" fmla="*/ 3402511 h 3998622"/>
              <a:gd name="connsiteX216" fmla="*/ 2121987 w 2853412"/>
              <a:gd name="connsiteY216" fmla="*/ 3520324 h 3998622"/>
              <a:gd name="connsiteX217" fmla="*/ 2118786 w 2853412"/>
              <a:gd name="connsiteY217" fmla="*/ 3623411 h 3998622"/>
              <a:gd name="connsiteX218" fmla="*/ 2114944 w 2853412"/>
              <a:gd name="connsiteY218" fmla="*/ 3696405 h 3998622"/>
              <a:gd name="connsiteX219" fmla="*/ 2113023 w 2853412"/>
              <a:gd name="connsiteY219" fmla="*/ 3723937 h 3998622"/>
              <a:gd name="connsiteX220" fmla="*/ 2111102 w 2853412"/>
              <a:gd name="connsiteY220" fmla="*/ 3696405 h 3998622"/>
              <a:gd name="connsiteX221" fmla="*/ 2107260 w 2853412"/>
              <a:gd name="connsiteY221" fmla="*/ 3623411 h 3998622"/>
              <a:gd name="connsiteX222" fmla="*/ 2104059 w 2853412"/>
              <a:gd name="connsiteY222" fmla="*/ 3520324 h 3998622"/>
              <a:gd name="connsiteX223" fmla="*/ 2102778 w 2853412"/>
              <a:gd name="connsiteY223" fmla="*/ 3402511 h 3998622"/>
              <a:gd name="connsiteX224" fmla="*/ 2104059 w 2853412"/>
              <a:gd name="connsiteY224" fmla="*/ 3284697 h 3998622"/>
              <a:gd name="connsiteX225" fmla="*/ 2107260 w 2853412"/>
              <a:gd name="connsiteY225" fmla="*/ 3181610 h 3998622"/>
              <a:gd name="connsiteX226" fmla="*/ 2111102 w 2853412"/>
              <a:gd name="connsiteY226" fmla="*/ 3108617 h 3998622"/>
              <a:gd name="connsiteX227" fmla="*/ 2113023 w 2853412"/>
              <a:gd name="connsiteY227" fmla="*/ 3081084 h 3998622"/>
              <a:gd name="connsiteX228" fmla="*/ 2052836 w 2853412"/>
              <a:gd name="connsiteY228" fmla="*/ 3054832 h 3998622"/>
              <a:gd name="connsiteX229" fmla="*/ 2110462 w 2853412"/>
              <a:gd name="connsiteY229" fmla="*/ 3051631 h 3998622"/>
              <a:gd name="connsiteX230" fmla="*/ 2052836 w 2853412"/>
              <a:gd name="connsiteY230" fmla="*/ 3056753 h 3998622"/>
              <a:gd name="connsiteX231" fmla="*/ 1900446 w 2853412"/>
              <a:gd name="connsiteY231" fmla="*/ 3068919 h 3998622"/>
              <a:gd name="connsiteX232" fmla="*/ 1798640 w 2853412"/>
              <a:gd name="connsiteY232" fmla="*/ 3075962 h 3998622"/>
              <a:gd name="connsiteX233" fmla="*/ 1684668 w 2853412"/>
              <a:gd name="connsiteY233" fmla="*/ 3082365 h 3998622"/>
              <a:gd name="connsiteX234" fmla="*/ 1563012 w 2853412"/>
              <a:gd name="connsiteY234" fmla="*/ 3087487 h 3998622"/>
              <a:gd name="connsiteX235" fmla="*/ 1436875 w 2853412"/>
              <a:gd name="connsiteY235" fmla="*/ 3091329 h 3998622"/>
              <a:gd name="connsiteX236" fmla="*/ 1189082 w 2853412"/>
              <a:gd name="connsiteY236" fmla="*/ 3094530 h 3998622"/>
              <a:gd name="connsiteX237" fmla="*/ 1075110 w 2853412"/>
              <a:gd name="connsiteY237" fmla="*/ 3091969 h 3998622"/>
              <a:gd name="connsiteX238" fmla="*/ 972663 w 2853412"/>
              <a:gd name="connsiteY238" fmla="*/ 3086207 h 3998622"/>
              <a:gd name="connsiteX239" fmla="*/ 886224 w 2853412"/>
              <a:gd name="connsiteY239" fmla="*/ 3079163 h 3998622"/>
              <a:gd name="connsiteX240" fmla="*/ 820274 w 2853412"/>
              <a:gd name="connsiteY240" fmla="*/ 3067638 h 3998622"/>
              <a:gd name="connsiteX241" fmla="*/ 763928 w 2853412"/>
              <a:gd name="connsiteY241" fmla="*/ 3050990 h 3998622"/>
              <a:gd name="connsiteX242" fmla="*/ 822835 w 2853412"/>
              <a:gd name="connsiteY242" fmla="*/ 3047149 h 3998622"/>
              <a:gd name="connsiteX243" fmla="*/ 889425 w 2853412"/>
              <a:gd name="connsiteY243" fmla="*/ 3047149 h 3998622"/>
              <a:gd name="connsiteX244" fmla="*/ 975224 w 2853412"/>
              <a:gd name="connsiteY244" fmla="*/ 3051631 h 3998622"/>
              <a:gd name="connsiteX245" fmla="*/ 1190363 w 2853412"/>
              <a:gd name="connsiteY245" fmla="*/ 3061875 h 3998622"/>
              <a:gd name="connsiteX246" fmla="*/ 1437515 w 2853412"/>
              <a:gd name="connsiteY246" fmla="*/ 3068919 h 3998622"/>
              <a:gd name="connsiteX247" fmla="*/ 1563012 w 2853412"/>
              <a:gd name="connsiteY247" fmla="*/ 3068919 h 3998622"/>
              <a:gd name="connsiteX248" fmla="*/ 1684668 w 2853412"/>
              <a:gd name="connsiteY248" fmla="*/ 3067638 h 3998622"/>
              <a:gd name="connsiteX249" fmla="*/ 1798640 w 2853412"/>
              <a:gd name="connsiteY249" fmla="*/ 3065077 h 3998622"/>
              <a:gd name="connsiteX250" fmla="*/ 1900446 w 2853412"/>
              <a:gd name="connsiteY250" fmla="*/ 3061235 h 3998622"/>
              <a:gd name="connsiteX251" fmla="*/ 2052836 w 2853412"/>
              <a:gd name="connsiteY251" fmla="*/ 3053552 h 3998622"/>
              <a:gd name="connsiteX252" fmla="*/ 1720524 w 2853412"/>
              <a:gd name="connsiteY252" fmla="*/ 2782068 h 3998622"/>
              <a:gd name="connsiteX253" fmla="*/ 1812086 w 2853412"/>
              <a:gd name="connsiteY253" fmla="*/ 2816003 h 3998622"/>
              <a:gd name="connsiteX254" fmla="*/ 1836417 w 2853412"/>
              <a:gd name="connsiteY254" fmla="*/ 2826248 h 3998622"/>
              <a:gd name="connsiteX255" fmla="*/ 1858827 w 2853412"/>
              <a:gd name="connsiteY255" fmla="*/ 2840975 h 3998622"/>
              <a:gd name="connsiteX256" fmla="*/ 1885079 w 2853412"/>
              <a:gd name="connsiteY256" fmla="*/ 2879392 h 3998622"/>
              <a:gd name="connsiteX257" fmla="*/ 1888921 w 2853412"/>
              <a:gd name="connsiteY257" fmla="*/ 2912047 h 3998622"/>
              <a:gd name="connsiteX258" fmla="*/ 1885079 w 2853412"/>
              <a:gd name="connsiteY258" fmla="*/ 2923572 h 3998622"/>
              <a:gd name="connsiteX259" fmla="*/ 1885719 w 2853412"/>
              <a:gd name="connsiteY259" fmla="*/ 2920371 h 3998622"/>
              <a:gd name="connsiteX260" fmla="*/ 1886360 w 2853412"/>
              <a:gd name="connsiteY260" fmla="*/ 2911407 h 3998622"/>
              <a:gd name="connsiteX261" fmla="*/ 1879316 w 2853412"/>
              <a:gd name="connsiteY261" fmla="*/ 2881313 h 3998622"/>
              <a:gd name="connsiteX262" fmla="*/ 1868432 w 2853412"/>
              <a:gd name="connsiteY262" fmla="*/ 2864025 h 3998622"/>
              <a:gd name="connsiteX263" fmla="*/ 1852424 w 2853412"/>
              <a:gd name="connsiteY263" fmla="*/ 2848018 h 3998622"/>
              <a:gd name="connsiteX264" fmla="*/ 1831935 w 2853412"/>
              <a:gd name="connsiteY264" fmla="*/ 2835212 h 3998622"/>
              <a:gd name="connsiteX265" fmla="*/ 1807604 w 2853412"/>
              <a:gd name="connsiteY265" fmla="*/ 2825608 h 3998622"/>
              <a:gd name="connsiteX266" fmla="*/ 1717963 w 2853412"/>
              <a:gd name="connsiteY266" fmla="*/ 2787190 h 3998622"/>
              <a:gd name="connsiteX267" fmla="*/ 1678265 w 2853412"/>
              <a:gd name="connsiteY267" fmla="*/ 2767981 h 3998622"/>
              <a:gd name="connsiteX268" fmla="*/ 1720524 w 2853412"/>
              <a:gd name="connsiteY268" fmla="*/ 2781428 h 3998622"/>
              <a:gd name="connsiteX269" fmla="*/ 1570696 w 2853412"/>
              <a:gd name="connsiteY269" fmla="*/ 2084790 h 3998622"/>
              <a:gd name="connsiteX270" fmla="*/ 1586703 w 2853412"/>
              <a:gd name="connsiteY270" fmla="*/ 2153942 h 3998622"/>
              <a:gd name="connsiteX271" fmla="*/ 1595027 w 2853412"/>
              <a:gd name="connsiteY271" fmla="*/ 2253827 h 3998622"/>
              <a:gd name="connsiteX272" fmla="*/ 1586703 w 2853412"/>
              <a:gd name="connsiteY272" fmla="*/ 2368439 h 3998622"/>
              <a:gd name="connsiteX273" fmla="*/ 1572617 w 2853412"/>
              <a:gd name="connsiteY273" fmla="*/ 2480490 h 3998622"/>
              <a:gd name="connsiteX274" fmla="*/ 1569415 w 2853412"/>
              <a:gd name="connsiteY274" fmla="*/ 2532354 h 3998622"/>
              <a:gd name="connsiteX275" fmla="*/ 1570696 w 2853412"/>
              <a:gd name="connsiteY275" fmla="*/ 2578455 h 3998622"/>
              <a:gd name="connsiteX276" fmla="*/ 1584142 w 2853412"/>
              <a:gd name="connsiteY276" fmla="*/ 2646326 h 3998622"/>
              <a:gd name="connsiteX277" fmla="*/ 1591825 w 2853412"/>
              <a:gd name="connsiteY277" fmla="*/ 2671938 h 3998622"/>
              <a:gd name="connsiteX278" fmla="*/ 1580300 w 2853412"/>
              <a:gd name="connsiteY278" fmla="*/ 2647607 h 3998622"/>
              <a:gd name="connsiteX279" fmla="*/ 1559171 w 2853412"/>
              <a:gd name="connsiteY279" fmla="*/ 2579736 h 3998622"/>
              <a:gd name="connsiteX280" fmla="*/ 1554689 w 2853412"/>
              <a:gd name="connsiteY280" fmla="*/ 2479210 h 3998622"/>
              <a:gd name="connsiteX281" fmla="*/ 1566214 w 2853412"/>
              <a:gd name="connsiteY281" fmla="*/ 2365238 h 3998622"/>
              <a:gd name="connsiteX282" fmla="*/ 1572617 w 2853412"/>
              <a:gd name="connsiteY282" fmla="*/ 2308252 h 3998622"/>
              <a:gd name="connsiteX283" fmla="*/ 1575818 w 2853412"/>
              <a:gd name="connsiteY283" fmla="*/ 2253187 h 3998622"/>
              <a:gd name="connsiteX284" fmla="*/ 1575818 w 2853412"/>
              <a:gd name="connsiteY284" fmla="*/ 2226935 h 3998622"/>
              <a:gd name="connsiteX285" fmla="*/ 1575818 w 2853412"/>
              <a:gd name="connsiteY285" fmla="*/ 2201323 h 3998622"/>
              <a:gd name="connsiteX286" fmla="*/ 1573897 w 2853412"/>
              <a:gd name="connsiteY286" fmla="*/ 2154582 h 3998622"/>
              <a:gd name="connsiteX287" fmla="*/ 1565574 w 2853412"/>
              <a:gd name="connsiteY287" fmla="*/ 2085430 h 3998622"/>
              <a:gd name="connsiteX288" fmla="*/ 1560451 w 2853412"/>
              <a:gd name="connsiteY288" fmla="*/ 2059178 h 3998622"/>
              <a:gd name="connsiteX289" fmla="*/ 1569415 w 2853412"/>
              <a:gd name="connsiteY289" fmla="*/ 2084150 h 3998622"/>
              <a:gd name="connsiteX290" fmla="*/ 1633444 w 2853412"/>
              <a:gd name="connsiteY290" fmla="*/ 1709579 h 3998622"/>
              <a:gd name="connsiteX291" fmla="*/ 1603991 w 2853412"/>
              <a:gd name="connsiteY291" fmla="*/ 1752479 h 3998622"/>
              <a:gd name="connsiteX292" fmla="*/ 1592466 w 2853412"/>
              <a:gd name="connsiteY292" fmla="*/ 1766565 h 3998622"/>
              <a:gd name="connsiteX293" fmla="*/ 1619358 w 2853412"/>
              <a:gd name="connsiteY293" fmla="*/ 1702536 h 3998622"/>
              <a:gd name="connsiteX294" fmla="*/ 1631524 w 2853412"/>
              <a:gd name="connsiteY294" fmla="*/ 1667960 h 3998622"/>
              <a:gd name="connsiteX295" fmla="*/ 1644970 w 2853412"/>
              <a:gd name="connsiteY295" fmla="*/ 1627622 h 3998622"/>
              <a:gd name="connsiteX296" fmla="*/ 1659056 w 2853412"/>
              <a:gd name="connsiteY296" fmla="*/ 1580880 h 3998622"/>
              <a:gd name="connsiteX297" fmla="*/ 1673142 w 2853412"/>
              <a:gd name="connsiteY297" fmla="*/ 1529017 h 3998622"/>
              <a:gd name="connsiteX298" fmla="*/ 1686589 w 2853412"/>
              <a:gd name="connsiteY298" fmla="*/ 1472031 h 3998622"/>
              <a:gd name="connsiteX299" fmla="*/ 1700675 w 2853412"/>
              <a:gd name="connsiteY299" fmla="*/ 1411203 h 3998622"/>
              <a:gd name="connsiteX300" fmla="*/ 1726927 w 2853412"/>
              <a:gd name="connsiteY300" fmla="*/ 1279303 h 3998622"/>
              <a:gd name="connsiteX301" fmla="*/ 1739733 w 2853412"/>
              <a:gd name="connsiteY301" fmla="*/ 1209511 h 3998622"/>
              <a:gd name="connsiteX302" fmla="*/ 1750618 w 2853412"/>
              <a:gd name="connsiteY302" fmla="*/ 1137158 h 3998622"/>
              <a:gd name="connsiteX303" fmla="*/ 1771747 w 2853412"/>
              <a:gd name="connsiteY303" fmla="*/ 989891 h 3998622"/>
              <a:gd name="connsiteX304" fmla="*/ 1790316 w 2853412"/>
              <a:gd name="connsiteY304" fmla="*/ 841984 h 3998622"/>
              <a:gd name="connsiteX305" fmla="*/ 1799280 w 2853412"/>
              <a:gd name="connsiteY305" fmla="*/ 769631 h 3998622"/>
              <a:gd name="connsiteX306" fmla="*/ 1806963 w 2853412"/>
              <a:gd name="connsiteY306" fmla="*/ 698558 h 3998622"/>
              <a:gd name="connsiteX307" fmla="*/ 1821690 w 2853412"/>
              <a:gd name="connsiteY307" fmla="*/ 563457 h 3998622"/>
              <a:gd name="connsiteX308" fmla="*/ 1834496 w 2853412"/>
              <a:gd name="connsiteY308" fmla="*/ 442442 h 3998622"/>
              <a:gd name="connsiteX309" fmla="*/ 1844741 w 2853412"/>
              <a:gd name="connsiteY309" fmla="*/ 339995 h 3998622"/>
              <a:gd name="connsiteX310" fmla="*/ 1853705 w 2853412"/>
              <a:gd name="connsiteY310" fmla="*/ 260599 h 3998622"/>
              <a:gd name="connsiteX311" fmla="*/ 1863309 w 2853412"/>
              <a:gd name="connsiteY311" fmla="*/ 191447 h 3998622"/>
              <a:gd name="connsiteX312" fmla="*/ 1870993 w 2853412"/>
              <a:gd name="connsiteY312" fmla="*/ 260599 h 3998622"/>
              <a:gd name="connsiteX313" fmla="*/ 1877396 w 2853412"/>
              <a:gd name="connsiteY313" fmla="*/ 340635 h 3998622"/>
              <a:gd name="connsiteX314" fmla="*/ 1883158 w 2853412"/>
              <a:gd name="connsiteY314" fmla="*/ 444363 h 3998622"/>
              <a:gd name="connsiteX315" fmla="*/ 1885079 w 2853412"/>
              <a:gd name="connsiteY315" fmla="*/ 567299 h 3998622"/>
              <a:gd name="connsiteX316" fmla="*/ 1881878 w 2853412"/>
              <a:gd name="connsiteY316" fmla="*/ 704321 h 3998622"/>
              <a:gd name="connsiteX317" fmla="*/ 1872914 w 2853412"/>
              <a:gd name="connsiteY317" fmla="*/ 850948 h 3998622"/>
              <a:gd name="connsiteX318" fmla="*/ 1856266 w 2853412"/>
              <a:gd name="connsiteY318" fmla="*/ 1002057 h 3998622"/>
              <a:gd name="connsiteX319" fmla="*/ 1831935 w 2853412"/>
              <a:gd name="connsiteY319" fmla="*/ 1151885 h 3998622"/>
              <a:gd name="connsiteX320" fmla="*/ 1817208 w 2853412"/>
              <a:gd name="connsiteY320" fmla="*/ 1224878 h 3998622"/>
              <a:gd name="connsiteX321" fmla="*/ 1799920 w 2853412"/>
              <a:gd name="connsiteY321" fmla="*/ 1295951 h 3998622"/>
              <a:gd name="connsiteX322" fmla="*/ 1762143 w 2853412"/>
              <a:gd name="connsiteY322" fmla="*/ 1428491 h 3998622"/>
              <a:gd name="connsiteX323" fmla="*/ 1719244 w 2853412"/>
              <a:gd name="connsiteY323" fmla="*/ 1545024 h 3998622"/>
              <a:gd name="connsiteX324" fmla="*/ 1697474 w 2853412"/>
              <a:gd name="connsiteY324" fmla="*/ 1595607 h 3998622"/>
              <a:gd name="connsiteX325" fmla="*/ 1675704 w 2853412"/>
              <a:gd name="connsiteY325" fmla="*/ 1640428 h 3998622"/>
              <a:gd name="connsiteX326" fmla="*/ 1635365 w 2853412"/>
              <a:gd name="connsiteY326" fmla="*/ 1710860 h 3998622"/>
              <a:gd name="connsiteX327" fmla="*/ 2756516 w 2853412"/>
              <a:gd name="connsiteY327" fmla="*/ 501989 h 3998622"/>
              <a:gd name="connsiteX328" fmla="*/ 2754595 w 2853412"/>
              <a:gd name="connsiteY328" fmla="*/ 544888 h 3998622"/>
              <a:gd name="connsiteX329" fmla="*/ 2745631 w 2853412"/>
              <a:gd name="connsiteY329" fmla="*/ 599953 h 3998622"/>
              <a:gd name="connsiteX330" fmla="*/ 2698890 w 2853412"/>
              <a:gd name="connsiteY330" fmla="*/ 732494 h 3998622"/>
              <a:gd name="connsiteX331" fmla="*/ 2661753 w 2853412"/>
              <a:gd name="connsiteY331" fmla="*/ 802286 h 3998622"/>
              <a:gd name="connsiteX332" fmla="*/ 2618213 w 2853412"/>
              <a:gd name="connsiteY332" fmla="*/ 871437 h 3998622"/>
              <a:gd name="connsiteX333" fmla="*/ 2519608 w 2853412"/>
              <a:gd name="connsiteY333" fmla="*/ 997575 h 3998622"/>
              <a:gd name="connsiteX334" fmla="*/ 2422924 w 2853412"/>
              <a:gd name="connsiteY334" fmla="*/ 1098100 h 3998622"/>
              <a:gd name="connsiteX335" fmla="*/ 2349931 w 2853412"/>
              <a:gd name="connsiteY335" fmla="*/ 1164051 h 3998622"/>
              <a:gd name="connsiteX336" fmla="*/ 2321118 w 2853412"/>
              <a:gd name="connsiteY336" fmla="*/ 1187741 h 3998622"/>
              <a:gd name="connsiteX337" fmla="*/ 2347370 w 2853412"/>
              <a:gd name="connsiteY337" fmla="*/ 1161489 h 3998622"/>
              <a:gd name="connsiteX338" fmla="*/ 2415241 w 2853412"/>
              <a:gd name="connsiteY338" fmla="*/ 1090417 h 3998622"/>
              <a:gd name="connsiteX339" fmla="*/ 2506162 w 2853412"/>
              <a:gd name="connsiteY339" fmla="*/ 986049 h 3998622"/>
              <a:gd name="connsiteX340" fmla="*/ 2554824 w 2853412"/>
              <a:gd name="connsiteY340" fmla="*/ 925222 h 3998622"/>
              <a:gd name="connsiteX341" fmla="*/ 2602206 w 2853412"/>
              <a:gd name="connsiteY341" fmla="*/ 860552 h 3998622"/>
              <a:gd name="connsiteX342" fmla="*/ 2645746 w 2853412"/>
              <a:gd name="connsiteY342" fmla="*/ 793322 h 3998622"/>
              <a:gd name="connsiteX343" fmla="*/ 2683523 w 2853412"/>
              <a:gd name="connsiteY343" fmla="*/ 725451 h 3998622"/>
              <a:gd name="connsiteX344" fmla="*/ 2735387 w 2853412"/>
              <a:gd name="connsiteY344" fmla="*/ 598673 h 3998622"/>
              <a:gd name="connsiteX345" fmla="*/ 2748192 w 2853412"/>
              <a:gd name="connsiteY345" fmla="*/ 545529 h 3998622"/>
              <a:gd name="connsiteX346" fmla="*/ 2753955 w 2853412"/>
              <a:gd name="connsiteY346" fmla="*/ 503269 h 3998622"/>
              <a:gd name="connsiteX347" fmla="*/ 2755236 w 2853412"/>
              <a:gd name="connsiteY347" fmla="*/ 475737 h 3998622"/>
              <a:gd name="connsiteX348" fmla="*/ 2755236 w 2853412"/>
              <a:gd name="connsiteY348" fmla="*/ 466132 h 3998622"/>
              <a:gd name="connsiteX349" fmla="*/ 2755876 w 2853412"/>
              <a:gd name="connsiteY349" fmla="*/ 475737 h 3998622"/>
              <a:gd name="connsiteX350" fmla="*/ 2757157 w 2853412"/>
              <a:gd name="connsiteY350" fmla="*/ 503269 h 3998622"/>
              <a:gd name="connsiteX351" fmla="*/ 2565069 w 2853412"/>
              <a:gd name="connsiteY351" fmla="*/ 157512 h 3998622"/>
              <a:gd name="connsiteX352" fmla="*/ 2569551 w 2853412"/>
              <a:gd name="connsiteY352" fmla="*/ 157512 h 3998622"/>
              <a:gd name="connsiteX353" fmla="*/ 2560587 w 2853412"/>
              <a:gd name="connsiteY353" fmla="*/ 157512 h 3998622"/>
              <a:gd name="connsiteX354" fmla="*/ 2564429 w 2853412"/>
              <a:gd name="connsiteY354" fmla="*/ 157512 h 3998622"/>
              <a:gd name="connsiteX355" fmla="*/ 2356334 w 2853412"/>
              <a:gd name="connsiteY355" fmla="*/ 255476 h 3998622"/>
              <a:gd name="connsiteX356" fmla="*/ 2397953 w 2853412"/>
              <a:gd name="connsiteY356" fmla="*/ 222822 h 3998622"/>
              <a:gd name="connsiteX357" fmla="*/ 2428687 w 2853412"/>
              <a:gd name="connsiteY357" fmla="*/ 204893 h 3998622"/>
              <a:gd name="connsiteX358" fmla="*/ 2445975 w 2853412"/>
              <a:gd name="connsiteY358" fmla="*/ 195929 h 3998622"/>
              <a:gd name="connsiteX359" fmla="*/ 2464543 w 2853412"/>
              <a:gd name="connsiteY359" fmla="*/ 188246 h 3998622"/>
              <a:gd name="connsiteX360" fmla="*/ 2505522 w 2853412"/>
              <a:gd name="connsiteY360" fmla="*/ 175440 h 3998622"/>
              <a:gd name="connsiteX361" fmla="*/ 2549702 w 2853412"/>
              <a:gd name="connsiteY361" fmla="*/ 169677 h 3998622"/>
              <a:gd name="connsiteX362" fmla="*/ 2572112 w 2853412"/>
              <a:gd name="connsiteY362" fmla="*/ 169677 h 3998622"/>
              <a:gd name="connsiteX363" fmla="*/ 2594522 w 2853412"/>
              <a:gd name="connsiteY363" fmla="*/ 171598 h 3998622"/>
              <a:gd name="connsiteX364" fmla="*/ 2636782 w 2853412"/>
              <a:gd name="connsiteY364" fmla="*/ 181843 h 3998622"/>
              <a:gd name="connsiteX365" fmla="*/ 2673278 w 2853412"/>
              <a:gd name="connsiteY365" fmla="*/ 198490 h 3998622"/>
              <a:gd name="connsiteX366" fmla="*/ 2702732 w 2853412"/>
              <a:gd name="connsiteY366" fmla="*/ 218340 h 3998622"/>
              <a:gd name="connsiteX367" fmla="*/ 2725782 w 2853412"/>
              <a:gd name="connsiteY367" fmla="*/ 237548 h 3998622"/>
              <a:gd name="connsiteX368" fmla="*/ 2741149 w 2853412"/>
              <a:gd name="connsiteY368" fmla="*/ 254836 h 3998622"/>
              <a:gd name="connsiteX369" fmla="*/ 2753955 w 2853412"/>
              <a:gd name="connsiteY369" fmla="*/ 269563 h 3998622"/>
              <a:gd name="connsiteX370" fmla="*/ 2737948 w 2853412"/>
              <a:gd name="connsiteY370" fmla="*/ 257397 h 3998622"/>
              <a:gd name="connsiteX371" fmla="*/ 2720020 w 2853412"/>
              <a:gd name="connsiteY371" fmla="*/ 243311 h 3998622"/>
              <a:gd name="connsiteX372" fmla="*/ 2695688 w 2853412"/>
              <a:gd name="connsiteY372" fmla="*/ 227944 h 3998622"/>
              <a:gd name="connsiteX373" fmla="*/ 2665595 w 2853412"/>
              <a:gd name="connsiteY373" fmla="*/ 212577 h 3998622"/>
              <a:gd name="connsiteX374" fmla="*/ 2630379 w 2853412"/>
              <a:gd name="connsiteY374" fmla="*/ 199771 h 3998622"/>
              <a:gd name="connsiteX375" fmla="*/ 2611170 w 2853412"/>
              <a:gd name="connsiteY375" fmla="*/ 194649 h 3998622"/>
              <a:gd name="connsiteX376" fmla="*/ 2591321 w 2853412"/>
              <a:gd name="connsiteY376" fmla="*/ 192088 h 3998622"/>
              <a:gd name="connsiteX377" fmla="*/ 2570832 w 2853412"/>
              <a:gd name="connsiteY377" fmla="*/ 190167 h 3998622"/>
              <a:gd name="connsiteX378" fmla="*/ 2550342 w 2853412"/>
              <a:gd name="connsiteY378" fmla="*/ 190167 h 3998622"/>
              <a:gd name="connsiteX379" fmla="*/ 2509364 w 2853412"/>
              <a:gd name="connsiteY379" fmla="*/ 195289 h 3998622"/>
              <a:gd name="connsiteX380" fmla="*/ 2470306 w 2853412"/>
              <a:gd name="connsiteY380" fmla="*/ 205534 h 3998622"/>
              <a:gd name="connsiteX381" fmla="*/ 2451737 w 2853412"/>
              <a:gd name="connsiteY381" fmla="*/ 211937 h 3998622"/>
              <a:gd name="connsiteX382" fmla="*/ 2434450 w 2853412"/>
              <a:gd name="connsiteY382" fmla="*/ 218980 h 3998622"/>
              <a:gd name="connsiteX383" fmla="*/ 2403075 w 2853412"/>
              <a:gd name="connsiteY383" fmla="*/ 233066 h 3998622"/>
              <a:gd name="connsiteX384" fmla="*/ 2358255 w 2853412"/>
              <a:gd name="connsiteY384" fmla="*/ 258678 h 3998622"/>
              <a:gd name="connsiteX385" fmla="*/ 2341607 w 2853412"/>
              <a:gd name="connsiteY385" fmla="*/ 269563 h 3998622"/>
              <a:gd name="connsiteX386" fmla="*/ 2355694 w 2853412"/>
              <a:gd name="connsiteY386" fmla="*/ 255476 h 3998622"/>
              <a:gd name="connsiteX387" fmla="*/ 2321758 w 2853412"/>
              <a:gd name="connsiteY387" fmla="*/ 722889 h 3998622"/>
              <a:gd name="connsiteX388" fmla="*/ 2347370 w 2853412"/>
              <a:gd name="connsiteY388" fmla="*/ 725451 h 3998622"/>
              <a:gd name="connsiteX389" fmla="*/ 2355053 w 2853412"/>
              <a:gd name="connsiteY389" fmla="*/ 725451 h 3998622"/>
              <a:gd name="connsiteX390" fmla="*/ 2355053 w 2853412"/>
              <a:gd name="connsiteY390" fmla="*/ 725451 h 3998622"/>
              <a:gd name="connsiteX391" fmla="*/ 2355053 w 2853412"/>
              <a:gd name="connsiteY391" fmla="*/ 725451 h 3998622"/>
              <a:gd name="connsiteX392" fmla="*/ 2367219 w 2853412"/>
              <a:gd name="connsiteY392" fmla="*/ 722889 h 3998622"/>
              <a:gd name="connsiteX393" fmla="*/ 2399874 w 2853412"/>
              <a:gd name="connsiteY393" fmla="*/ 713925 h 3998622"/>
              <a:gd name="connsiteX394" fmla="*/ 2377464 w 2853412"/>
              <a:gd name="connsiteY394" fmla="*/ 688314 h 3998622"/>
              <a:gd name="connsiteX395" fmla="*/ 2373622 w 2853412"/>
              <a:gd name="connsiteY395" fmla="*/ 683191 h 3998622"/>
              <a:gd name="connsiteX396" fmla="*/ 2373622 w 2853412"/>
              <a:gd name="connsiteY396" fmla="*/ 683191 h 3998622"/>
              <a:gd name="connsiteX397" fmla="*/ 2373622 w 2853412"/>
              <a:gd name="connsiteY397" fmla="*/ 682551 h 3998622"/>
              <a:gd name="connsiteX398" fmla="*/ 2360176 w 2853412"/>
              <a:gd name="connsiteY398" fmla="*/ 663342 h 3998622"/>
              <a:gd name="connsiteX399" fmla="*/ 2324960 w 2853412"/>
              <a:gd name="connsiteY399" fmla="*/ 598033 h 3998622"/>
              <a:gd name="connsiteX400" fmla="*/ 2312794 w 2853412"/>
              <a:gd name="connsiteY400" fmla="*/ 493025 h 3998622"/>
              <a:gd name="connsiteX401" fmla="*/ 2318557 w 2853412"/>
              <a:gd name="connsiteY401" fmla="*/ 457809 h 3998622"/>
              <a:gd name="connsiteX402" fmla="*/ 2318557 w 2853412"/>
              <a:gd name="connsiteY402" fmla="*/ 456528 h 3998622"/>
              <a:gd name="connsiteX403" fmla="*/ 2327521 w 2853412"/>
              <a:gd name="connsiteY403" fmla="*/ 425154 h 3998622"/>
              <a:gd name="connsiteX404" fmla="*/ 2327521 w 2853412"/>
              <a:gd name="connsiteY404" fmla="*/ 425154 h 3998622"/>
              <a:gd name="connsiteX405" fmla="*/ 2327521 w 2853412"/>
              <a:gd name="connsiteY405" fmla="*/ 424513 h 3998622"/>
              <a:gd name="connsiteX406" fmla="*/ 2365298 w 2853412"/>
              <a:gd name="connsiteY406" fmla="*/ 366247 h 3998622"/>
              <a:gd name="connsiteX407" fmla="*/ 2513205 w 2853412"/>
              <a:gd name="connsiteY407" fmla="*/ 282369 h 3998622"/>
              <a:gd name="connsiteX408" fmla="*/ 2558026 w 2853412"/>
              <a:gd name="connsiteY408" fmla="*/ 277246 h 3998622"/>
              <a:gd name="connsiteX409" fmla="*/ 2596443 w 2853412"/>
              <a:gd name="connsiteY409" fmla="*/ 281728 h 3998622"/>
              <a:gd name="connsiteX410" fmla="*/ 2659832 w 2853412"/>
              <a:gd name="connsiteY410" fmla="*/ 322067 h 3998622"/>
              <a:gd name="connsiteX411" fmla="*/ 2706574 w 2853412"/>
              <a:gd name="connsiteY411" fmla="*/ 516075 h 3998622"/>
              <a:gd name="connsiteX412" fmla="*/ 2635501 w 2853412"/>
              <a:gd name="connsiteY412" fmla="*/ 730573 h 3998622"/>
              <a:gd name="connsiteX413" fmla="*/ 2490155 w 2853412"/>
              <a:gd name="connsiteY413" fmla="*/ 933545 h 3998622"/>
              <a:gd name="connsiteX414" fmla="*/ 2322398 w 2853412"/>
              <a:gd name="connsiteY414" fmla="*/ 1117949 h 3998622"/>
              <a:gd name="connsiteX415" fmla="*/ 2155922 w 2853412"/>
              <a:gd name="connsiteY415" fmla="*/ 1286346 h 3998622"/>
              <a:gd name="connsiteX416" fmla="*/ 2146318 w 2853412"/>
              <a:gd name="connsiteY416" fmla="*/ 1295951 h 3998622"/>
              <a:gd name="connsiteX417" fmla="*/ 2276297 w 2853412"/>
              <a:gd name="connsiteY417" fmla="*/ 703681 h 3998622"/>
              <a:gd name="connsiteX418" fmla="*/ 2320478 w 2853412"/>
              <a:gd name="connsiteY418" fmla="*/ 722249 h 3998622"/>
              <a:gd name="connsiteX419" fmla="*/ 2346730 w 2853412"/>
              <a:gd name="connsiteY419" fmla="*/ 704321 h 3998622"/>
              <a:gd name="connsiteX420" fmla="*/ 2348010 w 2853412"/>
              <a:gd name="connsiteY420" fmla="*/ 704321 h 3998622"/>
              <a:gd name="connsiteX421" fmla="*/ 2348010 w 2853412"/>
              <a:gd name="connsiteY421" fmla="*/ 704321 h 3998622"/>
              <a:gd name="connsiteX422" fmla="*/ 2346730 w 2853412"/>
              <a:gd name="connsiteY422" fmla="*/ 704321 h 3998622"/>
              <a:gd name="connsiteX423" fmla="*/ 2007375 w 2853412"/>
              <a:gd name="connsiteY423" fmla="*/ 1469470 h 3998622"/>
              <a:gd name="connsiteX424" fmla="*/ 2079088 w 2853412"/>
              <a:gd name="connsiteY424" fmla="*/ 1325404 h 3998622"/>
              <a:gd name="connsiteX425" fmla="*/ 2144397 w 2853412"/>
              <a:gd name="connsiteY425" fmla="*/ 1107705 h 3998622"/>
              <a:gd name="connsiteX426" fmla="*/ 2189858 w 2853412"/>
              <a:gd name="connsiteY426" fmla="*/ 850308 h 3998622"/>
              <a:gd name="connsiteX427" fmla="*/ 2221873 w 2853412"/>
              <a:gd name="connsiteY427" fmla="*/ 590349 h 3998622"/>
              <a:gd name="connsiteX428" fmla="*/ 2234679 w 2853412"/>
              <a:gd name="connsiteY428" fmla="*/ 470614 h 3998622"/>
              <a:gd name="connsiteX429" fmla="*/ 2238520 w 2853412"/>
              <a:gd name="connsiteY429" fmla="*/ 414909 h 3998622"/>
              <a:gd name="connsiteX430" fmla="*/ 2238520 w 2853412"/>
              <a:gd name="connsiteY430" fmla="*/ 363045 h 3998622"/>
              <a:gd name="connsiteX431" fmla="*/ 2230837 w 2853412"/>
              <a:gd name="connsiteY431" fmla="*/ 272764 h 3998622"/>
              <a:gd name="connsiteX432" fmla="*/ 2212268 w 2853412"/>
              <a:gd name="connsiteY432" fmla="*/ 205534 h 3998622"/>
              <a:gd name="connsiteX433" fmla="*/ 2187937 w 2853412"/>
              <a:gd name="connsiteY433" fmla="*/ 167756 h 3998622"/>
              <a:gd name="connsiteX434" fmla="*/ 2175131 w 2853412"/>
              <a:gd name="connsiteY434" fmla="*/ 158152 h 3998622"/>
              <a:gd name="connsiteX435" fmla="*/ 2188577 w 2853412"/>
              <a:gd name="connsiteY435" fmla="*/ 166476 h 3998622"/>
              <a:gd name="connsiteX436" fmla="*/ 2215470 w 2853412"/>
              <a:gd name="connsiteY436" fmla="*/ 202973 h 3998622"/>
              <a:gd name="connsiteX437" fmla="*/ 2238520 w 2853412"/>
              <a:gd name="connsiteY437" fmla="*/ 270203 h 3998622"/>
              <a:gd name="connsiteX438" fmla="*/ 2250045 w 2853412"/>
              <a:gd name="connsiteY438" fmla="*/ 361765 h 3998622"/>
              <a:gd name="connsiteX439" fmla="*/ 2251326 w 2853412"/>
              <a:gd name="connsiteY439" fmla="*/ 414269 h 3998622"/>
              <a:gd name="connsiteX440" fmla="*/ 2249405 w 2853412"/>
              <a:gd name="connsiteY440" fmla="*/ 470614 h 3998622"/>
              <a:gd name="connsiteX441" fmla="*/ 2245563 w 2853412"/>
              <a:gd name="connsiteY441" fmla="*/ 529521 h 3998622"/>
              <a:gd name="connsiteX442" fmla="*/ 2239801 w 2853412"/>
              <a:gd name="connsiteY442" fmla="*/ 590989 h 3998622"/>
              <a:gd name="connsiteX443" fmla="*/ 2210347 w 2853412"/>
              <a:gd name="connsiteY443" fmla="*/ 852228 h 3998622"/>
              <a:gd name="connsiteX444" fmla="*/ 2161685 w 2853412"/>
              <a:gd name="connsiteY444" fmla="*/ 1110906 h 3998622"/>
              <a:gd name="connsiteX445" fmla="*/ 2089332 w 2853412"/>
              <a:gd name="connsiteY445" fmla="*/ 1329246 h 3998622"/>
              <a:gd name="connsiteX446" fmla="*/ 2010576 w 2853412"/>
              <a:gd name="connsiteY446" fmla="*/ 1471391 h 3998622"/>
              <a:gd name="connsiteX447" fmla="*/ 1982403 w 2853412"/>
              <a:gd name="connsiteY447" fmla="*/ 1507247 h 3998622"/>
              <a:gd name="connsiteX448" fmla="*/ 1972159 w 2853412"/>
              <a:gd name="connsiteY448" fmla="*/ 1519412 h 3998622"/>
              <a:gd name="connsiteX449" fmla="*/ 1981763 w 2853412"/>
              <a:gd name="connsiteY449" fmla="*/ 1506607 h 3998622"/>
              <a:gd name="connsiteX450" fmla="*/ 2007375 w 2853412"/>
              <a:gd name="connsiteY450" fmla="*/ 1469470 h 3998622"/>
              <a:gd name="connsiteX451" fmla="*/ 552632 w 2853412"/>
              <a:gd name="connsiteY451" fmla="*/ 640292 h 3998622"/>
              <a:gd name="connsiteX452" fmla="*/ 560315 w 2853412"/>
              <a:gd name="connsiteY452" fmla="*/ 621083 h 3998622"/>
              <a:gd name="connsiteX453" fmla="*/ 567359 w 2853412"/>
              <a:gd name="connsiteY453" fmla="*/ 599313 h 3998622"/>
              <a:gd name="connsiteX454" fmla="*/ 573121 w 2853412"/>
              <a:gd name="connsiteY454" fmla="*/ 575622 h 3998622"/>
              <a:gd name="connsiteX455" fmla="*/ 576963 w 2853412"/>
              <a:gd name="connsiteY455" fmla="*/ 550651 h 3998622"/>
              <a:gd name="connsiteX456" fmla="*/ 578884 w 2853412"/>
              <a:gd name="connsiteY456" fmla="*/ 525039 h 3998622"/>
              <a:gd name="connsiteX457" fmla="*/ 578884 w 2853412"/>
              <a:gd name="connsiteY457" fmla="*/ 500068 h 3998622"/>
              <a:gd name="connsiteX458" fmla="*/ 575682 w 2853412"/>
              <a:gd name="connsiteY458" fmla="*/ 455247 h 3998622"/>
              <a:gd name="connsiteX459" fmla="*/ 569279 w 2853412"/>
              <a:gd name="connsiteY459" fmla="*/ 411067 h 3998622"/>
              <a:gd name="connsiteX460" fmla="*/ 587208 w 2853412"/>
              <a:gd name="connsiteY460" fmla="*/ 452686 h 3998622"/>
              <a:gd name="connsiteX461" fmla="*/ 596812 w 2853412"/>
              <a:gd name="connsiteY461" fmla="*/ 498147 h 3998622"/>
              <a:gd name="connsiteX462" fmla="*/ 598733 w 2853412"/>
              <a:gd name="connsiteY462" fmla="*/ 524399 h 3998622"/>
              <a:gd name="connsiteX463" fmla="*/ 597452 w 2853412"/>
              <a:gd name="connsiteY463" fmla="*/ 551932 h 3998622"/>
              <a:gd name="connsiteX464" fmla="*/ 585287 w 2853412"/>
              <a:gd name="connsiteY464" fmla="*/ 605076 h 3998622"/>
              <a:gd name="connsiteX465" fmla="*/ 580805 w 2853412"/>
              <a:gd name="connsiteY465" fmla="*/ 617241 h 3998622"/>
              <a:gd name="connsiteX466" fmla="*/ 575042 w 2853412"/>
              <a:gd name="connsiteY466" fmla="*/ 628126 h 3998622"/>
              <a:gd name="connsiteX467" fmla="*/ 563517 w 2853412"/>
              <a:gd name="connsiteY467" fmla="*/ 647335 h 3998622"/>
              <a:gd name="connsiteX468" fmla="*/ 551992 w 2853412"/>
              <a:gd name="connsiteY468" fmla="*/ 662062 h 3998622"/>
              <a:gd name="connsiteX469" fmla="*/ 541747 w 2853412"/>
              <a:gd name="connsiteY469" fmla="*/ 672306 h 3998622"/>
              <a:gd name="connsiteX470" fmla="*/ 532783 w 2853412"/>
              <a:gd name="connsiteY470" fmla="*/ 680630 h 3998622"/>
              <a:gd name="connsiteX471" fmla="*/ 538545 w 2853412"/>
              <a:gd name="connsiteY471" fmla="*/ 669745 h 3998622"/>
              <a:gd name="connsiteX472" fmla="*/ 545589 w 2853412"/>
              <a:gd name="connsiteY472" fmla="*/ 657580 h 3998622"/>
              <a:gd name="connsiteX473" fmla="*/ 553272 w 2853412"/>
              <a:gd name="connsiteY473" fmla="*/ 641572 h 3998622"/>
              <a:gd name="connsiteX474" fmla="*/ 288832 w 2853412"/>
              <a:gd name="connsiteY474" fmla="*/ 157512 h 3998622"/>
              <a:gd name="connsiteX475" fmla="*/ 292673 w 2853412"/>
              <a:gd name="connsiteY475" fmla="*/ 157512 h 3998622"/>
              <a:gd name="connsiteX476" fmla="*/ 283709 w 2853412"/>
              <a:gd name="connsiteY476" fmla="*/ 157512 h 3998622"/>
              <a:gd name="connsiteX477" fmla="*/ 288191 w 2853412"/>
              <a:gd name="connsiteY477" fmla="*/ 157512 h 3998622"/>
              <a:gd name="connsiteX478" fmla="*/ 145406 w 2853412"/>
              <a:gd name="connsiteY478" fmla="*/ 813171 h 3998622"/>
              <a:gd name="connsiteX479" fmla="*/ 125557 w 2853412"/>
              <a:gd name="connsiteY479" fmla="*/ 787559 h 3998622"/>
              <a:gd name="connsiteX480" fmla="*/ 75614 w 2853412"/>
              <a:gd name="connsiteY480" fmla="*/ 682551 h 3998622"/>
              <a:gd name="connsiteX481" fmla="*/ 42960 w 2853412"/>
              <a:gd name="connsiteY481" fmla="*/ 520557 h 3998622"/>
              <a:gd name="connsiteX482" fmla="*/ 44240 w 2853412"/>
              <a:gd name="connsiteY482" fmla="*/ 426434 h 3998622"/>
              <a:gd name="connsiteX483" fmla="*/ 65370 w 2853412"/>
              <a:gd name="connsiteY483" fmla="*/ 329750 h 3998622"/>
              <a:gd name="connsiteX484" fmla="*/ 117874 w 2853412"/>
              <a:gd name="connsiteY484" fmla="*/ 242671 h 3998622"/>
              <a:gd name="connsiteX485" fmla="*/ 200471 w 2853412"/>
              <a:gd name="connsiteY485" fmla="*/ 188246 h 3998622"/>
              <a:gd name="connsiteX486" fmla="*/ 290753 w 2853412"/>
              <a:gd name="connsiteY486" fmla="*/ 174159 h 3998622"/>
              <a:gd name="connsiteX487" fmla="*/ 369508 w 2853412"/>
              <a:gd name="connsiteY487" fmla="*/ 188886 h 3998622"/>
              <a:gd name="connsiteX488" fmla="*/ 473236 w 2853412"/>
              <a:gd name="connsiteY488" fmla="*/ 242030 h 3998622"/>
              <a:gd name="connsiteX489" fmla="*/ 498207 w 2853412"/>
              <a:gd name="connsiteY489" fmla="*/ 262520 h 3998622"/>
              <a:gd name="connsiteX490" fmla="*/ 505891 w 2853412"/>
              <a:gd name="connsiteY490" fmla="*/ 270843 h 3998622"/>
              <a:gd name="connsiteX491" fmla="*/ 496926 w 2853412"/>
              <a:gd name="connsiteY491" fmla="*/ 263800 h 3998622"/>
              <a:gd name="connsiteX492" fmla="*/ 468754 w 2853412"/>
              <a:gd name="connsiteY492" fmla="*/ 248433 h 3998622"/>
              <a:gd name="connsiteX493" fmla="*/ 363105 w 2853412"/>
              <a:gd name="connsiteY493" fmla="*/ 211296 h 3998622"/>
              <a:gd name="connsiteX494" fmla="*/ 290753 w 2853412"/>
              <a:gd name="connsiteY494" fmla="*/ 204893 h 3998622"/>
              <a:gd name="connsiteX495" fmla="*/ 214558 w 2853412"/>
              <a:gd name="connsiteY495" fmla="*/ 222181 h 3998622"/>
              <a:gd name="connsiteX496" fmla="*/ 147967 w 2853412"/>
              <a:gd name="connsiteY496" fmla="*/ 269563 h 3998622"/>
              <a:gd name="connsiteX497" fmla="*/ 105068 w 2853412"/>
              <a:gd name="connsiteY497" fmla="*/ 343837 h 3998622"/>
              <a:gd name="connsiteX498" fmla="*/ 84579 w 2853412"/>
              <a:gd name="connsiteY498" fmla="*/ 430276 h 3998622"/>
              <a:gd name="connsiteX499" fmla="*/ 79456 w 2853412"/>
              <a:gd name="connsiteY499" fmla="*/ 517996 h 3998622"/>
              <a:gd name="connsiteX500" fmla="*/ 98025 w 2853412"/>
              <a:gd name="connsiteY500" fmla="*/ 674868 h 3998622"/>
              <a:gd name="connsiteX501" fmla="*/ 131960 w 2853412"/>
              <a:gd name="connsiteY501" fmla="*/ 782437 h 3998622"/>
              <a:gd name="connsiteX502" fmla="*/ 151809 w 2853412"/>
              <a:gd name="connsiteY502" fmla="*/ 820854 h 3998622"/>
              <a:gd name="connsiteX503" fmla="*/ 144126 w 2853412"/>
              <a:gd name="connsiteY503" fmla="*/ 812530 h 3998622"/>
              <a:gd name="connsiteX504" fmla="*/ 697338 w 2853412"/>
              <a:gd name="connsiteY504" fmla="*/ 1286346 h 3998622"/>
              <a:gd name="connsiteX505" fmla="*/ 530862 w 2853412"/>
              <a:gd name="connsiteY505" fmla="*/ 1117949 h 3998622"/>
              <a:gd name="connsiteX506" fmla="*/ 363105 w 2853412"/>
              <a:gd name="connsiteY506" fmla="*/ 933545 h 3998622"/>
              <a:gd name="connsiteX507" fmla="*/ 217759 w 2853412"/>
              <a:gd name="connsiteY507" fmla="*/ 730573 h 3998622"/>
              <a:gd name="connsiteX508" fmla="*/ 146687 w 2853412"/>
              <a:gd name="connsiteY508" fmla="*/ 516075 h 3998622"/>
              <a:gd name="connsiteX509" fmla="*/ 193428 w 2853412"/>
              <a:gd name="connsiteY509" fmla="*/ 322067 h 3998622"/>
              <a:gd name="connsiteX510" fmla="*/ 256177 w 2853412"/>
              <a:gd name="connsiteY510" fmla="*/ 281728 h 3998622"/>
              <a:gd name="connsiteX511" fmla="*/ 294594 w 2853412"/>
              <a:gd name="connsiteY511" fmla="*/ 277246 h 3998622"/>
              <a:gd name="connsiteX512" fmla="*/ 339415 w 2853412"/>
              <a:gd name="connsiteY512" fmla="*/ 282369 h 3998622"/>
              <a:gd name="connsiteX513" fmla="*/ 487322 w 2853412"/>
              <a:gd name="connsiteY513" fmla="*/ 366247 h 3998622"/>
              <a:gd name="connsiteX514" fmla="*/ 525099 w 2853412"/>
              <a:gd name="connsiteY514" fmla="*/ 424513 h 3998622"/>
              <a:gd name="connsiteX515" fmla="*/ 525099 w 2853412"/>
              <a:gd name="connsiteY515" fmla="*/ 424513 h 3998622"/>
              <a:gd name="connsiteX516" fmla="*/ 525099 w 2853412"/>
              <a:gd name="connsiteY516" fmla="*/ 425154 h 3998622"/>
              <a:gd name="connsiteX517" fmla="*/ 534063 w 2853412"/>
              <a:gd name="connsiteY517" fmla="*/ 456528 h 3998622"/>
              <a:gd name="connsiteX518" fmla="*/ 534063 w 2853412"/>
              <a:gd name="connsiteY518" fmla="*/ 457809 h 3998622"/>
              <a:gd name="connsiteX519" fmla="*/ 540466 w 2853412"/>
              <a:gd name="connsiteY519" fmla="*/ 492384 h 3998622"/>
              <a:gd name="connsiteX520" fmla="*/ 528301 w 2853412"/>
              <a:gd name="connsiteY520" fmla="*/ 597392 h 3998622"/>
              <a:gd name="connsiteX521" fmla="*/ 493085 w 2853412"/>
              <a:gd name="connsiteY521" fmla="*/ 663342 h 3998622"/>
              <a:gd name="connsiteX522" fmla="*/ 479639 w 2853412"/>
              <a:gd name="connsiteY522" fmla="*/ 682551 h 3998622"/>
              <a:gd name="connsiteX523" fmla="*/ 479639 w 2853412"/>
              <a:gd name="connsiteY523" fmla="*/ 682551 h 3998622"/>
              <a:gd name="connsiteX524" fmla="*/ 479639 w 2853412"/>
              <a:gd name="connsiteY524" fmla="*/ 683191 h 3998622"/>
              <a:gd name="connsiteX525" fmla="*/ 475797 w 2853412"/>
              <a:gd name="connsiteY525" fmla="*/ 688314 h 3998622"/>
              <a:gd name="connsiteX526" fmla="*/ 454667 w 2853412"/>
              <a:gd name="connsiteY526" fmla="*/ 713285 h 3998622"/>
              <a:gd name="connsiteX527" fmla="*/ 486042 w 2853412"/>
              <a:gd name="connsiteY527" fmla="*/ 722249 h 3998622"/>
              <a:gd name="connsiteX528" fmla="*/ 498207 w 2853412"/>
              <a:gd name="connsiteY528" fmla="*/ 724810 h 3998622"/>
              <a:gd name="connsiteX529" fmla="*/ 498207 w 2853412"/>
              <a:gd name="connsiteY529" fmla="*/ 724810 h 3998622"/>
              <a:gd name="connsiteX530" fmla="*/ 498207 w 2853412"/>
              <a:gd name="connsiteY530" fmla="*/ 724810 h 3998622"/>
              <a:gd name="connsiteX531" fmla="*/ 505891 w 2853412"/>
              <a:gd name="connsiteY531" fmla="*/ 724810 h 3998622"/>
              <a:gd name="connsiteX532" fmla="*/ 531502 w 2853412"/>
              <a:gd name="connsiteY532" fmla="*/ 722249 h 3998622"/>
              <a:gd name="connsiteX533" fmla="*/ 595531 w 2853412"/>
              <a:gd name="connsiteY533" fmla="*/ 688314 h 3998622"/>
              <a:gd name="connsiteX534" fmla="*/ 740878 w 2853412"/>
              <a:gd name="connsiteY534" fmla="*/ 1330526 h 3998622"/>
              <a:gd name="connsiteX535" fmla="*/ 696057 w 2853412"/>
              <a:gd name="connsiteY535" fmla="*/ 1286346 h 3998622"/>
              <a:gd name="connsiteX536" fmla="*/ 507811 w 2853412"/>
              <a:gd name="connsiteY536" fmla="*/ 704321 h 3998622"/>
              <a:gd name="connsiteX537" fmla="*/ 506531 w 2853412"/>
              <a:gd name="connsiteY537" fmla="*/ 704321 h 3998622"/>
              <a:gd name="connsiteX538" fmla="*/ 506531 w 2853412"/>
              <a:gd name="connsiteY538" fmla="*/ 704321 h 3998622"/>
              <a:gd name="connsiteX539" fmla="*/ 507811 w 2853412"/>
              <a:gd name="connsiteY539" fmla="*/ 704321 h 3998622"/>
              <a:gd name="connsiteX540" fmla="*/ 849727 w 2853412"/>
              <a:gd name="connsiteY540" fmla="*/ 1407361 h 3998622"/>
              <a:gd name="connsiteX541" fmla="*/ 658920 w 2853412"/>
              <a:gd name="connsiteY541" fmla="*/ 313743 h 3998622"/>
              <a:gd name="connsiteX542" fmla="*/ 738316 w 2853412"/>
              <a:gd name="connsiteY542" fmla="*/ 176721 h 3998622"/>
              <a:gd name="connsiteX543" fmla="*/ 734475 w 2853412"/>
              <a:gd name="connsiteY543" fmla="*/ 178641 h 3998622"/>
              <a:gd name="connsiteX544" fmla="*/ 746000 w 2853412"/>
              <a:gd name="connsiteY544" fmla="*/ 170318 h 3998622"/>
              <a:gd name="connsiteX545" fmla="*/ 780576 w 2853412"/>
              <a:gd name="connsiteY545" fmla="*/ 150469 h 3998622"/>
              <a:gd name="connsiteX546" fmla="*/ 915677 w 2853412"/>
              <a:gd name="connsiteY546" fmla="*/ 102447 h 3998622"/>
              <a:gd name="connsiteX547" fmla="*/ 1009800 w 2853412"/>
              <a:gd name="connsiteY547" fmla="*/ 83878 h 3998622"/>
              <a:gd name="connsiteX548" fmla="*/ 1116089 w 2853412"/>
              <a:gd name="connsiteY548" fmla="*/ 72993 h 3998622"/>
              <a:gd name="connsiteX549" fmla="*/ 1229420 w 2853412"/>
              <a:gd name="connsiteY549" fmla="*/ 68511 h 3998622"/>
              <a:gd name="connsiteX550" fmla="*/ 1346594 w 2853412"/>
              <a:gd name="connsiteY550" fmla="*/ 66590 h 3998622"/>
              <a:gd name="connsiteX551" fmla="*/ 1437515 w 2853412"/>
              <a:gd name="connsiteY551" fmla="*/ 67231 h 3998622"/>
              <a:gd name="connsiteX552" fmla="*/ 1463767 w 2853412"/>
              <a:gd name="connsiteY552" fmla="*/ 67231 h 3998622"/>
              <a:gd name="connsiteX553" fmla="*/ 1577099 w 2853412"/>
              <a:gd name="connsiteY553" fmla="*/ 71713 h 3998622"/>
              <a:gd name="connsiteX554" fmla="*/ 1777510 w 2853412"/>
              <a:gd name="connsiteY554" fmla="*/ 88360 h 3998622"/>
              <a:gd name="connsiteX555" fmla="*/ 1918374 w 2853412"/>
              <a:gd name="connsiteY555" fmla="*/ 106929 h 3998622"/>
              <a:gd name="connsiteX556" fmla="*/ 1971519 w 2853412"/>
              <a:gd name="connsiteY556" fmla="*/ 115253 h 3998622"/>
              <a:gd name="connsiteX557" fmla="*/ 1917734 w 2853412"/>
              <a:gd name="connsiteY557" fmla="*/ 115253 h 3998622"/>
              <a:gd name="connsiteX558" fmla="*/ 1775589 w 2853412"/>
              <a:gd name="connsiteY558" fmla="*/ 112691 h 3998622"/>
              <a:gd name="connsiteX559" fmla="*/ 1575178 w 2853412"/>
              <a:gd name="connsiteY559" fmla="*/ 109490 h 3998622"/>
              <a:gd name="connsiteX560" fmla="*/ 1462487 w 2853412"/>
              <a:gd name="connsiteY560" fmla="*/ 108850 h 3998622"/>
              <a:gd name="connsiteX561" fmla="*/ 1436875 w 2853412"/>
              <a:gd name="connsiteY561" fmla="*/ 108850 h 3998622"/>
              <a:gd name="connsiteX562" fmla="*/ 1345953 w 2853412"/>
              <a:gd name="connsiteY562" fmla="*/ 108850 h 3998622"/>
              <a:gd name="connsiteX563" fmla="*/ 1322903 w 2853412"/>
              <a:gd name="connsiteY563" fmla="*/ 108850 h 3998622"/>
              <a:gd name="connsiteX564" fmla="*/ 1084714 w 2853412"/>
              <a:gd name="connsiteY564" fmla="*/ 1635946 h 3998622"/>
              <a:gd name="connsiteX565" fmla="*/ 1209571 w 2853412"/>
              <a:gd name="connsiteY565" fmla="*/ 108850 h 3998622"/>
              <a:gd name="connsiteX566" fmla="*/ 1131456 w 2853412"/>
              <a:gd name="connsiteY566" fmla="*/ 108850 h 3998622"/>
              <a:gd name="connsiteX567" fmla="*/ 1013642 w 2853412"/>
              <a:gd name="connsiteY567" fmla="*/ 1564873 h 3998622"/>
              <a:gd name="connsiteX568" fmla="*/ 848447 w 2853412"/>
              <a:gd name="connsiteY568" fmla="*/ 1406721 h 399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</a:cxnLst>
            <a:rect l="l" t="t" r="r" b="b"/>
            <a:pathLst>
              <a:path w="2853412" h="3998622">
                <a:moveTo>
                  <a:pt x="974584" y="1755680"/>
                </a:moveTo>
                <a:cubicBezTo>
                  <a:pt x="994433" y="1777450"/>
                  <a:pt x="1010440" y="1798580"/>
                  <a:pt x="1023887" y="1820990"/>
                </a:cubicBezTo>
                <a:cubicBezTo>
                  <a:pt x="1030290" y="1831235"/>
                  <a:pt x="1032851" y="1836357"/>
                  <a:pt x="1033491" y="1838918"/>
                </a:cubicBezTo>
                <a:lnTo>
                  <a:pt x="1037333" y="1847242"/>
                </a:lnTo>
                <a:lnTo>
                  <a:pt x="1057822" y="1893983"/>
                </a:lnTo>
                <a:lnTo>
                  <a:pt x="1076391" y="1846602"/>
                </a:lnTo>
                <a:cubicBezTo>
                  <a:pt x="1076391" y="1846602"/>
                  <a:pt x="1078311" y="1842120"/>
                  <a:pt x="1079592" y="1835717"/>
                </a:cubicBezTo>
                <a:cubicBezTo>
                  <a:pt x="1080873" y="1828673"/>
                  <a:pt x="1083434" y="1817788"/>
                  <a:pt x="1082153" y="1804342"/>
                </a:cubicBezTo>
                <a:cubicBezTo>
                  <a:pt x="1082153" y="1798580"/>
                  <a:pt x="1081513" y="1792177"/>
                  <a:pt x="1080232" y="1785774"/>
                </a:cubicBezTo>
                <a:cubicBezTo>
                  <a:pt x="1102002" y="1803062"/>
                  <a:pt x="1123132" y="1818429"/>
                  <a:pt x="1142981" y="1833155"/>
                </a:cubicBezTo>
                <a:cubicBezTo>
                  <a:pt x="1250550" y="1912552"/>
                  <a:pt x="1304334" y="1952250"/>
                  <a:pt x="1267198" y="2066222"/>
                </a:cubicBezTo>
                <a:cubicBezTo>
                  <a:pt x="1267198" y="2067502"/>
                  <a:pt x="1267198" y="2068142"/>
                  <a:pt x="1266557" y="2069423"/>
                </a:cubicBezTo>
                <a:cubicBezTo>
                  <a:pt x="1235183" y="2169309"/>
                  <a:pt x="1247348" y="2289043"/>
                  <a:pt x="1259514" y="2404936"/>
                </a:cubicBezTo>
                <a:cubicBezTo>
                  <a:pt x="1265277" y="2460641"/>
                  <a:pt x="1271039" y="2513145"/>
                  <a:pt x="1271039" y="2559887"/>
                </a:cubicBezTo>
                <a:cubicBezTo>
                  <a:pt x="1271039" y="2638002"/>
                  <a:pt x="1256953" y="2698190"/>
                  <a:pt x="1204449" y="2724442"/>
                </a:cubicBezTo>
                <a:cubicBezTo>
                  <a:pt x="1153226" y="2750053"/>
                  <a:pt x="1111607" y="2766061"/>
                  <a:pt x="1077671" y="2779507"/>
                </a:cubicBezTo>
                <a:cubicBezTo>
                  <a:pt x="1015563" y="2803838"/>
                  <a:pt x="973304" y="2820485"/>
                  <a:pt x="959857" y="2869148"/>
                </a:cubicBezTo>
                <a:cubicBezTo>
                  <a:pt x="957937" y="2874910"/>
                  <a:pt x="956656" y="2881313"/>
                  <a:pt x="956016" y="2888356"/>
                </a:cubicBezTo>
                <a:cubicBezTo>
                  <a:pt x="879821" y="2904364"/>
                  <a:pt x="702460" y="2951105"/>
                  <a:pt x="702460" y="3027940"/>
                </a:cubicBezTo>
                <a:lnTo>
                  <a:pt x="702460" y="3725218"/>
                </a:lnTo>
                <a:cubicBezTo>
                  <a:pt x="651877" y="3731621"/>
                  <a:pt x="612819" y="3774520"/>
                  <a:pt x="612819" y="3827024"/>
                </a:cubicBezTo>
                <a:lnTo>
                  <a:pt x="612819" y="3998622"/>
                </a:lnTo>
                <a:lnTo>
                  <a:pt x="2263491" y="3998622"/>
                </a:lnTo>
                <a:lnTo>
                  <a:pt x="2263491" y="3827024"/>
                </a:lnTo>
                <a:cubicBezTo>
                  <a:pt x="2263491" y="3774520"/>
                  <a:pt x="2224434" y="3731621"/>
                  <a:pt x="2173851" y="3725218"/>
                </a:cubicBezTo>
                <a:lnTo>
                  <a:pt x="2173851" y="3027940"/>
                </a:lnTo>
                <a:cubicBezTo>
                  <a:pt x="2173851" y="2951105"/>
                  <a:pt x="1996490" y="2905004"/>
                  <a:pt x="1920295" y="2888356"/>
                </a:cubicBezTo>
                <a:cubicBezTo>
                  <a:pt x="1919655" y="2881313"/>
                  <a:pt x="1918374" y="2874910"/>
                  <a:pt x="1916453" y="2869148"/>
                </a:cubicBezTo>
                <a:cubicBezTo>
                  <a:pt x="1903007" y="2820485"/>
                  <a:pt x="1861388" y="2803838"/>
                  <a:pt x="1798640" y="2779507"/>
                </a:cubicBezTo>
                <a:cubicBezTo>
                  <a:pt x="1764704" y="2766701"/>
                  <a:pt x="1723085" y="2750053"/>
                  <a:pt x="1671862" y="2724442"/>
                </a:cubicBezTo>
                <a:cubicBezTo>
                  <a:pt x="1619358" y="2698190"/>
                  <a:pt x="1604631" y="2638002"/>
                  <a:pt x="1605272" y="2559887"/>
                </a:cubicBezTo>
                <a:cubicBezTo>
                  <a:pt x="1605272" y="2513145"/>
                  <a:pt x="1611034" y="2460641"/>
                  <a:pt x="1616797" y="2404936"/>
                </a:cubicBezTo>
                <a:cubicBezTo>
                  <a:pt x="1628962" y="2289043"/>
                  <a:pt x="1641128" y="2169309"/>
                  <a:pt x="1609754" y="2069423"/>
                </a:cubicBezTo>
                <a:cubicBezTo>
                  <a:pt x="1609754" y="2068142"/>
                  <a:pt x="1609754" y="2067502"/>
                  <a:pt x="1609113" y="2066222"/>
                </a:cubicBezTo>
                <a:cubicBezTo>
                  <a:pt x="1571976" y="1952250"/>
                  <a:pt x="1625761" y="1912552"/>
                  <a:pt x="1733330" y="1833155"/>
                </a:cubicBezTo>
                <a:cubicBezTo>
                  <a:pt x="1745495" y="1824191"/>
                  <a:pt x="1758301" y="1814587"/>
                  <a:pt x="1772388" y="1804342"/>
                </a:cubicBezTo>
                <a:lnTo>
                  <a:pt x="1772388" y="1804342"/>
                </a:lnTo>
                <a:cubicBezTo>
                  <a:pt x="1771747" y="1818429"/>
                  <a:pt x="1773668" y="1828673"/>
                  <a:pt x="1774949" y="1835717"/>
                </a:cubicBezTo>
                <a:cubicBezTo>
                  <a:pt x="1776870" y="1842760"/>
                  <a:pt x="1778150" y="1845961"/>
                  <a:pt x="1778150" y="1847242"/>
                </a:cubicBezTo>
                <a:lnTo>
                  <a:pt x="1796719" y="1894623"/>
                </a:lnTo>
                <a:lnTo>
                  <a:pt x="1817208" y="1847882"/>
                </a:lnTo>
                <a:lnTo>
                  <a:pt x="1820410" y="1840199"/>
                </a:lnTo>
                <a:cubicBezTo>
                  <a:pt x="1820410" y="1840199"/>
                  <a:pt x="1824251" y="1831875"/>
                  <a:pt x="1830014" y="1822270"/>
                </a:cubicBezTo>
                <a:cubicBezTo>
                  <a:pt x="1844100" y="1799860"/>
                  <a:pt x="1860108" y="1778731"/>
                  <a:pt x="1879316" y="1756961"/>
                </a:cubicBezTo>
                <a:cubicBezTo>
                  <a:pt x="1897245" y="1737112"/>
                  <a:pt x="1920295" y="1715342"/>
                  <a:pt x="1946547" y="1691011"/>
                </a:cubicBezTo>
                <a:cubicBezTo>
                  <a:pt x="1946547" y="1691011"/>
                  <a:pt x="1947187" y="1690370"/>
                  <a:pt x="1947828" y="1689730"/>
                </a:cubicBezTo>
                <a:cubicBezTo>
                  <a:pt x="1956792" y="1681406"/>
                  <a:pt x="1965756" y="1673082"/>
                  <a:pt x="1975360" y="1664118"/>
                </a:cubicBezTo>
                <a:cubicBezTo>
                  <a:pt x="1992648" y="1648111"/>
                  <a:pt x="2009936" y="1630823"/>
                  <a:pt x="2028504" y="1612255"/>
                </a:cubicBezTo>
                <a:cubicBezTo>
                  <a:pt x="2052195" y="1589204"/>
                  <a:pt x="2076526" y="1564873"/>
                  <a:pt x="2103419" y="1539902"/>
                </a:cubicBezTo>
                <a:cubicBezTo>
                  <a:pt x="2125188" y="1519412"/>
                  <a:pt x="2147599" y="1498283"/>
                  <a:pt x="2171290" y="1476513"/>
                </a:cubicBezTo>
                <a:cubicBezTo>
                  <a:pt x="2199462" y="1450261"/>
                  <a:pt x="2229556" y="1422728"/>
                  <a:pt x="2259009" y="1393275"/>
                </a:cubicBezTo>
                <a:lnTo>
                  <a:pt x="2282700" y="1370865"/>
                </a:lnTo>
                <a:cubicBezTo>
                  <a:pt x="2331363" y="1324764"/>
                  <a:pt x="2381305" y="1276742"/>
                  <a:pt x="2431248" y="1224238"/>
                </a:cubicBezTo>
                <a:cubicBezTo>
                  <a:pt x="2503601" y="1149964"/>
                  <a:pt x="2557385" y="1089777"/>
                  <a:pt x="2606048" y="1030870"/>
                </a:cubicBezTo>
                <a:cubicBezTo>
                  <a:pt x="2673278" y="948912"/>
                  <a:pt x="2723861" y="876559"/>
                  <a:pt x="2764840" y="804206"/>
                </a:cubicBezTo>
                <a:cubicBezTo>
                  <a:pt x="2822466" y="699839"/>
                  <a:pt x="2850639" y="610198"/>
                  <a:pt x="2853200" y="521838"/>
                </a:cubicBezTo>
                <a:cubicBezTo>
                  <a:pt x="2854481" y="468694"/>
                  <a:pt x="2849999" y="422593"/>
                  <a:pt x="2839114" y="375211"/>
                </a:cubicBezTo>
                <a:cubicBezTo>
                  <a:pt x="2825668" y="318865"/>
                  <a:pt x="2803257" y="270843"/>
                  <a:pt x="2771883" y="232426"/>
                </a:cubicBezTo>
                <a:cubicBezTo>
                  <a:pt x="2736667" y="188886"/>
                  <a:pt x="2685444" y="157512"/>
                  <a:pt x="2631659" y="145346"/>
                </a:cubicBezTo>
                <a:cubicBezTo>
                  <a:pt x="2610530" y="140224"/>
                  <a:pt x="2587479" y="137663"/>
                  <a:pt x="2564429" y="137663"/>
                </a:cubicBezTo>
                <a:cubicBezTo>
                  <a:pt x="2538177" y="137663"/>
                  <a:pt x="2510644" y="140864"/>
                  <a:pt x="2483112" y="147907"/>
                </a:cubicBezTo>
                <a:cubicBezTo>
                  <a:pt x="2413960" y="165836"/>
                  <a:pt x="2351852" y="199131"/>
                  <a:pt x="2301269" y="246512"/>
                </a:cubicBezTo>
                <a:cubicBezTo>
                  <a:pt x="2251966" y="12806"/>
                  <a:pt x="1750618" y="0"/>
                  <a:pt x="1645610" y="0"/>
                </a:cubicBezTo>
                <a:lnTo>
                  <a:pt x="1228140" y="0"/>
                </a:lnTo>
                <a:cubicBezTo>
                  <a:pt x="1120571" y="0"/>
                  <a:pt x="595531" y="12806"/>
                  <a:pt x="569920" y="265081"/>
                </a:cubicBezTo>
                <a:cubicBezTo>
                  <a:pt x="516135" y="208095"/>
                  <a:pt x="446984" y="167756"/>
                  <a:pt x="369508" y="147907"/>
                </a:cubicBezTo>
                <a:cubicBezTo>
                  <a:pt x="341976" y="140864"/>
                  <a:pt x="314443" y="137663"/>
                  <a:pt x="288191" y="137663"/>
                </a:cubicBezTo>
                <a:cubicBezTo>
                  <a:pt x="265141" y="137663"/>
                  <a:pt x="242731" y="140224"/>
                  <a:pt x="220961" y="145346"/>
                </a:cubicBezTo>
                <a:cubicBezTo>
                  <a:pt x="167176" y="157512"/>
                  <a:pt x="115953" y="188886"/>
                  <a:pt x="80737" y="232426"/>
                </a:cubicBezTo>
                <a:cubicBezTo>
                  <a:pt x="49362" y="270843"/>
                  <a:pt x="26952" y="318865"/>
                  <a:pt x="13506" y="375211"/>
                </a:cubicBezTo>
                <a:cubicBezTo>
                  <a:pt x="3902" y="421312"/>
                  <a:pt x="-580" y="468053"/>
                  <a:pt x="60" y="520557"/>
                </a:cubicBezTo>
                <a:cubicBezTo>
                  <a:pt x="2621" y="608917"/>
                  <a:pt x="30794" y="698558"/>
                  <a:pt x="88420" y="802926"/>
                </a:cubicBezTo>
                <a:cubicBezTo>
                  <a:pt x="129399" y="875279"/>
                  <a:pt x="179982" y="947632"/>
                  <a:pt x="247213" y="1029589"/>
                </a:cubicBezTo>
                <a:cubicBezTo>
                  <a:pt x="295875" y="1089136"/>
                  <a:pt x="349659" y="1148683"/>
                  <a:pt x="422012" y="1223598"/>
                </a:cubicBezTo>
                <a:cubicBezTo>
                  <a:pt x="471955" y="1275461"/>
                  <a:pt x="521898" y="1323483"/>
                  <a:pt x="570560" y="1370224"/>
                </a:cubicBezTo>
                <a:lnTo>
                  <a:pt x="593611" y="1392635"/>
                </a:lnTo>
                <a:cubicBezTo>
                  <a:pt x="623704" y="1421448"/>
                  <a:pt x="653158" y="1448980"/>
                  <a:pt x="681971" y="1475873"/>
                </a:cubicBezTo>
                <a:cubicBezTo>
                  <a:pt x="705662" y="1497643"/>
                  <a:pt x="728072" y="1518772"/>
                  <a:pt x="749201" y="1539261"/>
                </a:cubicBezTo>
                <a:cubicBezTo>
                  <a:pt x="776094" y="1564233"/>
                  <a:pt x="800425" y="1588564"/>
                  <a:pt x="824116" y="1612255"/>
                </a:cubicBezTo>
                <a:cubicBezTo>
                  <a:pt x="842684" y="1630823"/>
                  <a:pt x="859972" y="1647471"/>
                  <a:pt x="877260" y="1664118"/>
                </a:cubicBezTo>
                <a:cubicBezTo>
                  <a:pt x="886864" y="1673082"/>
                  <a:pt x="895828" y="1681406"/>
                  <a:pt x="904792" y="1689730"/>
                </a:cubicBezTo>
                <a:cubicBezTo>
                  <a:pt x="904792" y="1689730"/>
                  <a:pt x="905433" y="1690370"/>
                  <a:pt x="906073" y="1691011"/>
                </a:cubicBezTo>
                <a:cubicBezTo>
                  <a:pt x="932325" y="1715982"/>
                  <a:pt x="955375" y="1737112"/>
                  <a:pt x="973304" y="1756961"/>
                </a:cubicBezTo>
                <a:close/>
                <a:moveTo>
                  <a:pt x="1301773" y="2392130"/>
                </a:moveTo>
                <a:cubicBezTo>
                  <a:pt x="1268478" y="2246144"/>
                  <a:pt x="1294090" y="2136014"/>
                  <a:pt x="1316500" y="2070063"/>
                </a:cubicBezTo>
                <a:cubicBezTo>
                  <a:pt x="1354277" y="1959293"/>
                  <a:pt x="1276162" y="1905508"/>
                  <a:pt x="1276162" y="1905508"/>
                </a:cubicBezTo>
                <a:cubicBezTo>
                  <a:pt x="1276162" y="1905508"/>
                  <a:pt x="1280644" y="1905508"/>
                  <a:pt x="1287687" y="1905508"/>
                </a:cubicBezTo>
                <a:cubicBezTo>
                  <a:pt x="1294730" y="1905508"/>
                  <a:pt x="1305615" y="1905508"/>
                  <a:pt x="1317781" y="1905508"/>
                </a:cubicBezTo>
                <a:cubicBezTo>
                  <a:pt x="1342752" y="1905508"/>
                  <a:pt x="1376047" y="1905508"/>
                  <a:pt x="1409342" y="1906789"/>
                </a:cubicBezTo>
                <a:cubicBezTo>
                  <a:pt x="1418947" y="1906789"/>
                  <a:pt x="1428551" y="1907429"/>
                  <a:pt x="1438155" y="1908070"/>
                </a:cubicBezTo>
                <a:cubicBezTo>
                  <a:pt x="1461206" y="1909350"/>
                  <a:pt x="1483616" y="1911271"/>
                  <a:pt x="1501544" y="1913192"/>
                </a:cubicBezTo>
                <a:cubicBezTo>
                  <a:pt x="1526516" y="1915753"/>
                  <a:pt x="1543163" y="1919595"/>
                  <a:pt x="1543163" y="1919595"/>
                </a:cubicBezTo>
                <a:cubicBezTo>
                  <a:pt x="1543163" y="1919595"/>
                  <a:pt x="1526516" y="1922796"/>
                  <a:pt x="1501544" y="1925357"/>
                </a:cubicBezTo>
                <a:cubicBezTo>
                  <a:pt x="1488738" y="1926638"/>
                  <a:pt x="1474012" y="1927278"/>
                  <a:pt x="1458645" y="1927919"/>
                </a:cubicBezTo>
                <a:cubicBezTo>
                  <a:pt x="1452242" y="1927919"/>
                  <a:pt x="1445199" y="1927919"/>
                  <a:pt x="1438796" y="1927919"/>
                </a:cubicBezTo>
                <a:cubicBezTo>
                  <a:pt x="1429191" y="1927919"/>
                  <a:pt x="1419587" y="1927919"/>
                  <a:pt x="1409342" y="1927919"/>
                </a:cubicBezTo>
                <a:cubicBezTo>
                  <a:pt x="1401018" y="1927919"/>
                  <a:pt x="1392054" y="1927278"/>
                  <a:pt x="1383731" y="1926638"/>
                </a:cubicBezTo>
                <a:cubicBezTo>
                  <a:pt x="1385651" y="1951609"/>
                  <a:pt x="1388213" y="2038689"/>
                  <a:pt x="1347874" y="2119366"/>
                </a:cubicBezTo>
                <a:cubicBezTo>
                  <a:pt x="1330586" y="2153301"/>
                  <a:pt x="1322263" y="2186596"/>
                  <a:pt x="1319701" y="2222453"/>
                </a:cubicBezTo>
                <a:cubicBezTo>
                  <a:pt x="1333788" y="2235899"/>
                  <a:pt x="1406781" y="2241662"/>
                  <a:pt x="1438796" y="2243583"/>
                </a:cubicBezTo>
                <a:cubicBezTo>
                  <a:pt x="1448400" y="2243583"/>
                  <a:pt x="1454803" y="2244223"/>
                  <a:pt x="1454803" y="2244223"/>
                </a:cubicBezTo>
                <a:cubicBezTo>
                  <a:pt x="1449040" y="2244223"/>
                  <a:pt x="1443918" y="2244223"/>
                  <a:pt x="1438796" y="2244863"/>
                </a:cubicBezTo>
                <a:cubicBezTo>
                  <a:pt x="1333148" y="2250626"/>
                  <a:pt x="1323543" y="2301849"/>
                  <a:pt x="1322903" y="2315935"/>
                </a:cubicBezTo>
                <a:cubicBezTo>
                  <a:pt x="1328025" y="2358195"/>
                  <a:pt x="1336349" y="2405576"/>
                  <a:pt x="1346594" y="2461922"/>
                </a:cubicBezTo>
                <a:cubicBezTo>
                  <a:pt x="1374766" y="2620074"/>
                  <a:pt x="1302414" y="2648247"/>
                  <a:pt x="1302414" y="2648247"/>
                </a:cubicBezTo>
                <a:cubicBezTo>
                  <a:pt x="1302414" y="2648247"/>
                  <a:pt x="1335709" y="2537477"/>
                  <a:pt x="1302414" y="2391490"/>
                </a:cubicBezTo>
                <a:close/>
                <a:moveTo>
                  <a:pt x="980987" y="2931896"/>
                </a:moveTo>
                <a:cubicBezTo>
                  <a:pt x="980987" y="2931896"/>
                  <a:pt x="983548" y="2937018"/>
                  <a:pt x="984829" y="2940860"/>
                </a:cubicBezTo>
                <a:cubicBezTo>
                  <a:pt x="987390" y="2943422"/>
                  <a:pt x="989951" y="2947263"/>
                  <a:pt x="993793" y="2950465"/>
                </a:cubicBezTo>
                <a:cubicBezTo>
                  <a:pt x="998275" y="2953026"/>
                  <a:pt x="1002117" y="2956868"/>
                  <a:pt x="1007239" y="2959429"/>
                </a:cubicBezTo>
                <a:cubicBezTo>
                  <a:pt x="1012361" y="2961990"/>
                  <a:pt x="1018124" y="2964551"/>
                  <a:pt x="1024527" y="2967112"/>
                </a:cubicBezTo>
                <a:cubicBezTo>
                  <a:pt x="1037333" y="2971594"/>
                  <a:pt x="1052060" y="2976076"/>
                  <a:pt x="1068707" y="2979278"/>
                </a:cubicBezTo>
                <a:cubicBezTo>
                  <a:pt x="1084714" y="2983760"/>
                  <a:pt x="1103283" y="2985681"/>
                  <a:pt x="1122492" y="2988882"/>
                </a:cubicBezTo>
                <a:cubicBezTo>
                  <a:pt x="1141700" y="2991443"/>
                  <a:pt x="1162190" y="2992724"/>
                  <a:pt x="1183319" y="2995285"/>
                </a:cubicBezTo>
                <a:cubicBezTo>
                  <a:pt x="1204449" y="2996566"/>
                  <a:pt x="1226219" y="2997846"/>
                  <a:pt x="1248629" y="2999767"/>
                </a:cubicBezTo>
                <a:cubicBezTo>
                  <a:pt x="1271039" y="3000407"/>
                  <a:pt x="1293450" y="3001048"/>
                  <a:pt x="1315860" y="3001688"/>
                </a:cubicBezTo>
                <a:cubicBezTo>
                  <a:pt x="1338270" y="3002968"/>
                  <a:pt x="1361320" y="3002328"/>
                  <a:pt x="1383090" y="3002968"/>
                </a:cubicBezTo>
                <a:cubicBezTo>
                  <a:pt x="1405501" y="3002968"/>
                  <a:pt x="1427271" y="3003609"/>
                  <a:pt x="1448400" y="3002968"/>
                </a:cubicBezTo>
                <a:cubicBezTo>
                  <a:pt x="1490659" y="3002328"/>
                  <a:pt x="1530357" y="3002968"/>
                  <a:pt x="1564293" y="3001688"/>
                </a:cubicBezTo>
                <a:cubicBezTo>
                  <a:pt x="1632164" y="3000407"/>
                  <a:pt x="1677625" y="3000407"/>
                  <a:pt x="1677625" y="3000407"/>
                </a:cubicBezTo>
                <a:cubicBezTo>
                  <a:pt x="1677625" y="3000407"/>
                  <a:pt x="1632164" y="3004249"/>
                  <a:pt x="1564293" y="3009371"/>
                </a:cubicBezTo>
                <a:cubicBezTo>
                  <a:pt x="1530357" y="3011292"/>
                  <a:pt x="1490659" y="3013213"/>
                  <a:pt x="1448400" y="3014494"/>
                </a:cubicBezTo>
                <a:cubicBezTo>
                  <a:pt x="1427271" y="3015134"/>
                  <a:pt x="1404860" y="3014494"/>
                  <a:pt x="1383090" y="3014494"/>
                </a:cubicBezTo>
                <a:cubicBezTo>
                  <a:pt x="1360680" y="3014494"/>
                  <a:pt x="1338270" y="3014494"/>
                  <a:pt x="1315219" y="3014494"/>
                </a:cubicBezTo>
                <a:cubicBezTo>
                  <a:pt x="1292809" y="3013213"/>
                  <a:pt x="1269759" y="3012573"/>
                  <a:pt x="1247348" y="3011292"/>
                </a:cubicBezTo>
                <a:cubicBezTo>
                  <a:pt x="1224938" y="3009371"/>
                  <a:pt x="1203168" y="3007451"/>
                  <a:pt x="1182039" y="3006170"/>
                </a:cubicBezTo>
                <a:cubicBezTo>
                  <a:pt x="1160909" y="3003609"/>
                  <a:pt x="1140420" y="3001048"/>
                  <a:pt x="1121211" y="2997846"/>
                </a:cubicBezTo>
                <a:cubicBezTo>
                  <a:pt x="1102002" y="2994004"/>
                  <a:pt x="1083434" y="2991443"/>
                  <a:pt x="1067426" y="2986321"/>
                </a:cubicBezTo>
                <a:cubicBezTo>
                  <a:pt x="1050779" y="2982479"/>
                  <a:pt x="1036052" y="2976716"/>
                  <a:pt x="1023246" y="2971594"/>
                </a:cubicBezTo>
                <a:cubicBezTo>
                  <a:pt x="1016843" y="2968393"/>
                  <a:pt x="1011081" y="2965191"/>
                  <a:pt x="1005958" y="2962630"/>
                </a:cubicBezTo>
                <a:cubicBezTo>
                  <a:pt x="1000836" y="2959429"/>
                  <a:pt x="996354" y="2955587"/>
                  <a:pt x="992512" y="2952386"/>
                </a:cubicBezTo>
                <a:cubicBezTo>
                  <a:pt x="988671" y="2949184"/>
                  <a:pt x="986109" y="2945342"/>
                  <a:pt x="984189" y="2942141"/>
                </a:cubicBezTo>
                <a:cubicBezTo>
                  <a:pt x="982908" y="2938299"/>
                  <a:pt x="980987" y="2935738"/>
                  <a:pt x="980987" y="2932536"/>
                </a:cubicBezTo>
                <a:cubicBezTo>
                  <a:pt x="979706" y="2927414"/>
                  <a:pt x="981627" y="2924213"/>
                  <a:pt x="980987" y="2924213"/>
                </a:cubicBezTo>
                <a:cubicBezTo>
                  <a:pt x="980987" y="2924213"/>
                  <a:pt x="979706" y="2926774"/>
                  <a:pt x="980987" y="2931896"/>
                </a:cubicBezTo>
                <a:close/>
                <a:moveTo>
                  <a:pt x="1276162" y="2921652"/>
                </a:moveTo>
                <a:cubicBezTo>
                  <a:pt x="1276162" y="2921652"/>
                  <a:pt x="1309457" y="2785910"/>
                  <a:pt x="1349155" y="2760938"/>
                </a:cubicBezTo>
                <a:cubicBezTo>
                  <a:pt x="1349155" y="2760938"/>
                  <a:pt x="1368364" y="2762219"/>
                  <a:pt x="1382450" y="2762219"/>
                </a:cubicBezTo>
                <a:cubicBezTo>
                  <a:pt x="1382450" y="2762219"/>
                  <a:pt x="1324184" y="2812802"/>
                  <a:pt x="1276162" y="2921652"/>
                </a:cubicBezTo>
                <a:close/>
                <a:moveTo>
                  <a:pt x="1321622" y="2934457"/>
                </a:moveTo>
                <a:cubicBezTo>
                  <a:pt x="1339550" y="2934457"/>
                  <a:pt x="1356838" y="2935738"/>
                  <a:pt x="1374126" y="2935738"/>
                </a:cubicBezTo>
                <a:cubicBezTo>
                  <a:pt x="1408062" y="2935738"/>
                  <a:pt x="1440076" y="2937659"/>
                  <a:pt x="1466969" y="2937659"/>
                </a:cubicBezTo>
                <a:cubicBezTo>
                  <a:pt x="1494501" y="2937659"/>
                  <a:pt x="1516911" y="2938939"/>
                  <a:pt x="1532919" y="2939580"/>
                </a:cubicBezTo>
                <a:cubicBezTo>
                  <a:pt x="1548926" y="2940220"/>
                  <a:pt x="1557890" y="2940860"/>
                  <a:pt x="1557890" y="2940860"/>
                </a:cubicBezTo>
                <a:cubicBezTo>
                  <a:pt x="1557890" y="2940860"/>
                  <a:pt x="1548926" y="2942141"/>
                  <a:pt x="1532919" y="2944062"/>
                </a:cubicBezTo>
                <a:cubicBezTo>
                  <a:pt x="1516911" y="2945342"/>
                  <a:pt x="1494501" y="2948544"/>
                  <a:pt x="1466969" y="2950465"/>
                </a:cubicBezTo>
                <a:cubicBezTo>
                  <a:pt x="1453522" y="2951745"/>
                  <a:pt x="1438796" y="2952386"/>
                  <a:pt x="1422788" y="2953026"/>
                </a:cubicBezTo>
                <a:cubicBezTo>
                  <a:pt x="1407421" y="2953666"/>
                  <a:pt x="1390774" y="2954947"/>
                  <a:pt x="1373486" y="2954947"/>
                </a:cubicBezTo>
                <a:cubicBezTo>
                  <a:pt x="1339550" y="2954947"/>
                  <a:pt x="1303054" y="2955587"/>
                  <a:pt x="1266557" y="2954306"/>
                </a:cubicBezTo>
                <a:cubicBezTo>
                  <a:pt x="1247989" y="2953026"/>
                  <a:pt x="1230061" y="2953026"/>
                  <a:pt x="1212132" y="2951105"/>
                </a:cubicBezTo>
                <a:cubicBezTo>
                  <a:pt x="1194204" y="2949184"/>
                  <a:pt x="1176276" y="2947904"/>
                  <a:pt x="1159629" y="2945982"/>
                </a:cubicBezTo>
                <a:cubicBezTo>
                  <a:pt x="1142341" y="2943422"/>
                  <a:pt x="1126333" y="2941500"/>
                  <a:pt x="1110966" y="2937659"/>
                </a:cubicBezTo>
                <a:cubicBezTo>
                  <a:pt x="1095599" y="2934457"/>
                  <a:pt x="1080873" y="2931256"/>
                  <a:pt x="1067426" y="2927414"/>
                </a:cubicBezTo>
                <a:cubicBezTo>
                  <a:pt x="1053980" y="2924213"/>
                  <a:pt x="1042455" y="2919090"/>
                  <a:pt x="1032210" y="2914608"/>
                </a:cubicBezTo>
                <a:cubicBezTo>
                  <a:pt x="1027088" y="2912047"/>
                  <a:pt x="1022606" y="2909486"/>
                  <a:pt x="1018124" y="2907565"/>
                </a:cubicBezTo>
                <a:cubicBezTo>
                  <a:pt x="1014282" y="2905004"/>
                  <a:pt x="1010440" y="2902443"/>
                  <a:pt x="1007239" y="2899882"/>
                </a:cubicBezTo>
                <a:cubicBezTo>
                  <a:pt x="1000836" y="2894759"/>
                  <a:pt x="996994" y="2889637"/>
                  <a:pt x="995073" y="2885155"/>
                </a:cubicBezTo>
                <a:cubicBezTo>
                  <a:pt x="993153" y="2881313"/>
                  <a:pt x="993793" y="2878752"/>
                  <a:pt x="993793" y="2878752"/>
                </a:cubicBezTo>
                <a:cubicBezTo>
                  <a:pt x="993793" y="2878752"/>
                  <a:pt x="993793" y="2881313"/>
                  <a:pt x="996354" y="2884515"/>
                </a:cubicBezTo>
                <a:cubicBezTo>
                  <a:pt x="998275" y="2888356"/>
                  <a:pt x="1003397" y="2892198"/>
                  <a:pt x="1009800" y="2896680"/>
                </a:cubicBezTo>
                <a:cubicBezTo>
                  <a:pt x="1013002" y="2898601"/>
                  <a:pt x="1016843" y="2900522"/>
                  <a:pt x="1021325" y="2902443"/>
                </a:cubicBezTo>
                <a:cubicBezTo>
                  <a:pt x="1025808" y="2904364"/>
                  <a:pt x="1030290" y="2905644"/>
                  <a:pt x="1035412" y="2907565"/>
                </a:cubicBezTo>
                <a:cubicBezTo>
                  <a:pt x="1040534" y="2909486"/>
                  <a:pt x="1046297" y="2910767"/>
                  <a:pt x="1052060" y="2912047"/>
                </a:cubicBezTo>
                <a:cubicBezTo>
                  <a:pt x="1057822" y="2913968"/>
                  <a:pt x="1064225" y="2915249"/>
                  <a:pt x="1070628" y="2916529"/>
                </a:cubicBezTo>
                <a:cubicBezTo>
                  <a:pt x="1084074" y="2919090"/>
                  <a:pt x="1098160" y="2921652"/>
                  <a:pt x="1113527" y="2923572"/>
                </a:cubicBezTo>
                <a:cubicBezTo>
                  <a:pt x="1128894" y="2926134"/>
                  <a:pt x="1145542" y="2926774"/>
                  <a:pt x="1162190" y="2928695"/>
                </a:cubicBezTo>
                <a:cubicBezTo>
                  <a:pt x="1178837" y="2930616"/>
                  <a:pt x="1196765" y="2930616"/>
                  <a:pt x="1214053" y="2932536"/>
                </a:cubicBezTo>
                <a:cubicBezTo>
                  <a:pt x="1231981" y="2933817"/>
                  <a:pt x="1249910" y="2933817"/>
                  <a:pt x="1267838" y="2935098"/>
                </a:cubicBezTo>
                <a:cubicBezTo>
                  <a:pt x="1285766" y="2936378"/>
                  <a:pt x="1303694" y="2936378"/>
                  <a:pt x="1321622" y="2937018"/>
                </a:cubicBezTo>
                <a:close/>
                <a:moveTo>
                  <a:pt x="1504105" y="2689866"/>
                </a:moveTo>
                <a:cubicBezTo>
                  <a:pt x="1485537" y="2691146"/>
                  <a:pt x="1462487" y="2691787"/>
                  <a:pt x="1438155" y="2691146"/>
                </a:cubicBezTo>
                <a:cubicBezTo>
                  <a:pt x="1431112" y="2691146"/>
                  <a:pt x="1424069" y="2691146"/>
                  <a:pt x="1417026" y="2691146"/>
                </a:cubicBezTo>
                <a:cubicBezTo>
                  <a:pt x="1385651" y="2690506"/>
                  <a:pt x="1354277" y="2687305"/>
                  <a:pt x="1330586" y="2683463"/>
                </a:cubicBezTo>
                <a:cubicBezTo>
                  <a:pt x="1319061" y="2681542"/>
                  <a:pt x="1309457" y="2678981"/>
                  <a:pt x="1302414" y="2677060"/>
                </a:cubicBezTo>
                <a:cubicBezTo>
                  <a:pt x="1296011" y="2675139"/>
                  <a:pt x="1292169" y="2672578"/>
                  <a:pt x="1292809" y="2672578"/>
                </a:cubicBezTo>
                <a:cubicBezTo>
                  <a:pt x="1292809" y="2672578"/>
                  <a:pt x="1296651" y="2674499"/>
                  <a:pt x="1303054" y="2675139"/>
                </a:cubicBezTo>
                <a:cubicBezTo>
                  <a:pt x="1310097" y="2676420"/>
                  <a:pt x="1319701" y="2676420"/>
                  <a:pt x="1331227" y="2677060"/>
                </a:cubicBezTo>
                <a:cubicBezTo>
                  <a:pt x="1354917" y="2677060"/>
                  <a:pt x="1386292" y="2678341"/>
                  <a:pt x="1417666" y="2678981"/>
                </a:cubicBezTo>
                <a:cubicBezTo>
                  <a:pt x="1424709" y="2678981"/>
                  <a:pt x="1431112" y="2678981"/>
                  <a:pt x="1438155" y="2679621"/>
                </a:cubicBezTo>
                <a:cubicBezTo>
                  <a:pt x="1462487" y="2680262"/>
                  <a:pt x="1485537" y="2682182"/>
                  <a:pt x="1504105" y="2683463"/>
                </a:cubicBezTo>
                <a:cubicBezTo>
                  <a:pt x="1527796" y="2685384"/>
                  <a:pt x="1543163" y="2687305"/>
                  <a:pt x="1543163" y="2687305"/>
                </a:cubicBezTo>
                <a:cubicBezTo>
                  <a:pt x="1543163" y="2687305"/>
                  <a:pt x="1527156" y="2689226"/>
                  <a:pt x="1504105" y="2690506"/>
                </a:cubicBezTo>
                <a:close/>
                <a:moveTo>
                  <a:pt x="1265277" y="2719960"/>
                </a:moveTo>
                <a:cubicBezTo>
                  <a:pt x="1265277" y="2719960"/>
                  <a:pt x="1269118" y="2721240"/>
                  <a:pt x="1271680" y="2721880"/>
                </a:cubicBezTo>
                <a:cubicBezTo>
                  <a:pt x="1277442" y="2723161"/>
                  <a:pt x="1285766" y="2723801"/>
                  <a:pt x="1295370" y="2724442"/>
                </a:cubicBezTo>
                <a:cubicBezTo>
                  <a:pt x="1315219" y="2725082"/>
                  <a:pt x="1342112" y="2726362"/>
                  <a:pt x="1368364" y="2727643"/>
                </a:cubicBezTo>
                <a:cubicBezTo>
                  <a:pt x="1393335" y="2728924"/>
                  <a:pt x="1418947" y="2731485"/>
                  <a:pt x="1438155" y="2734046"/>
                </a:cubicBezTo>
                <a:cubicBezTo>
                  <a:pt x="1439436" y="2734046"/>
                  <a:pt x="1440717" y="2734046"/>
                  <a:pt x="1441357" y="2734046"/>
                </a:cubicBezTo>
                <a:cubicBezTo>
                  <a:pt x="1461206" y="2736607"/>
                  <a:pt x="1474652" y="2740449"/>
                  <a:pt x="1474652" y="2740449"/>
                </a:cubicBezTo>
                <a:cubicBezTo>
                  <a:pt x="1474652" y="2740449"/>
                  <a:pt x="1461206" y="2743650"/>
                  <a:pt x="1440717" y="2746212"/>
                </a:cubicBezTo>
                <a:cubicBezTo>
                  <a:pt x="1439436" y="2746212"/>
                  <a:pt x="1438796" y="2746212"/>
                  <a:pt x="1437515" y="2746212"/>
                </a:cubicBezTo>
                <a:cubicBezTo>
                  <a:pt x="1417666" y="2748132"/>
                  <a:pt x="1392054" y="2749413"/>
                  <a:pt x="1366443" y="2748132"/>
                </a:cubicBezTo>
                <a:cubicBezTo>
                  <a:pt x="1339550" y="2746212"/>
                  <a:pt x="1312018" y="2742370"/>
                  <a:pt x="1292169" y="2735327"/>
                </a:cubicBezTo>
                <a:cubicBezTo>
                  <a:pt x="1282565" y="2732125"/>
                  <a:pt x="1274241" y="2728283"/>
                  <a:pt x="1269118" y="2725082"/>
                </a:cubicBezTo>
                <a:cubicBezTo>
                  <a:pt x="1263996" y="2721880"/>
                  <a:pt x="1262075" y="2718039"/>
                  <a:pt x="1262715" y="2718039"/>
                </a:cubicBezTo>
                <a:cubicBezTo>
                  <a:pt x="1262715" y="2718039"/>
                  <a:pt x="1262715" y="2718679"/>
                  <a:pt x="1264636" y="2719319"/>
                </a:cubicBezTo>
                <a:close/>
                <a:moveTo>
                  <a:pt x="1005318" y="2865946"/>
                </a:moveTo>
                <a:cubicBezTo>
                  <a:pt x="1005318" y="2865946"/>
                  <a:pt x="1020685" y="2831370"/>
                  <a:pt x="1096880" y="2808320"/>
                </a:cubicBezTo>
                <a:cubicBezTo>
                  <a:pt x="1173075" y="2785269"/>
                  <a:pt x="1256313" y="2733406"/>
                  <a:pt x="1256313" y="2733406"/>
                </a:cubicBezTo>
                <a:cubicBezTo>
                  <a:pt x="1274881" y="2744291"/>
                  <a:pt x="1293450" y="2749413"/>
                  <a:pt x="1293450" y="2749413"/>
                </a:cubicBezTo>
                <a:cubicBezTo>
                  <a:pt x="1226219" y="2808960"/>
                  <a:pt x="1231341" y="2913328"/>
                  <a:pt x="1131456" y="2910767"/>
                </a:cubicBezTo>
                <a:cubicBezTo>
                  <a:pt x="1030930" y="2908205"/>
                  <a:pt x="1005958" y="2865946"/>
                  <a:pt x="1005958" y="2865946"/>
                </a:cubicBezTo>
                <a:close/>
                <a:moveTo>
                  <a:pt x="749201" y="3081084"/>
                </a:moveTo>
                <a:cubicBezTo>
                  <a:pt x="831159" y="3122063"/>
                  <a:pt x="980347" y="3122063"/>
                  <a:pt x="980347" y="3122063"/>
                </a:cubicBezTo>
                <a:cubicBezTo>
                  <a:pt x="763288" y="3131027"/>
                  <a:pt x="749201" y="3737383"/>
                  <a:pt x="749201" y="3737383"/>
                </a:cubicBezTo>
                <a:lnTo>
                  <a:pt x="749201" y="3081084"/>
                </a:lnTo>
                <a:close/>
                <a:moveTo>
                  <a:pt x="658280" y="3885291"/>
                </a:moveTo>
                <a:lnTo>
                  <a:pt x="658280" y="3832787"/>
                </a:lnTo>
                <a:cubicBezTo>
                  <a:pt x="658280" y="3816779"/>
                  <a:pt x="666604" y="3764916"/>
                  <a:pt x="728072" y="3770678"/>
                </a:cubicBezTo>
                <a:cubicBezTo>
                  <a:pt x="1088556" y="3805894"/>
                  <a:pt x="1929259" y="3786686"/>
                  <a:pt x="1929259" y="3786686"/>
                </a:cubicBezTo>
                <a:cubicBezTo>
                  <a:pt x="1929259" y="3786686"/>
                  <a:pt x="731914" y="3844952"/>
                  <a:pt x="658280" y="3885291"/>
                </a:cubicBezTo>
                <a:close/>
                <a:moveTo>
                  <a:pt x="2113023" y="3081084"/>
                </a:moveTo>
                <a:cubicBezTo>
                  <a:pt x="2113023" y="3081084"/>
                  <a:pt x="2113663" y="3091329"/>
                  <a:pt x="2114944" y="3108617"/>
                </a:cubicBezTo>
                <a:cubicBezTo>
                  <a:pt x="2115584" y="3125905"/>
                  <a:pt x="2118145" y="3151516"/>
                  <a:pt x="2118786" y="3181610"/>
                </a:cubicBezTo>
                <a:cubicBezTo>
                  <a:pt x="2119426" y="3211704"/>
                  <a:pt x="2121347" y="3246920"/>
                  <a:pt x="2121987" y="3284697"/>
                </a:cubicBezTo>
                <a:cubicBezTo>
                  <a:pt x="2122627" y="3322474"/>
                  <a:pt x="2123268" y="3362172"/>
                  <a:pt x="2123268" y="3402511"/>
                </a:cubicBezTo>
                <a:cubicBezTo>
                  <a:pt x="2123268" y="3442849"/>
                  <a:pt x="2123268" y="3482547"/>
                  <a:pt x="2121987" y="3520324"/>
                </a:cubicBezTo>
                <a:cubicBezTo>
                  <a:pt x="2121987" y="3558102"/>
                  <a:pt x="2119426" y="3593318"/>
                  <a:pt x="2118786" y="3623411"/>
                </a:cubicBezTo>
                <a:cubicBezTo>
                  <a:pt x="2118145" y="3653505"/>
                  <a:pt x="2115584" y="3678476"/>
                  <a:pt x="2114944" y="3696405"/>
                </a:cubicBezTo>
                <a:cubicBezTo>
                  <a:pt x="2113663" y="3713692"/>
                  <a:pt x="2113023" y="3723937"/>
                  <a:pt x="2113023" y="3723937"/>
                </a:cubicBezTo>
                <a:cubicBezTo>
                  <a:pt x="2113023" y="3723937"/>
                  <a:pt x="2112383" y="3713692"/>
                  <a:pt x="2111102" y="3696405"/>
                </a:cubicBezTo>
                <a:cubicBezTo>
                  <a:pt x="2110462" y="3679117"/>
                  <a:pt x="2107901" y="3653505"/>
                  <a:pt x="2107260" y="3623411"/>
                </a:cubicBezTo>
                <a:cubicBezTo>
                  <a:pt x="2106620" y="3593318"/>
                  <a:pt x="2104699" y="3558102"/>
                  <a:pt x="2104059" y="3520324"/>
                </a:cubicBezTo>
                <a:cubicBezTo>
                  <a:pt x="2103419" y="3482547"/>
                  <a:pt x="2102778" y="3442849"/>
                  <a:pt x="2102778" y="3402511"/>
                </a:cubicBezTo>
                <a:cubicBezTo>
                  <a:pt x="2102778" y="3362172"/>
                  <a:pt x="2102778" y="3322474"/>
                  <a:pt x="2104059" y="3284697"/>
                </a:cubicBezTo>
                <a:cubicBezTo>
                  <a:pt x="2104059" y="3246920"/>
                  <a:pt x="2106620" y="3211704"/>
                  <a:pt x="2107260" y="3181610"/>
                </a:cubicBezTo>
                <a:cubicBezTo>
                  <a:pt x="2108541" y="3151516"/>
                  <a:pt x="2110462" y="3126545"/>
                  <a:pt x="2111102" y="3108617"/>
                </a:cubicBezTo>
                <a:cubicBezTo>
                  <a:pt x="2112383" y="3091329"/>
                  <a:pt x="2113023" y="3081084"/>
                  <a:pt x="2113023" y="3081084"/>
                </a:cubicBezTo>
                <a:close/>
                <a:moveTo>
                  <a:pt x="2052836" y="3054832"/>
                </a:moveTo>
                <a:cubicBezTo>
                  <a:pt x="2089972" y="3052911"/>
                  <a:pt x="2110462" y="3051631"/>
                  <a:pt x="2110462" y="3051631"/>
                </a:cubicBezTo>
                <a:cubicBezTo>
                  <a:pt x="2110462" y="3051631"/>
                  <a:pt x="2089332" y="3053552"/>
                  <a:pt x="2052836" y="3056753"/>
                </a:cubicBezTo>
                <a:cubicBezTo>
                  <a:pt x="2016339" y="3059955"/>
                  <a:pt x="1963835" y="3065077"/>
                  <a:pt x="1900446" y="3068919"/>
                </a:cubicBezTo>
                <a:cubicBezTo>
                  <a:pt x="1869072" y="3070839"/>
                  <a:pt x="1834496" y="3073401"/>
                  <a:pt x="1798640" y="3075962"/>
                </a:cubicBezTo>
                <a:cubicBezTo>
                  <a:pt x="1762143" y="3077883"/>
                  <a:pt x="1724366" y="3080444"/>
                  <a:pt x="1684668" y="3082365"/>
                </a:cubicBezTo>
                <a:cubicBezTo>
                  <a:pt x="1644970" y="3084926"/>
                  <a:pt x="1604631" y="3086207"/>
                  <a:pt x="1563012" y="3087487"/>
                </a:cubicBezTo>
                <a:cubicBezTo>
                  <a:pt x="1521393" y="3089408"/>
                  <a:pt x="1479134" y="3090048"/>
                  <a:pt x="1436875" y="3091329"/>
                </a:cubicBezTo>
                <a:cubicBezTo>
                  <a:pt x="1352356" y="3093250"/>
                  <a:pt x="1267838" y="3094530"/>
                  <a:pt x="1189082" y="3094530"/>
                </a:cubicBezTo>
                <a:cubicBezTo>
                  <a:pt x="1149384" y="3094530"/>
                  <a:pt x="1110966" y="3093250"/>
                  <a:pt x="1075110" y="3091969"/>
                </a:cubicBezTo>
                <a:cubicBezTo>
                  <a:pt x="1038613" y="3091329"/>
                  <a:pt x="1004678" y="3088127"/>
                  <a:pt x="972663" y="3086207"/>
                </a:cubicBezTo>
                <a:cubicBezTo>
                  <a:pt x="941289" y="3084286"/>
                  <a:pt x="911836" y="3082365"/>
                  <a:pt x="886224" y="3079163"/>
                </a:cubicBezTo>
                <a:cubicBezTo>
                  <a:pt x="860612" y="3075962"/>
                  <a:pt x="838202" y="3072120"/>
                  <a:pt x="820274" y="3067638"/>
                </a:cubicBezTo>
                <a:cubicBezTo>
                  <a:pt x="783777" y="3059314"/>
                  <a:pt x="763928" y="3050990"/>
                  <a:pt x="763928" y="3050990"/>
                </a:cubicBezTo>
                <a:cubicBezTo>
                  <a:pt x="763928" y="3050990"/>
                  <a:pt x="785698" y="3048429"/>
                  <a:pt x="822835" y="3047149"/>
                </a:cubicBezTo>
                <a:cubicBezTo>
                  <a:pt x="841403" y="3047149"/>
                  <a:pt x="863814" y="3047149"/>
                  <a:pt x="889425" y="3047149"/>
                </a:cubicBezTo>
                <a:cubicBezTo>
                  <a:pt x="915037" y="3047789"/>
                  <a:pt x="943850" y="3050350"/>
                  <a:pt x="975224" y="3051631"/>
                </a:cubicBezTo>
                <a:cubicBezTo>
                  <a:pt x="1037973" y="3054832"/>
                  <a:pt x="1111607" y="3058034"/>
                  <a:pt x="1190363" y="3061875"/>
                </a:cubicBezTo>
                <a:cubicBezTo>
                  <a:pt x="1269118" y="3065717"/>
                  <a:pt x="1353637" y="3068278"/>
                  <a:pt x="1437515" y="3068919"/>
                </a:cubicBezTo>
                <a:cubicBezTo>
                  <a:pt x="1479774" y="3068919"/>
                  <a:pt x="1522034" y="3069559"/>
                  <a:pt x="1563012" y="3068919"/>
                </a:cubicBezTo>
                <a:cubicBezTo>
                  <a:pt x="1604631" y="3068919"/>
                  <a:pt x="1644970" y="3068919"/>
                  <a:pt x="1684668" y="3067638"/>
                </a:cubicBezTo>
                <a:cubicBezTo>
                  <a:pt x="1724366" y="3066998"/>
                  <a:pt x="1762143" y="3065717"/>
                  <a:pt x="1798640" y="3065077"/>
                </a:cubicBezTo>
                <a:cubicBezTo>
                  <a:pt x="1835136" y="3063796"/>
                  <a:pt x="1869072" y="3062516"/>
                  <a:pt x="1900446" y="3061235"/>
                </a:cubicBezTo>
                <a:cubicBezTo>
                  <a:pt x="1963835" y="3059314"/>
                  <a:pt x="2016339" y="3055473"/>
                  <a:pt x="2052836" y="3053552"/>
                </a:cubicBezTo>
                <a:close/>
                <a:moveTo>
                  <a:pt x="1720524" y="2782068"/>
                </a:moveTo>
                <a:cubicBezTo>
                  <a:pt x="1745495" y="2791032"/>
                  <a:pt x="1778791" y="2802557"/>
                  <a:pt x="1812086" y="2816003"/>
                </a:cubicBezTo>
                <a:cubicBezTo>
                  <a:pt x="1820410" y="2819205"/>
                  <a:pt x="1828733" y="2822406"/>
                  <a:pt x="1836417" y="2826248"/>
                </a:cubicBezTo>
                <a:cubicBezTo>
                  <a:pt x="1844741" y="2830090"/>
                  <a:pt x="1852424" y="2835212"/>
                  <a:pt x="1858827" y="2840975"/>
                </a:cubicBezTo>
                <a:cubicBezTo>
                  <a:pt x="1872273" y="2852500"/>
                  <a:pt x="1880597" y="2866586"/>
                  <a:pt x="1885079" y="2879392"/>
                </a:cubicBezTo>
                <a:cubicBezTo>
                  <a:pt x="1889561" y="2892198"/>
                  <a:pt x="1889561" y="2904364"/>
                  <a:pt x="1888921" y="2912047"/>
                </a:cubicBezTo>
                <a:cubicBezTo>
                  <a:pt x="1888281" y="2919731"/>
                  <a:pt x="1885079" y="2923572"/>
                  <a:pt x="1885079" y="2923572"/>
                </a:cubicBezTo>
                <a:cubicBezTo>
                  <a:pt x="1885079" y="2923572"/>
                  <a:pt x="1885079" y="2922292"/>
                  <a:pt x="1885719" y="2920371"/>
                </a:cubicBezTo>
                <a:cubicBezTo>
                  <a:pt x="1885719" y="2918450"/>
                  <a:pt x="1886360" y="2915249"/>
                  <a:pt x="1886360" y="2911407"/>
                </a:cubicBezTo>
                <a:cubicBezTo>
                  <a:pt x="1886360" y="2903723"/>
                  <a:pt x="1884439" y="2892838"/>
                  <a:pt x="1879316" y="2881313"/>
                </a:cubicBezTo>
                <a:cubicBezTo>
                  <a:pt x="1876755" y="2875551"/>
                  <a:pt x="1873554" y="2869148"/>
                  <a:pt x="1868432" y="2864025"/>
                </a:cubicBezTo>
                <a:cubicBezTo>
                  <a:pt x="1863949" y="2858263"/>
                  <a:pt x="1858187" y="2853140"/>
                  <a:pt x="1852424" y="2848018"/>
                </a:cubicBezTo>
                <a:cubicBezTo>
                  <a:pt x="1846021" y="2842895"/>
                  <a:pt x="1838978" y="2839054"/>
                  <a:pt x="1831935" y="2835212"/>
                </a:cubicBezTo>
                <a:cubicBezTo>
                  <a:pt x="1823611" y="2831370"/>
                  <a:pt x="1815928" y="2828809"/>
                  <a:pt x="1807604" y="2825608"/>
                </a:cubicBezTo>
                <a:cubicBezTo>
                  <a:pt x="1774949" y="2812802"/>
                  <a:pt x="1742294" y="2798075"/>
                  <a:pt x="1717963" y="2787190"/>
                </a:cubicBezTo>
                <a:cubicBezTo>
                  <a:pt x="1693632" y="2776305"/>
                  <a:pt x="1678265" y="2767981"/>
                  <a:pt x="1678265" y="2767981"/>
                </a:cubicBezTo>
                <a:cubicBezTo>
                  <a:pt x="1678265" y="2767981"/>
                  <a:pt x="1695553" y="2773104"/>
                  <a:pt x="1720524" y="2781428"/>
                </a:cubicBezTo>
                <a:close/>
                <a:moveTo>
                  <a:pt x="1570696" y="2084790"/>
                </a:moveTo>
                <a:cubicBezTo>
                  <a:pt x="1575818" y="2101438"/>
                  <a:pt x="1582221" y="2124488"/>
                  <a:pt x="1586703" y="2153942"/>
                </a:cubicBezTo>
                <a:cubicBezTo>
                  <a:pt x="1591185" y="2182755"/>
                  <a:pt x="1595027" y="2217331"/>
                  <a:pt x="1595027" y="2253827"/>
                </a:cubicBezTo>
                <a:cubicBezTo>
                  <a:pt x="1595027" y="2290324"/>
                  <a:pt x="1592466" y="2330022"/>
                  <a:pt x="1586703" y="2368439"/>
                </a:cubicBezTo>
                <a:cubicBezTo>
                  <a:pt x="1580941" y="2406857"/>
                  <a:pt x="1575818" y="2444634"/>
                  <a:pt x="1572617" y="2480490"/>
                </a:cubicBezTo>
                <a:cubicBezTo>
                  <a:pt x="1571336" y="2498419"/>
                  <a:pt x="1569415" y="2515707"/>
                  <a:pt x="1569415" y="2532354"/>
                </a:cubicBezTo>
                <a:cubicBezTo>
                  <a:pt x="1569415" y="2549002"/>
                  <a:pt x="1569415" y="2564369"/>
                  <a:pt x="1570696" y="2578455"/>
                </a:cubicBezTo>
                <a:cubicBezTo>
                  <a:pt x="1573257" y="2606628"/>
                  <a:pt x="1579020" y="2630319"/>
                  <a:pt x="1584142" y="2646326"/>
                </a:cubicBezTo>
                <a:cubicBezTo>
                  <a:pt x="1589264" y="2662333"/>
                  <a:pt x="1591825" y="2671938"/>
                  <a:pt x="1591825" y="2671938"/>
                </a:cubicBezTo>
                <a:cubicBezTo>
                  <a:pt x="1591825" y="2671938"/>
                  <a:pt x="1587343" y="2662974"/>
                  <a:pt x="1580300" y="2647607"/>
                </a:cubicBezTo>
                <a:cubicBezTo>
                  <a:pt x="1573897" y="2632240"/>
                  <a:pt x="1564293" y="2609189"/>
                  <a:pt x="1559171" y="2579736"/>
                </a:cubicBezTo>
                <a:cubicBezTo>
                  <a:pt x="1554048" y="2550282"/>
                  <a:pt x="1552768" y="2515707"/>
                  <a:pt x="1554689" y="2479210"/>
                </a:cubicBezTo>
                <a:cubicBezTo>
                  <a:pt x="1556609" y="2442713"/>
                  <a:pt x="1561091" y="2403656"/>
                  <a:pt x="1566214" y="2365238"/>
                </a:cubicBezTo>
                <a:cubicBezTo>
                  <a:pt x="1568775" y="2346029"/>
                  <a:pt x="1571336" y="2327461"/>
                  <a:pt x="1572617" y="2308252"/>
                </a:cubicBezTo>
                <a:cubicBezTo>
                  <a:pt x="1573897" y="2289683"/>
                  <a:pt x="1575818" y="2271115"/>
                  <a:pt x="1575818" y="2253187"/>
                </a:cubicBezTo>
                <a:cubicBezTo>
                  <a:pt x="1575818" y="2244223"/>
                  <a:pt x="1575818" y="2235259"/>
                  <a:pt x="1575818" y="2226935"/>
                </a:cubicBezTo>
                <a:cubicBezTo>
                  <a:pt x="1575818" y="2217971"/>
                  <a:pt x="1575818" y="2209647"/>
                  <a:pt x="1575818" y="2201323"/>
                </a:cubicBezTo>
                <a:cubicBezTo>
                  <a:pt x="1575818" y="2184676"/>
                  <a:pt x="1575178" y="2169309"/>
                  <a:pt x="1573897" y="2154582"/>
                </a:cubicBezTo>
                <a:cubicBezTo>
                  <a:pt x="1571336" y="2125769"/>
                  <a:pt x="1568775" y="2102078"/>
                  <a:pt x="1565574" y="2085430"/>
                </a:cubicBezTo>
                <a:cubicBezTo>
                  <a:pt x="1563012" y="2068783"/>
                  <a:pt x="1560451" y="2059178"/>
                  <a:pt x="1560451" y="2059178"/>
                </a:cubicBezTo>
                <a:cubicBezTo>
                  <a:pt x="1560451" y="2059178"/>
                  <a:pt x="1564933" y="2068142"/>
                  <a:pt x="1569415" y="2084150"/>
                </a:cubicBezTo>
                <a:close/>
                <a:moveTo>
                  <a:pt x="1633444" y="1709579"/>
                </a:moveTo>
                <a:cubicBezTo>
                  <a:pt x="1621919" y="1728788"/>
                  <a:pt x="1611034" y="1742874"/>
                  <a:pt x="1603991" y="1752479"/>
                </a:cubicBezTo>
                <a:cubicBezTo>
                  <a:pt x="1596308" y="1762083"/>
                  <a:pt x="1592466" y="1766565"/>
                  <a:pt x="1592466" y="1766565"/>
                </a:cubicBezTo>
                <a:cubicBezTo>
                  <a:pt x="1592466" y="1766565"/>
                  <a:pt x="1603991" y="1743515"/>
                  <a:pt x="1619358" y="1702536"/>
                </a:cubicBezTo>
                <a:cubicBezTo>
                  <a:pt x="1623200" y="1692291"/>
                  <a:pt x="1627682" y="1680766"/>
                  <a:pt x="1631524" y="1667960"/>
                </a:cubicBezTo>
                <a:cubicBezTo>
                  <a:pt x="1635365" y="1655154"/>
                  <a:pt x="1640488" y="1642348"/>
                  <a:pt x="1644970" y="1627622"/>
                </a:cubicBezTo>
                <a:cubicBezTo>
                  <a:pt x="1649452" y="1612895"/>
                  <a:pt x="1653934" y="1597528"/>
                  <a:pt x="1659056" y="1580880"/>
                </a:cubicBezTo>
                <a:cubicBezTo>
                  <a:pt x="1663538" y="1564233"/>
                  <a:pt x="1668020" y="1546945"/>
                  <a:pt x="1673142" y="1529017"/>
                </a:cubicBezTo>
                <a:cubicBezTo>
                  <a:pt x="1678265" y="1511089"/>
                  <a:pt x="1682747" y="1491880"/>
                  <a:pt x="1686589" y="1472031"/>
                </a:cubicBezTo>
                <a:cubicBezTo>
                  <a:pt x="1691071" y="1452182"/>
                  <a:pt x="1696833" y="1432333"/>
                  <a:pt x="1700675" y="1411203"/>
                </a:cubicBezTo>
                <a:cubicBezTo>
                  <a:pt x="1708999" y="1368944"/>
                  <a:pt x="1718603" y="1325404"/>
                  <a:pt x="1726927" y="1279303"/>
                </a:cubicBezTo>
                <a:cubicBezTo>
                  <a:pt x="1731409" y="1256252"/>
                  <a:pt x="1735251" y="1233202"/>
                  <a:pt x="1739733" y="1209511"/>
                </a:cubicBezTo>
                <a:cubicBezTo>
                  <a:pt x="1742934" y="1185820"/>
                  <a:pt x="1746776" y="1161489"/>
                  <a:pt x="1750618" y="1137158"/>
                </a:cubicBezTo>
                <a:cubicBezTo>
                  <a:pt x="1758942" y="1089136"/>
                  <a:pt x="1765345" y="1039194"/>
                  <a:pt x="1771747" y="989891"/>
                </a:cubicBezTo>
                <a:cubicBezTo>
                  <a:pt x="1779431" y="940589"/>
                  <a:pt x="1783913" y="890646"/>
                  <a:pt x="1790316" y="841984"/>
                </a:cubicBezTo>
                <a:cubicBezTo>
                  <a:pt x="1793517" y="817653"/>
                  <a:pt x="1796078" y="793322"/>
                  <a:pt x="1799280" y="769631"/>
                </a:cubicBezTo>
                <a:cubicBezTo>
                  <a:pt x="1801841" y="745300"/>
                  <a:pt x="1804402" y="721609"/>
                  <a:pt x="1806963" y="698558"/>
                </a:cubicBezTo>
                <a:cubicBezTo>
                  <a:pt x="1811446" y="651817"/>
                  <a:pt x="1817848" y="606997"/>
                  <a:pt x="1821690" y="563457"/>
                </a:cubicBezTo>
                <a:cubicBezTo>
                  <a:pt x="1825532" y="520557"/>
                  <a:pt x="1830014" y="479579"/>
                  <a:pt x="1834496" y="442442"/>
                </a:cubicBezTo>
                <a:cubicBezTo>
                  <a:pt x="1838978" y="404664"/>
                  <a:pt x="1841539" y="370089"/>
                  <a:pt x="1844741" y="339995"/>
                </a:cubicBezTo>
                <a:cubicBezTo>
                  <a:pt x="1847302" y="309261"/>
                  <a:pt x="1851144" y="282369"/>
                  <a:pt x="1853705" y="260599"/>
                </a:cubicBezTo>
                <a:cubicBezTo>
                  <a:pt x="1858827" y="216419"/>
                  <a:pt x="1863309" y="191447"/>
                  <a:pt x="1863309" y="191447"/>
                </a:cubicBezTo>
                <a:cubicBezTo>
                  <a:pt x="1863309" y="191447"/>
                  <a:pt x="1866511" y="216419"/>
                  <a:pt x="1870993" y="260599"/>
                </a:cubicBezTo>
                <a:cubicBezTo>
                  <a:pt x="1872914" y="283009"/>
                  <a:pt x="1875475" y="309901"/>
                  <a:pt x="1877396" y="340635"/>
                </a:cubicBezTo>
                <a:cubicBezTo>
                  <a:pt x="1879316" y="371369"/>
                  <a:pt x="1882518" y="406585"/>
                  <a:pt x="1883158" y="444363"/>
                </a:cubicBezTo>
                <a:cubicBezTo>
                  <a:pt x="1884439" y="482140"/>
                  <a:pt x="1885079" y="523759"/>
                  <a:pt x="1885079" y="567299"/>
                </a:cubicBezTo>
                <a:cubicBezTo>
                  <a:pt x="1885719" y="610838"/>
                  <a:pt x="1883799" y="656939"/>
                  <a:pt x="1881878" y="704321"/>
                </a:cubicBezTo>
                <a:cubicBezTo>
                  <a:pt x="1879957" y="751703"/>
                  <a:pt x="1878036" y="801005"/>
                  <a:pt x="1872914" y="850948"/>
                </a:cubicBezTo>
                <a:cubicBezTo>
                  <a:pt x="1868432" y="900891"/>
                  <a:pt x="1863949" y="951474"/>
                  <a:pt x="1856266" y="1002057"/>
                </a:cubicBezTo>
                <a:cubicBezTo>
                  <a:pt x="1848583" y="1052640"/>
                  <a:pt x="1842180" y="1103223"/>
                  <a:pt x="1831935" y="1151885"/>
                </a:cubicBezTo>
                <a:cubicBezTo>
                  <a:pt x="1827453" y="1176856"/>
                  <a:pt x="1822330" y="1201187"/>
                  <a:pt x="1817208" y="1224878"/>
                </a:cubicBezTo>
                <a:cubicBezTo>
                  <a:pt x="1811446" y="1248569"/>
                  <a:pt x="1805683" y="1272260"/>
                  <a:pt x="1799920" y="1295951"/>
                </a:cubicBezTo>
                <a:cubicBezTo>
                  <a:pt x="1789676" y="1342692"/>
                  <a:pt x="1774309" y="1386872"/>
                  <a:pt x="1762143" y="1428491"/>
                </a:cubicBezTo>
                <a:cubicBezTo>
                  <a:pt x="1748057" y="1470110"/>
                  <a:pt x="1734611" y="1509168"/>
                  <a:pt x="1719244" y="1545024"/>
                </a:cubicBezTo>
                <a:cubicBezTo>
                  <a:pt x="1711560" y="1562952"/>
                  <a:pt x="1705157" y="1579600"/>
                  <a:pt x="1697474" y="1595607"/>
                </a:cubicBezTo>
                <a:cubicBezTo>
                  <a:pt x="1689790" y="1611614"/>
                  <a:pt x="1682107" y="1626341"/>
                  <a:pt x="1675704" y="1640428"/>
                </a:cubicBezTo>
                <a:cubicBezTo>
                  <a:pt x="1661617" y="1667960"/>
                  <a:pt x="1648171" y="1691651"/>
                  <a:pt x="1635365" y="1710860"/>
                </a:cubicBezTo>
                <a:close/>
                <a:moveTo>
                  <a:pt x="2756516" y="501989"/>
                </a:moveTo>
                <a:cubicBezTo>
                  <a:pt x="2756516" y="514154"/>
                  <a:pt x="2756516" y="528241"/>
                  <a:pt x="2754595" y="544888"/>
                </a:cubicBezTo>
                <a:cubicBezTo>
                  <a:pt x="2753315" y="561536"/>
                  <a:pt x="2750113" y="580104"/>
                  <a:pt x="2745631" y="599953"/>
                </a:cubicBezTo>
                <a:cubicBezTo>
                  <a:pt x="2736027" y="640292"/>
                  <a:pt x="2721300" y="685752"/>
                  <a:pt x="2698890" y="732494"/>
                </a:cubicBezTo>
                <a:cubicBezTo>
                  <a:pt x="2688005" y="755544"/>
                  <a:pt x="2675840" y="779235"/>
                  <a:pt x="2661753" y="802286"/>
                </a:cubicBezTo>
                <a:cubicBezTo>
                  <a:pt x="2648307" y="825336"/>
                  <a:pt x="2633580" y="848387"/>
                  <a:pt x="2618213" y="871437"/>
                </a:cubicBezTo>
                <a:cubicBezTo>
                  <a:pt x="2586839" y="916258"/>
                  <a:pt x="2552903" y="959157"/>
                  <a:pt x="2519608" y="997575"/>
                </a:cubicBezTo>
                <a:cubicBezTo>
                  <a:pt x="2486313" y="1035992"/>
                  <a:pt x="2452378" y="1069928"/>
                  <a:pt x="2422924" y="1098100"/>
                </a:cubicBezTo>
                <a:cubicBezTo>
                  <a:pt x="2393471" y="1126273"/>
                  <a:pt x="2367859" y="1148683"/>
                  <a:pt x="2349931" y="1164051"/>
                </a:cubicBezTo>
                <a:cubicBezTo>
                  <a:pt x="2332003" y="1179418"/>
                  <a:pt x="2321118" y="1187741"/>
                  <a:pt x="2321118" y="1187741"/>
                </a:cubicBezTo>
                <a:cubicBezTo>
                  <a:pt x="2321118" y="1187741"/>
                  <a:pt x="2330722" y="1178137"/>
                  <a:pt x="2347370" y="1161489"/>
                </a:cubicBezTo>
                <a:cubicBezTo>
                  <a:pt x="2364017" y="1144842"/>
                  <a:pt x="2387068" y="1119870"/>
                  <a:pt x="2415241" y="1090417"/>
                </a:cubicBezTo>
                <a:cubicBezTo>
                  <a:pt x="2442773" y="1060964"/>
                  <a:pt x="2474148" y="1025107"/>
                  <a:pt x="2506162" y="986049"/>
                </a:cubicBezTo>
                <a:cubicBezTo>
                  <a:pt x="2522169" y="966841"/>
                  <a:pt x="2538177" y="945711"/>
                  <a:pt x="2554824" y="925222"/>
                </a:cubicBezTo>
                <a:cubicBezTo>
                  <a:pt x="2570832" y="904092"/>
                  <a:pt x="2586839" y="882322"/>
                  <a:pt x="2602206" y="860552"/>
                </a:cubicBezTo>
                <a:cubicBezTo>
                  <a:pt x="2617573" y="838142"/>
                  <a:pt x="2632300" y="815732"/>
                  <a:pt x="2645746" y="793322"/>
                </a:cubicBezTo>
                <a:cubicBezTo>
                  <a:pt x="2659192" y="770911"/>
                  <a:pt x="2671998" y="747861"/>
                  <a:pt x="2683523" y="725451"/>
                </a:cubicBezTo>
                <a:cubicBezTo>
                  <a:pt x="2706574" y="680630"/>
                  <a:pt x="2724502" y="637090"/>
                  <a:pt x="2735387" y="598673"/>
                </a:cubicBezTo>
                <a:cubicBezTo>
                  <a:pt x="2740509" y="579464"/>
                  <a:pt x="2745631" y="561536"/>
                  <a:pt x="2748192" y="545529"/>
                </a:cubicBezTo>
                <a:cubicBezTo>
                  <a:pt x="2751394" y="529521"/>
                  <a:pt x="2752675" y="515435"/>
                  <a:pt x="2753955" y="503269"/>
                </a:cubicBezTo>
                <a:cubicBezTo>
                  <a:pt x="2755236" y="491744"/>
                  <a:pt x="2755236" y="482140"/>
                  <a:pt x="2755236" y="475737"/>
                </a:cubicBezTo>
                <a:cubicBezTo>
                  <a:pt x="2755236" y="469334"/>
                  <a:pt x="2755236" y="466132"/>
                  <a:pt x="2755236" y="466132"/>
                </a:cubicBezTo>
                <a:cubicBezTo>
                  <a:pt x="2755236" y="466132"/>
                  <a:pt x="2755236" y="469334"/>
                  <a:pt x="2755876" y="475737"/>
                </a:cubicBezTo>
                <a:cubicBezTo>
                  <a:pt x="2755876" y="482140"/>
                  <a:pt x="2757797" y="491744"/>
                  <a:pt x="2757157" y="503269"/>
                </a:cubicBezTo>
                <a:close/>
                <a:moveTo>
                  <a:pt x="2565069" y="157512"/>
                </a:moveTo>
                <a:cubicBezTo>
                  <a:pt x="2565069" y="157512"/>
                  <a:pt x="2568271" y="157512"/>
                  <a:pt x="2569551" y="157512"/>
                </a:cubicBezTo>
                <a:cubicBezTo>
                  <a:pt x="2566350" y="157512"/>
                  <a:pt x="2563788" y="157512"/>
                  <a:pt x="2560587" y="157512"/>
                </a:cubicBezTo>
                <a:cubicBezTo>
                  <a:pt x="2561867" y="157512"/>
                  <a:pt x="2563148" y="157512"/>
                  <a:pt x="2564429" y="157512"/>
                </a:cubicBezTo>
                <a:close/>
                <a:moveTo>
                  <a:pt x="2356334" y="255476"/>
                </a:moveTo>
                <a:cubicBezTo>
                  <a:pt x="2365938" y="247153"/>
                  <a:pt x="2379384" y="234987"/>
                  <a:pt x="2397953" y="222822"/>
                </a:cubicBezTo>
                <a:cubicBezTo>
                  <a:pt x="2407557" y="217059"/>
                  <a:pt x="2417162" y="210016"/>
                  <a:pt x="2428687" y="204893"/>
                </a:cubicBezTo>
                <a:cubicBezTo>
                  <a:pt x="2434450" y="202332"/>
                  <a:pt x="2440212" y="199131"/>
                  <a:pt x="2445975" y="195929"/>
                </a:cubicBezTo>
                <a:cubicBezTo>
                  <a:pt x="2452378" y="193368"/>
                  <a:pt x="2458140" y="190807"/>
                  <a:pt x="2464543" y="188246"/>
                </a:cubicBezTo>
                <a:cubicBezTo>
                  <a:pt x="2477349" y="182483"/>
                  <a:pt x="2491435" y="179922"/>
                  <a:pt x="2505522" y="175440"/>
                </a:cubicBezTo>
                <a:cubicBezTo>
                  <a:pt x="2520249" y="173519"/>
                  <a:pt x="2534335" y="169677"/>
                  <a:pt x="2549702" y="169677"/>
                </a:cubicBezTo>
                <a:lnTo>
                  <a:pt x="2572112" y="169677"/>
                </a:lnTo>
                <a:cubicBezTo>
                  <a:pt x="2579796" y="169677"/>
                  <a:pt x="2586839" y="170958"/>
                  <a:pt x="2594522" y="171598"/>
                </a:cubicBezTo>
                <a:cubicBezTo>
                  <a:pt x="2609249" y="172238"/>
                  <a:pt x="2623336" y="177361"/>
                  <a:pt x="2636782" y="181843"/>
                </a:cubicBezTo>
                <a:cubicBezTo>
                  <a:pt x="2650228" y="185044"/>
                  <a:pt x="2661753" y="192728"/>
                  <a:pt x="2673278" y="198490"/>
                </a:cubicBezTo>
                <a:cubicBezTo>
                  <a:pt x="2684804" y="203613"/>
                  <a:pt x="2694408" y="211296"/>
                  <a:pt x="2702732" y="218340"/>
                </a:cubicBezTo>
                <a:cubicBezTo>
                  <a:pt x="2711056" y="225383"/>
                  <a:pt x="2720020" y="230505"/>
                  <a:pt x="2725782" y="237548"/>
                </a:cubicBezTo>
                <a:cubicBezTo>
                  <a:pt x="2731545" y="243951"/>
                  <a:pt x="2737308" y="249714"/>
                  <a:pt x="2741149" y="254836"/>
                </a:cubicBezTo>
                <a:cubicBezTo>
                  <a:pt x="2749473" y="264441"/>
                  <a:pt x="2753955" y="269563"/>
                  <a:pt x="2753955" y="269563"/>
                </a:cubicBezTo>
                <a:cubicBezTo>
                  <a:pt x="2753955" y="269563"/>
                  <a:pt x="2748192" y="265081"/>
                  <a:pt x="2737948" y="257397"/>
                </a:cubicBezTo>
                <a:cubicBezTo>
                  <a:pt x="2732825" y="253556"/>
                  <a:pt x="2727063" y="249074"/>
                  <a:pt x="2720020" y="243311"/>
                </a:cubicBezTo>
                <a:cubicBezTo>
                  <a:pt x="2713617" y="237548"/>
                  <a:pt x="2704012" y="233707"/>
                  <a:pt x="2695688" y="227944"/>
                </a:cubicBezTo>
                <a:cubicBezTo>
                  <a:pt x="2686724" y="222822"/>
                  <a:pt x="2677120" y="216419"/>
                  <a:pt x="2665595" y="212577"/>
                </a:cubicBezTo>
                <a:cubicBezTo>
                  <a:pt x="2654710" y="208095"/>
                  <a:pt x="2643185" y="202332"/>
                  <a:pt x="2630379" y="199771"/>
                </a:cubicBezTo>
                <a:cubicBezTo>
                  <a:pt x="2623976" y="197850"/>
                  <a:pt x="2617573" y="196570"/>
                  <a:pt x="2611170" y="194649"/>
                </a:cubicBezTo>
                <a:cubicBezTo>
                  <a:pt x="2604767" y="192728"/>
                  <a:pt x="2597724" y="192728"/>
                  <a:pt x="2591321" y="192088"/>
                </a:cubicBezTo>
                <a:cubicBezTo>
                  <a:pt x="2584278" y="192088"/>
                  <a:pt x="2577875" y="190167"/>
                  <a:pt x="2570832" y="190167"/>
                </a:cubicBezTo>
                <a:lnTo>
                  <a:pt x="2550342" y="190167"/>
                </a:lnTo>
                <a:cubicBezTo>
                  <a:pt x="2536256" y="190167"/>
                  <a:pt x="2522810" y="194008"/>
                  <a:pt x="2509364" y="195289"/>
                </a:cubicBezTo>
                <a:cubicBezTo>
                  <a:pt x="2496558" y="199131"/>
                  <a:pt x="2482471" y="201052"/>
                  <a:pt x="2470306" y="205534"/>
                </a:cubicBezTo>
                <a:cubicBezTo>
                  <a:pt x="2463903" y="207455"/>
                  <a:pt x="2458140" y="209375"/>
                  <a:pt x="2451737" y="211937"/>
                </a:cubicBezTo>
                <a:cubicBezTo>
                  <a:pt x="2445975" y="214498"/>
                  <a:pt x="2440212" y="216419"/>
                  <a:pt x="2434450" y="218980"/>
                </a:cubicBezTo>
                <a:cubicBezTo>
                  <a:pt x="2422924" y="223462"/>
                  <a:pt x="2413320" y="228584"/>
                  <a:pt x="2403075" y="233066"/>
                </a:cubicBezTo>
                <a:cubicBezTo>
                  <a:pt x="2384507" y="243311"/>
                  <a:pt x="2368500" y="251635"/>
                  <a:pt x="2358255" y="258678"/>
                </a:cubicBezTo>
                <a:cubicBezTo>
                  <a:pt x="2347370" y="265081"/>
                  <a:pt x="2341607" y="269563"/>
                  <a:pt x="2341607" y="269563"/>
                </a:cubicBezTo>
                <a:cubicBezTo>
                  <a:pt x="2341607" y="269563"/>
                  <a:pt x="2346089" y="263800"/>
                  <a:pt x="2355694" y="255476"/>
                </a:cubicBezTo>
                <a:close/>
                <a:moveTo>
                  <a:pt x="2321758" y="722889"/>
                </a:moveTo>
                <a:cubicBezTo>
                  <a:pt x="2330722" y="724810"/>
                  <a:pt x="2339046" y="725451"/>
                  <a:pt x="2347370" y="725451"/>
                </a:cubicBezTo>
                <a:cubicBezTo>
                  <a:pt x="2350571" y="725451"/>
                  <a:pt x="2353132" y="725451"/>
                  <a:pt x="2355053" y="725451"/>
                </a:cubicBezTo>
                <a:lnTo>
                  <a:pt x="2355053" y="725451"/>
                </a:lnTo>
                <a:cubicBezTo>
                  <a:pt x="2355053" y="725451"/>
                  <a:pt x="2355053" y="725451"/>
                  <a:pt x="2355053" y="725451"/>
                </a:cubicBezTo>
                <a:cubicBezTo>
                  <a:pt x="2362096" y="724810"/>
                  <a:pt x="2366579" y="723530"/>
                  <a:pt x="2367219" y="722889"/>
                </a:cubicBezTo>
                <a:lnTo>
                  <a:pt x="2399874" y="713925"/>
                </a:lnTo>
                <a:lnTo>
                  <a:pt x="2377464" y="688314"/>
                </a:lnTo>
                <a:cubicBezTo>
                  <a:pt x="2377464" y="688314"/>
                  <a:pt x="2376183" y="686393"/>
                  <a:pt x="2373622" y="683191"/>
                </a:cubicBezTo>
                <a:lnTo>
                  <a:pt x="2373622" y="683191"/>
                </a:lnTo>
                <a:cubicBezTo>
                  <a:pt x="2373622" y="683191"/>
                  <a:pt x="2373622" y="682551"/>
                  <a:pt x="2373622" y="682551"/>
                </a:cubicBezTo>
                <a:cubicBezTo>
                  <a:pt x="2370420" y="678709"/>
                  <a:pt x="2365938" y="671666"/>
                  <a:pt x="2360176" y="663342"/>
                </a:cubicBezTo>
                <a:cubicBezTo>
                  <a:pt x="2346730" y="642213"/>
                  <a:pt x="2335204" y="621083"/>
                  <a:pt x="2324960" y="598033"/>
                </a:cubicBezTo>
                <a:cubicBezTo>
                  <a:pt x="2312154" y="569860"/>
                  <a:pt x="2307672" y="532723"/>
                  <a:pt x="2312794" y="493025"/>
                </a:cubicBezTo>
                <a:cubicBezTo>
                  <a:pt x="2314075" y="482140"/>
                  <a:pt x="2315995" y="470614"/>
                  <a:pt x="2318557" y="457809"/>
                </a:cubicBezTo>
                <a:lnTo>
                  <a:pt x="2318557" y="456528"/>
                </a:lnTo>
                <a:cubicBezTo>
                  <a:pt x="2321118" y="446283"/>
                  <a:pt x="2324319" y="432197"/>
                  <a:pt x="2327521" y="425154"/>
                </a:cubicBezTo>
                <a:lnTo>
                  <a:pt x="2327521" y="425154"/>
                </a:lnTo>
                <a:cubicBezTo>
                  <a:pt x="2327521" y="425154"/>
                  <a:pt x="2327521" y="424513"/>
                  <a:pt x="2327521" y="424513"/>
                </a:cubicBezTo>
                <a:cubicBezTo>
                  <a:pt x="2335204" y="405305"/>
                  <a:pt x="2348010" y="384815"/>
                  <a:pt x="2365298" y="366247"/>
                </a:cubicBezTo>
                <a:cubicBezTo>
                  <a:pt x="2404356" y="324628"/>
                  <a:pt x="2458140" y="294534"/>
                  <a:pt x="2513205" y="282369"/>
                </a:cubicBezTo>
                <a:cubicBezTo>
                  <a:pt x="2528572" y="279167"/>
                  <a:pt x="2543939" y="277246"/>
                  <a:pt x="2558026" y="277246"/>
                </a:cubicBezTo>
                <a:cubicBezTo>
                  <a:pt x="2572112" y="277246"/>
                  <a:pt x="2584918" y="278527"/>
                  <a:pt x="2596443" y="281728"/>
                </a:cubicBezTo>
                <a:cubicBezTo>
                  <a:pt x="2621415" y="288131"/>
                  <a:pt x="2642544" y="301577"/>
                  <a:pt x="2659832" y="322067"/>
                </a:cubicBezTo>
                <a:cubicBezTo>
                  <a:pt x="2691847" y="361125"/>
                  <a:pt x="2709135" y="431557"/>
                  <a:pt x="2706574" y="516075"/>
                </a:cubicBezTo>
                <a:cubicBezTo>
                  <a:pt x="2704653" y="578184"/>
                  <a:pt x="2680322" y="650536"/>
                  <a:pt x="2635501" y="730573"/>
                </a:cubicBezTo>
                <a:cubicBezTo>
                  <a:pt x="2599645" y="793962"/>
                  <a:pt x="2553544" y="858631"/>
                  <a:pt x="2490155" y="933545"/>
                </a:cubicBezTo>
                <a:cubicBezTo>
                  <a:pt x="2441493" y="991172"/>
                  <a:pt x="2386428" y="1051359"/>
                  <a:pt x="2322398" y="1117949"/>
                </a:cubicBezTo>
                <a:cubicBezTo>
                  <a:pt x="2264772" y="1176216"/>
                  <a:pt x="2209067" y="1233202"/>
                  <a:pt x="2155922" y="1286346"/>
                </a:cubicBezTo>
                <a:cubicBezTo>
                  <a:pt x="2152721" y="1289548"/>
                  <a:pt x="2149520" y="1292749"/>
                  <a:pt x="2146318" y="1295951"/>
                </a:cubicBezTo>
                <a:cubicBezTo>
                  <a:pt x="2216750" y="1101302"/>
                  <a:pt x="2255808" y="877840"/>
                  <a:pt x="2276297" y="703681"/>
                </a:cubicBezTo>
                <a:cubicBezTo>
                  <a:pt x="2295506" y="715846"/>
                  <a:pt x="2312154" y="720969"/>
                  <a:pt x="2320478" y="722249"/>
                </a:cubicBezTo>
                <a:close/>
                <a:moveTo>
                  <a:pt x="2346730" y="704321"/>
                </a:moveTo>
                <a:cubicBezTo>
                  <a:pt x="2346730" y="704321"/>
                  <a:pt x="2348010" y="704321"/>
                  <a:pt x="2348010" y="704321"/>
                </a:cubicBezTo>
                <a:lnTo>
                  <a:pt x="2348010" y="704321"/>
                </a:lnTo>
                <a:cubicBezTo>
                  <a:pt x="2348010" y="704321"/>
                  <a:pt x="2347370" y="704321"/>
                  <a:pt x="2346730" y="704321"/>
                </a:cubicBezTo>
                <a:close/>
                <a:moveTo>
                  <a:pt x="2007375" y="1469470"/>
                </a:moveTo>
                <a:cubicBezTo>
                  <a:pt x="2028504" y="1436815"/>
                  <a:pt x="2054756" y="1387512"/>
                  <a:pt x="2079088" y="1325404"/>
                </a:cubicBezTo>
                <a:cubicBezTo>
                  <a:pt x="2104059" y="1263936"/>
                  <a:pt x="2125829" y="1189022"/>
                  <a:pt x="2144397" y="1107705"/>
                </a:cubicBezTo>
                <a:cubicBezTo>
                  <a:pt x="2163606" y="1026388"/>
                  <a:pt x="2178333" y="938668"/>
                  <a:pt x="2189858" y="850308"/>
                </a:cubicBezTo>
                <a:cubicBezTo>
                  <a:pt x="2202664" y="761947"/>
                  <a:pt x="2212909" y="673587"/>
                  <a:pt x="2221873" y="590349"/>
                </a:cubicBezTo>
                <a:cubicBezTo>
                  <a:pt x="2226355" y="548730"/>
                  <a:pt x="2230197" y="509032"/>
                  <a:pt x="2234679" y="470614"/>
                </a:cubicBezTo>
                <a:cubicBezTo>
                  <a:pt x="2236599" y="451406"/>
                  <a:pt x="2237240" y="432837"/>
                  <a:pt x="2238520" y="414909"/>
                </a:cubicBezTo>
                <a:cubicBezTo>
                  <a:pt x="2238520" y="396981"/>
                  <a:pt x="2239161" y="379693"/>
                  <a:pt x="2238520" y="363045"/>
                </a:cubicBezTo>
                <a:cubicBezTo>
                  <a:pt x="2237240" y="329750"/>
                  <a:pt x="2235959" y="299657"/>
                  <a:pt x="2230837" y="272764"/>
                </a:cubicBezTo>
                <a:cubicBezTo>
                  <a:pt x="2226355" y="246512"/>
                  <a:pt x="2219952" y="223462"/>
                  <a:pt x="2212268" y="205534"/>
                </a:cubicBezTo>
                <a:cubicBezTo>
                  <a:pt x="2204585" y="187606"/>
                  <a:pt x="2195621" y="175440"/>
                  <a:pt x="2187937" y="167756"/>
                </a:cubicBezTo>
                <a:cubicBezTo>
                  <a:pt x="2180254" y="160713"/>
                  <a:pt x="2175131" y="158152"/>
                  <a:pt x="2175131" y="158152"/>
                </a:cubicBezTo>
                <a:cubicBezTo>
                  <a:pt x="2175131" y="158152"/>
                  <a:pt x="2180894" y="160073"/>
                  <a:pt x="2188577" y="166476"/>
                </a:cubicBezTo>
                <a:cubicBezTo>
                  <a:pt x="2196261" y="173519"/>
                  <a:pt x="2206506" y="185044"/>
                  <a:pt x="2215470" y="202973"/>
                </a:cubicBezTo>
                <a:cubicBezTo>
                  <a:pt x="2225074" y="220260"/>
                  <a:pt x="2232117" y="243311"/>
                  <a:pt x="2238520" y="270203"/>
                </a:cubicBezTo>
                <a:cubicBezTo>
                  <a:pt x="2244923" y="297095"/>
                  <a:pt x="2248125" y="327829"/>
                  <a:pt x="2250045" y="361765"/>
                </a:cubicBezTo>
                <a:cubicBezTo>
                  <a:pt x="2250686" y="378412"/>
                  <a:pt x="2250686" y="396341"/>
                  <a:pt x="2251326" y="414269"/>
                </a:cubicBezTo>
                <a:cubicBezTo>
                  <a:pt x="2251326" y="432197"/>
                  <a:pt x="2251326" y="451406"/>
                  <a:pt x="2249405" y="470614"/>
                </a:cubicBezTo>
                <a:cubicBezTo>
                  <a:pt x="2248125" y="489823"/>
                  <a:pt x="2246844" y="509672"/>
                  <a:pt x="2245563" y="529521"/>
                </a:cubicBezTo>
                <a:cubicBezTo>
                  <a:pt x="2243643" y="549370"/>
                  <a:pt x="2241722" y="569860"/>
                  <a:pt x="2239801" y="590989"/>
                </a:cubicBezTo>
                <a:cubicBezTo>
                  <a:pt x="2231477" y="674227"/>
                  <a:pt x="2222513" y="763228"/>
                  <a:pt x="2210347" y="852228"/>
                </a:cubicBezTo>
                <a:cubicBezTo>
                  <a:pt x="2197542" y="940589"/>
                  <a:pt x="2181534" y="1028949"/>
                  <a:pt x="2161685" y="1110906"/>
                </a:cubicBezTo>
                <a:cubicBezTo>
                  <a:pt x="2141836" y="1192864"/>
                  <a:pt x="2116224" y="1267137"/>
                  <a:pt x="2089332" y="1329246"/>
                </a:cubicBezTo>
                <a:cubicBezTo>
                  <a:pt x="2063080" y="1391354"/>
                  <a:pt x="2032986" y="1438736"/>
                  <a:pt x="2010576" y="1471391"/>
                </a:cubicBezTo>
                <a:cubicBezTo>
                  <a:pt x="1999051" y="1487398"/>
                  <a:pt x="1989447" y="1499563"/>
                  <a:pt x="1982403" y="1507247"/>
                </a:cubicBezTo>
                <a:cubicBezTo>
                  <a:pt x="1975360" y="1514930"/>
                  <a:pt x="1972159" y="1519412"/>
                  <a:pt x="1972159" y="1519412"/>
                </a:cubicBezTo>
                <a:cubicBezTo>
                  <a:pt x="1972159" y="1519412"/>
                  <a:pt x="1975360" y="1514930"/>
                  <a:pt x="1981763" y="1506607"/>
                </a:cubicBezTo>
                <a:cubicBezTo>
                  <a:pt x="1988166" y="1498283"/>
                  <a:pt x="1996490" y="1485477"/>
                  <a:pt x="2007375" y="1469470"/>
                </a:cubicBezTo>
                <a:close/>
                <a:moveTo>
                  <a:pt x="552632" y="640292"/>
                </a:moveTo>
                <a:cubicBezTo>
                  <a:pt x="555833" y="634529"/>
                  <a:pt x="557754" y="628126"/>
                  <a:pt x="560315" y="621083"/>
                </a:cubicBezTo>
                <a:cubicBezTo>
                  <a:pt x="562877" y="614040"/>
                  <a:pt x="565438" y="606997"/>
                  <a:pt x="567359" y="599313"/>
                </a:cubicBezTo>
                <a:cubicBezTo>
                  <a:pt x="569920" y="591630"/>
                  <a:pt x="571200" y="583306"/>
                  <a:pt x="573121" y="575622"/>
                </a:cubicBezTo>
                <a:cubicBezTo>
                  <a:pt x="575042" y="567299"/>
                  <a:pt x="575682" y="558975"/>
                  <a:pt x="576963" y="550651"/>
                </a:cubicBezTo>
                <a:cubicBezTo>
                  <a:pt x="578244" y="542327"/>
                  <a:pt x="578244" y="533363"/>
                  <a:pt x="578884" y="525039"/>
                </a:cubicBezTo>
                <a:cubicBezTo>
                  <a:pt x="578884" y="516715"/>
                  <a:pt x="578884" y="508392"/>
                  <a:pt x="578884" y="500068"/>
                </a:cubicBezTo>
                <a:cubicBezTo>
                  <a:pt x="578884" y="484061"/>
                  <a:pt x="576963" y="468694"/>
                  <a:pt x="575682" y="455247"/>
                </a:cubicBezTo>
                <a:cubicBezTo>
                  <a:pt x="572481" y="428995"/>
                  <a:pt x="569279" y="411067"/>
                  <a:pt x="569279" y="411067"/>
                </a:cubicBezTo>
                <a:cubicBezTo>
                  <a:pt x="569279" y="411067"/>
                  <a:pt x="579524" y="426434"/>
                  <a:pt x="587208" y="452686"/>
                </a:cubicBezTo>
                <a:cubicBezTo>
                  <a:pt x="591049" y="465492"/>
                  <a:pt x="594891" y="481499"/>
                  <a:pt x="596812" y="498147"/>
                </a:cubicBezTo>
                <a:cubicBezTo>
                  <a:pt x="598093" y="506471"/>
                  <a:pt x="598093" y="515435"/>
                  <a:pt x="598733" y="524399"/>
                </a:cubicBezTo>
                <a:cubicBezTo>
                  <a:pt x="598733" y="533363"/>
                  <a:pt x="598733" y="542967"/>
                  <a:pt x="597452" y="551932"/>
                </a:cubicBezTo>
                <a:cubicBezTo>
                  <a:pt x="594891" y="570500"/>
                  <a:pt x="591690" y="588428"/>
                  <a:pt x="585287" y="605076"/>
                </a:cubicBezTo>
                <a:cubicBezTo>
                  <a:pt x="584006" y="608917"/>
                  <a:pt x="582085" y="613400"/>
                  <a:pt x="580805" y="617241"/>
                </a:cubicBezTo>
                <a:cubicBezTo>
                  <a:pt x="578884" y="621083"/>
                  <a:pt x="576963" y="624285"/>
                  <a:pt x="575042" y="628126"/>
                </a:cubicBezTo>
                <a:cubicBezTo>
                  <a:pt x="571200" y="635169"/>
                  <a:pt x="567999" y="641572"/>
                  <a:pt x="563517" y="647335"/>
                </a:cubicBezTo>
                <a:cubicBezTo>
                  <a:pt x="559675" y="653098"/>
                  <a:pt x="555833" y="658220"/>
                  <a:pt x="551992" y="662062"/>
                </a:cubicBezTo>
                <a:cubicBezTo>
                  <a:pt x="548150" y="665903"/>
                  <a:pt x="544308" y="669105"/>
                  <a:pt x="541747" y="672306"/>
                </a:cubicBezTo>
                <a:cubicBezTo>
                  <a:pt x="535984" y="677429"/>
                  <a:pt x="532783" y="680630"/>
                  <a:pt x="532783" y="680630"/>
                </a:cubicBezTo>
                <a:cubicBezTo>
                  <a:pt x="532783" y="680630"/>
                  <a:pt x="534704" y="676788"/>
                  <a:pt x="538545" y="669745"/>
                </a:cubicBezTo>
                <a:cubicBezTo>
                  <a:pt x="540466" y="666544"/>
                  <a:pt x="543027" y="662702"/>
                  <a:pt x="545589" y="657580"/>
                </a:cubicBezTo>
                <a:cubicBezTo>
                  <a:pt x="548150" y="653098"/>
                  <a:pt x="550711" y="647335"/>
                  <a:pt x="553272" y="641572"/>
                </a:cubicBezTo>
                <a:close/>
                <a:moveTo>
                  <a:pt x="288832" y="157512"/>
                </a:moveTo>
                <a:cubicBezTo>
                  <a:pt x="288832" y="157512"/>
                  <a:pt x="291393" y="157512"/>
                  <a:pt x="292673" y="157512"/>
                </a:cubicBezTo>
                <a:cubicBezTo>
                  <a:pt x="289472" y="157512"/>
                  <a:pt x="286911" y="157512"/>
                  <a:pt x="283709" y="157512"/>
                </a:cubicBezTo>
                <a:cubicBezTo>
                  <a:pt x="284990" y="157512"/>
                  <a:pt x="286911" y="157512"/>
                  <a:pt x="288191" y="157512"/>
                </a:cubicBezTo>
                <a:close/>
                <a:moveTo>
                  <a:pt x="145406" y="813171"/>
                </a:moveTo>
                <a:cubicBezTo>
                  <a:pt x="140924" y="807408"/>
                  <a:pt x="133241" y="799084"/>
                  <a:pt x="125557" y="787559"/>
                </a:cubicBezTo>
                <a:cubicBezTo>
                  <a:pt x="110190" y="764508"/>
                  <a:pt x="90981" y="728652"/>
                  <a:pt x="75614" y="682551"/>
                </a:cubicBezTo>
                <a:cubicBezTo>
                  <a:pt x="59607" y="637090"/>
                  <a:pt x="47442" y="581385"/>
                  <a:pt x="42960" y="520557"/>
                </a:cubicBezTo>
                <a:cubicBezTo>
                  <a:pt x="41039" y="490464"/>
                  <a:pt x="41039" y="458449"/>
                  <a:pt x="44240" y="426434"/>
                </a:cubicBezTo>
                <a:cubicBezTo>
                  <a:pt x="48082" y="394420"/>
                  <a:pt x="54485" y="361765"/>
                  <a:pt x="65370" y="329750"/>
                </a:cubicBezTo>
                <a:cubicBezTo>
                  <a:pt x="77535" y="298376"/>
                  <a:pt x="94183" y="268282"/>
                  <a:pt x="117874" y="242671"/>
                </a:cubicBezTo>
                <a:cubicBezTo>
                  <a:pt x="141565" y="217059"/>
                  <a:pt x="170378" y="199771"/>
                  <a:pt x="200471" y="188246"/>
                </a:cubicBezTo>
                <a:cubicBezTo>
                  <a:pt x="230565" y="176721"/>
                  <a:pt x="261939" y="172879"/>
                  <a:pt x="290753" y="174159"/>
                </a:cubicBezTo>
                <a:cubicBezTo>
                  <a:pt x="319566" y="175440"/>
                  <a:pt x="345818" y="180562"/>
                  <a:pt x="369508" y="188886"/>
                </a:cubicBezTo>
                <a:cubicBezTo>
                  <a:pt x="416250" y="204253"/>
                  <a:pt x="450825" y="226023"/>
                  <a:pt x="473236" y="242030"/>
                </a:cubicBezTo>
                <a:cubicBezTo>
                  <a:pt x="484761" y="250354"/>
                  <a:pt x="493085" y="257397"/>
                  <a:pt x="498207" y="262520"/>
                </a:cubicBezTo>
                <a:cubicBezTo>
                  <a:pt x="503970" y="267642"/>
                  <a:pt x="505891" y="270843"/>
                  <a:pt x="505891" y="270843"/>
                </a:cubicBezTo>
                <a:cubicBezTo>
                  <a:pt x="505891" y="270843"/>
                  <a:pt x="503329" y="267642"/>
                  <a:pt x="496926" y="263800"/>
                </a:cubicBezTo>
                <a:cubicBezTo>
                  <a:pt x="490524" y="259958"/>
                  <a:pt x="480919" y="254836"/>
                  <a:pt x="468754" y="248433"/>
                </a:cubicBezTo>
                <a:cubicBezTo>
                  <a:pt x="444423" y="236268"/>
                  <a:pt x="407926" y="220901"/>
                  <a:pt x="363105" y="211296"/>
                </a:cubicBezTo>
                <a:cubicBezTo>
                  <a:pt x="340695" y="206814"/>
                  <a:pt x="316364" y="204253"/>
                  <a:pt x="290753" y="204893"/>
                </a:cubicBezTo>
                <a:cubicBezTo>
                  <a:pt x="265141" y="206174"/>
                  <a:pt x="238889" y="211296"/>
                  <a:pt x="214558" y="222181"/>
                </a:cubicBezTo>
                <a:cubicBezTo>
                  <a:pt x="189586" y="232426"/>
                  <a:pt x="166536" y="249714"/>
                  <a:pt x="147967" y="269563"/>
                </a:cubicBezTo>
                <a:cubicBezTo>
                  <a:pt x="129399" y="290052"/>
                  <a:pt x="115313" y="316304"/>
                  <a:pt x="105068" y="343837"/>
                </a:cubicBezTo>
                <a:cubicBezTo>
                  <a:pt x="94823" y="371369"/>
                  <a:pt x="88420" y="400823"/>
                  <a:pt x="84579" y="430276"/>
                </a:cubicBezTo>
                <a:cubicBezTo>
                  <a:pt x="80737" y="459729"/>
                  <a:pt x="78816" y="489183"/>
                  <a:pt x="79456" y="517996"/>
                </a:cubicBezTo>
                <a:cubicBezTo>
                  <a:pt x="80097" y="575622"/>
                  <a:pt x="87780" y="629407"/>
                  <a:pt x="98025" y="674868"/>
                </a:cubicBezTo>
                <a:cubicBezTo>
                  <a:pt x="108269" y="720328"/>
                  <a:pt x="121075" y="757465"/>
                  <a:pt x="131960" y="782437"/>
                </a:cubicBezTo>
                <a:cubicBezTo>
                  <a:pt x="142845" y="807408"/>
                  <a:pt x="151809" y="820854"/>
                  <a:pt x="151809" y="820854"/>
                </a:cubicBezTo>
                <a:cubicBezTo>
                  <a:pt x="151809" y="820854"/>
                  <a:pt x="149248" y="817653"/>
                  <a:pt x="144126" y="812530"/>
                </a:cubicBezTo>
                <a:close/>
                <a:moveTo>
                  <a:pt x="697338" y="1286346"/>
                </a:moveTo>
                <a:cubicBezTo>
                  <a:pt x="643553" y="1233202"/>
                  <a:pt x="587848" y="1176856"/>
                  <a:pt x="530862" y="1117949"/>
                </a:cubicBezTo>
                <a:cubicBezTo>
                  <a:pt x="466192" y="1051359"/>
                  <a:pt x="411127" y="991172"/>
                  <a:pt x="363105" y="933545"/>
                </a:cubicBezTo>
                <a:cubicBezTo>
                  <a:pt x="300357" y="858631"/>
                  <a:pt x="254256" y="793962"/>
                  <a:pt x="217759" y="730573"/>
                </a:cubicBezTo>
                <a:cubicBezTo>
                  <a:pt x="172299" y="650536"/>
                  <a:pt x="148608" y="578184"/>
                  <a:pt x="146687" y="516075"/>
                </a:cubicBezTo>
                <a:cubicBezTo>
                  <a:pt x="144766" y="431557"/>
                  <a:pt x="161414" y="361125"/>
                  <a:pt x="193428" y="322067"/>
                </a:cubicBezTo>
                <a:cubicBezTo>
                  <a:pt x="210716" y="301577"/>
                  <a:pt x="231846" y="287491"/>
                  <a:pt x="256177" y="281728"/>
                </a:cubicBezTo>
                <a:cubicBezTo>
                  <a:pt x="268342" y="278527"/>
                  <a:pt x="281148" y="277246"/>
                  <a:pt x="294594" y="277246"/>
                </a:cubicBezTo>
                <a:cubicBezTo>
                  <a:pt x="308040" y="277246"/>
                  <a:pt x="324048" y="279167"/>
                  <a:pt x="339415" y="282369"/>
                </a:cubicBezTo>
                <a:cubicBezTo>
                  <a:pt x="394480" y="293894"/>
                  <a:pt x="448264" y="324628"/>
                  <a:pt x="487322" y="366247"/>
                </a:cubicBezTo>
                <a:cubicBezTo>
                  <a:pt x="504610" y="384815"/>
                  <a:pt x="518056" y="405305"/>
                  <a:pt x="525099" y="424513"/>
                </a:cubicBezTo>
                <a:lnTo>
                  <a:pt x="525099" y="424513"/>
                </a:lnTo>
                <a:cubicBezTo>
                  <a:pt x="525099" y="424513"/>
                  <a:pt x="525099" y="425154"/>
                  <a:pt x="525099" y="425154"/>
                </a:cubicBezTo>
                <a:cubicBezTo>
                  <a:pt x="528301" y="432197"/>
                  <a:pt x="531502" y="446283"/>
                  <a:pt x="534063" y="456528"/>
                </a:cubicBezTo>
                <a:lnTo>
                  <a:pt x="534063" y="457809"/>
                </a:lnTo>
                <a:cubicBezTo>
                  <a:pt x="537265" y="470614"/>
                  <a:pt x="539186" y="482140"/>
                  <a:pt x="540466" y="492384"/>
                </a:cubicBezTo>
                <a:cubicBezTo>
                  <a:pt x="545589" y="532723"/>
                  <a:pt x="540466" y="569860"/>
                  <a:pt x="528301" y="597392"/>
                </a:cubicBezTo>
                <a:cubicBezTo>
                  <a:pt x="518056" y="621083"/>
                  <a:pt x="506531" y="642213"/>
                  <a:pt x="493085" y="663342"/>
                </a:cubicBezTo>
                <a:cubicBezTo>
                  <a:pt x="487322" y="671666"/>
                  <a:pt x="482840" y="678709"/>
                  <a:pt x="479639" y="682551"/>
                </a:cubicBezTo>
                <a:lnTo>
                  <a:pt x="479639" y="682551"/>
                </a:lnTo>
                <a:cubicBezTo>
                  <a:pt x="479639" y="682551"/>
                  <a:pt x="479639" y="683191"/>
                  <a:pt x="479639" y="683191"/>
                </a:cubicBezTo>
                <a:cubicBezTo>
                  <a:pt x="477077" y="687033"/>
                  <a:pt x="475797" y="688314"/>
                  <a:pt x="475797" y="688314"/>
                </a:cubicBezTo>
                <a:lnTo>
                  <a:pt x="454667" y="713285"/>
                </a:lnTo>
                <a:lnTo>
                  <a:pt x="486042" y="722249"/>
                </a:lnTo>
                <a:cubicBezTo>
                  <a:pt x="486042" y="722249"/>
                  <a:pt x="491164" y="723530"/>
                  <a:pt x="498207" y="724810"/>
                </a:cubicBezTo>
                <a:lnTo>
                  <a:pt x="498207" y="724810"/>
                </a:lnTo>
                <a:cubicBezTo>
                  <a:pt x="498207" y="724810"/>
                  <a:pt x="498207" y="724810"/>
                  <a:pt x="498207" y="724810"/>
                </a:cubicBezTo>
                <a:cubicBezTo>
                  <a:pt x="500768" y="724810"/>
                  <a:pt x="503329" y="724810"/>
                  <a:pt x="505891" y="724810"/>
                </a:cubicBezTo>
                <a:cubicBezTo>
                  <a:pt x="514214" y="724810"/>
                  <a:pt x="522538" y="723530"/>
                  <a:pt x="531502" y="722249"/>
                </a:cubicBezTo>
                <a:cubicBezTo>
                  <a:pt x="541747" y="720328"/>
                  <a:pt x="569279" y="712645"/>
                  <a:pt x="595531" y="688314"/>
                </a:cubicBezTo>
                <a:cubicBezTo>
                  <a:pt x="617942" y="882322"/>
                  <a:pt x="660841" y="1126273"/>
                  <a:pt x="740878" y="1330526"/>
                </a:cubicBezTo>
                <a:cubicBezTo>
                  <a:pt x="726151" y="1315800"/>
                  <a:pt x="711424" y="1301073"/>
                  <a:pt x="696057" y="1286346"/>
                </a:cubicBezTo>
                <a:close/>
                <a:moveTo>
                  <a:pt x="507811" y="704321"/>
                </a:moveTo>
                <a:cubicBezTo>
                  <a:pt x="507811" y="704321"/>
                  <a:pt x="507171" y="704321"/>
                  <a:pt x="506531" y="704321"/>
                </a:cubicBezTo>
                <a:lnTo>
                  <a:pt x="506531" y="704321"/>
                </a:lnTo>
                <a:cubicBezTo>
                  <a:pt x="506531" y="704321"/>
                  <a:pt x="507811" y="704321"/>
                  <a:pt x="507811" y="704321"/>
                </a:cubicBezTo>
                <a:close/>
                <a:moveTo>
                  <a:pt x="849727" y="1407361"/>
                </a:moveTo>
                <a:cubicBezTo>
                  <a:pt x="849727" y="1407361"/>
                  <a:pt x="628186" y="1068647"/>
                  <a:pt x="658920" y="313743"/>
                </a:cubicBezTo>
                <a:cubicBezTo>
                  <a:pt x="661481" y="256757"/>
                  <a:pt x="691575" y="206174"/>
                  <a:pt x="738316" y="176721"/>
                </a:cubicBezTo>
                <a:cubicBezTo>
                  <a:pt x="735755" y="178001"/>
                  <a:pt x="734475" y="178641"/>
                  <a:pt x="734475" y="178641"/>
                </a:cubicBezTo>
                <a:cubicBezTo>
                  <a:pt x="734475" y="178641"/>
                  <a:pt x="738316" y="175440"/>
                  <a:pt x="746000" y="170318"/>
                </a:cubicBezTo>
                <a:cubicBezTo>
                  <a:pt x="753684" y="165195"/>
                  <a:pt x="765209" y="158152"/>
                  <a:pt x="780576" y="150469"/>
                </a:cubicBezTo>
                <a:cubicBezTo>
                  <a:pt x="811310" y="134461"/>
                  <a:pt x="858051" y="116533"/>
                  <a:pt x="915677" y="102447"/>
                </a:cubicBezTo>
                <a:cubicBezTo>
                  <a:pt x="944490" y="95403"/>
                  <a:pt x="975865" y="88360"/>
                  <a:pt x="1009800" y="83878"/>
                </a:cubicBezTo>
                <a:cubicBezTo>
                  <a:pt x="1043736" y="78756"/>
                  <a:pt x="1078952" y="74914"/>
                  <a:pt x="1116089" y="72993"/>
                </a:cubicBezTo>
                <a:cubicBezTo>
                  <a:pt x="1153226" y="71072"/>
                  <a:pt x="1191003" y="69152"/>
                  <a:pt x="1229420" y="68511"/>
                </a:cubicBezTo>
                <a:cubicBezTo>
                  <a:pt x="1267838" y="67871"/>
                  <a:pt x="1307536" y="67231"/>
                  <a:pt x="1346594" y="66590"/>
                </a:cubicBezTo>
                <a:cubicBezTo>
                  <a:pt x="1377328" y="66590"/>
                  <a:pt x="1407421" y="66590"/>
                  <a:pt x="1437515" y="67231"/>
                </a:cubicBezTo>
                <a:cubicBezTo>
                  <a:pt x="1445839" y="67231"/>
                  <a:pt x="1454803" y="67231"/>
                  <a:pt x="1463767" y="67231"/>
                </a:cubicBezTo>
                <a:cubicBezTo>
                  <a:pt x="1502185" y="67231"/>
                  <a:pt x="1540602" y="69792"/>
                  <a:pt x="1577099" y="71713"/>
                </a:cubicBezTo>
                <a:cubicBezTo>
                  <a:pt x="1650732" y="75554"/>
                  <a:pt x="1719244" y="81317"/>
                  <a:pt x="1777510" y="88360"/>
                </a:cubicBezTo>
                <a:cubicBezTo>
                  <a:pt x="1835777" y="94763"/>
                  <a:pt x="1884439" y="101806"/>
                  <a:pt x="1918374" y="106929"/>
                </a:cubicBezTo>
                <a:cubicBezTo>
                  <a:pt x="1952310" y="112691"/>
                  <a:pt x="1971519" y="115253"/>
                  <a:pt x="1971519" y="115253"/>
                </a:cubicBezTo>
                <a:cubicBezTo>
                  <a:pt x="1971519" y="115253"/>
                  <a:pt x="1951669" y="115253"/>
                  <a:pt x="1917734" y="115253"/>
                </a:cubicBezTo>
                <a:cubicBezTo>
                  <a:pt x="1883799" y="115253"/>
                  <a:pt x="1834496" y="113972"/>
                  <a:pt x="1775589" y="112691"/>
                </a:cubicBezTo>
                <a:cubicBezTo>
                  <a:pt x="1717323" y="111411"/>
                  <a:pt x="1648811" y="110770"/>
                  <a:pt x="1575178" y="109490"/>
                </a:cubicBezTo>
                <a:cubicBezTo>
                  <a:pt x="1538681" y="109490"/>
                  <a:pt x="1500904" y="109490"/>
                  <a:pt x="1462487" y="108850"/>
                </a:cubicBezTo>
                <a:cubicBezTo>
                  <a:pt x="1454163" y="108850"/>
                  <a:pt x="1445199" y="108850"/>
                  <a:pt x="1436875" y="108850"/>
                </a:cubicBezTo>
                <a:cubicBezTo>
                  <a:pt x="1406781" y="108850"/>
                  <a:pt x="1376687" y="108850"/>
                  <a:pt x="1345953" y="108850"/>
                </a:cubicBezTo>
                <a:cubicBezTo>
                  <a:pt x="1338270" y="108850"/>
                  <a:pt x="1330586" y="108850"/>
                  <a:pt x="1322903" y="108850"/>
                </a:cubicBezTo>
                <a:cubicBezTo>
                  <a:pt x="952814" y="478938"/>
                  <a:pt x="1084714" y="1635946"/>
                  <a:pt x="1084714" y="1635946"/>
                </a:cubicBezTo>
                <a:cubicBezTo>
                  <a:pt x="911836" y="628767"/>
                  <a:pt x="1148103" y="199771"/>
                  <a:pt x="1209571" y="108850"/>
                </a:cubicBezTo>
                <a:cubicBezTo>
                  <a:pt x="1182679" y="108850"/>
                  <a:pt x="1156427" y="108850"/>
                  <a:pt x="1131456" y="108850"/>
                </a:cubicBezTo>
                <a:cubicBezTo>
                  <a:pt x="1071909" y="198490"/>
                  <a:pt x="849087" y="608277"/>
                  <a:pt x="1013642" y="1564873"/>
                </a:cubicBezTo>
                <a:cubicBezTo>
                  <a:pt x="1013642" y="1564873"/>
                  <a:pt x="926562" y="1513010"/>
                  <a:pt x="848447" y="1406721"/>
                </a:cubicBezTo>
                <a:close/>
              </a:path>
            </a:pathLst>
          </a:custGeom>
          <a:solidFill>
            <a:srgbClr val="FF0000">
              <a:alpha val="9000"/>
            </a:srgbClr>
          </a:solidFill>
          <a:ln w="6392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E72D91-EC58-AF74-62BA-76E49FE1EB0F}"/>
              </a:ext>
            </a:extLst>
          </p:cNvPr>
          <p:cNvSpPr/>
          <p:nvPr/>
        </p:nvSpPr>
        <p:spPr>
          <a:xfrm>
            <a:off x="521109" y="1347019"/>
            <a:ext cx="7010400" cy="350028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Picture 10" descr="A computer tower and a cylinder&#10;&#10;AI-generated content may be incorrect.">
            <a:extLst>
              <a:ext uri="{FF2B5EF4-FFF2-40B4-BE49-F238E27FC236}">
                <a16:creationId xmlns:a16="http://schemas.microsoft.com/office/drawing/2014/main" id="{9B70E8F3-37FE-DD81-57AF-0780DAA5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47" y="2144295"/>
            <a:ext cx="2095866" cy="209586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AB9B6E-6D16-96FC-9E04-940A0D4E0417}"/>
              </a:ext>
            </a:extLst>
          </p:cNvPr>
          <p:cNvSpPr/>
          <p:nvPr/>
        </p:nvSpPr>
        <p:spPr>
          <a:xfrm>
            <a:off x="3309421" y="2959510"/>
            <a:ext cx="1433915" cy="469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11D31-3F0B-E9D2-9BED-814C948053C9}"/>
              </a:ext>
            </a:extLst>
          </p:cNvPr>
          <p:cNvSpPr txBox="1"/>
          <p:nvPr/>
        </p:nvSpPr>
        <p:spPr>
          <a:xfrm>
            <a:off x="941280" y="945613"/>
            <a:ext cx="2903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err="1">
                <a:solidFill>
                  <a:schemeClr val="tx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Unique</a:t>
            </a:r>
            <a:r>
              <a:rPr lang="it-IT" sz="2000">
                <a:solidFill>
                  <a:schemeClr val="tx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System</a:t>
            </a:r>
          </a:p>
        </p:txBody>
      </p:sp>
      <p:pic>
        <p:nvPicPr>
          <p:cNvPr id="20" name="Picture 19" descr="A stack of red boxes with white symbols&#10;&#10;AI-generated content may be incorrect.">
            <a:extLst>
              <a:ext uri="{FF2B5EF4-FFF2-40B4-BE49-F238E27FC236}">
                <a16:creationId xmlns:a16="http://schemas.microsoft.com/office/drawing/2014/main" id="{A8C495D9-21D5-D421-F261-E0F2FCB7B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84" y="5111928"/>
            <a:ext cx="2089650" cy="1441594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5218336-BD77-405F-89EA-900D5F4B32BD}"/>
              </a:ext>
            </a:extLst>
          </p:cNvPr>
          <p:cNvSpPr/>
          <p:nvPr/>
        </p:nvSpPr>
        <p:spPr>
          <a:xfrm rot="3234669">
            <a:off x="2404925" y="4681960"/>
            <a:ext cx="1305343" cy="416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959FA3F-29DE-C448-2672-A3141548F40D}"/>
              </a:ext>
            </a:extLst>
          </p:cNvPr>
          <p:cNvSpPr/>
          <p:nvPr/>
        </p:nvSpPr>
        <p:spPr>
          <a:xfrm rot="18494059">
            <a:off x="4336803" y="4618128"/>
            <a:ext cx="1335987" cy="4669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8C7B56-0747-50FA-DA4E-D21186CA5FA5}"/>
              </a:ext>
            </a:extLst>
          </p:cNvPr>
          <p:cNvSpPr txBox="1"/>
          <p:nvPr/>
        </p:nvSpPr>
        <p:spPr>
          <a:xfrm>
            <a:off x="8504572" y="1356851"/>
            <a:ext cx="28534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Redis acts as a </a:t>
            </a:r>
            <a:r>
              <a:rPr lang="en-US" b="1"/>
              <a:t>high-speed intermediary</a:t>
            </a:r>
            <a:r>
              <a:rPr lang="en-US"/>
              <a:t> between the scraping module and the sentiment analysis module.</a:t>
            </a:r>
          </a:p>
          <a:p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/>
              <a:t>Decoupling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/>
              <a:t>Speed &amp; Efficiency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/>
              <a:t>Scalability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/>
              <a:t>Duplicate Prevention</a:t>
            </a:r>
            <a:endParaRPr lang="it-I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5A94F-B146-C70E-78A0-8EF4A901C131}"/>
              </a:ext>
            </a:extLst>
          </p:cNvPr>
          <p:cNvSpPr txBox="1"/>
          <p:nvPr/>
        </p:nvSpPr>
        <p:spPr>
          <a:xfrm>
            <a:off x="941280" y="1721612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>
                <a:solidFill>
                  <a:schemeClr val="tx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Scraping</a:t>
            </a:r>
            <a:r>
              <a:rPr lang="it-IT">
                <a:solidFill>
                  <a:schemeClr val="tx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Module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45733C-74AB-576A-9C44-2D0277CDE240}"/>
              </a:ext>
            </a:extLst>
          </p:cNvPr>
          <p:cNvSpPr txBox="1"/>
          <p:nvPr/>
        </p:nvSpPr>
        <p:spPr>
          <a:xfrm>
            <a:off x="5254189" y="17324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chemeClr val="tx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AI Module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618C59-80F7-1730-A56C-83970F8DD916}"/>
              </a:ext>
            </a:extLst>
          </p:cNvPr>
          <p:cNvSpPr txBox="1"/>
          <p:nvPr/>
        </p:nvSpPr>
        <p:spPr>
          <a:xfrm>
            <a:off x="3239876" y="6264395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err="1">
                <a:solidFill>
                  <a:schemeClr val="tx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Redis</a:t>
            </a:r>
            <a:r>
              <a:rPr lang="it-IT">
                <a:solidFill>
                  <a:schemeClr val="tx2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Buffer</a:t>
            </a:r>
          </a:p>
        </p:txBody>
      </p:sp>
      <p:pic>
        <p:nvPicPr>
          <p:cNvPr id="30" name="Picture 29" descr="A cartoon of a robot carrying a bag&#10;&#10;AI-generated content may be incorrect.">
            <a:extLst>
              <a:ext uri="{FF2B5EF4-FFF2-40B4-BE49-F238E27FC236}">
                <a16:creationId xmlns:a16="http://schemas.microsoft.com/office/drawing/2014/main" id="{13BEDE3D-EC38-574B-3115-5C75053BB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81" y="1927610"/>
            <a:ext cx="2329447" cy="23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3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/>
      <p:bldP spid="16" grpId="0" animBg="1"/>
      <p:bldP spid="17" grpId="0" animBg="1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BBD0954-8C51-FFF8-4421-EE51D62B4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1894788" y="3473713"/>
            <a:ext cx="5321542" cy="50364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407FDB-2EF4-74BF-01FA-9F0BF21D6FAF}"/>
              </a:ext>
            </a:extLst>
          </p:cNvPr>
          <p:cNvSpPr txBox="1"/>
          <p:nvPr/>
        </p:nvSpPr>
        <p:spPr>
          <a:xfrm>
            <a:off x="3172763" y="271458"/>
            <a:ext cx="58464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b="1" i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Sentiment Analysis</a:t>
            </a:r>
          </a:p>
        </p:txBody>
      </p:sp>
      <p:sp>
        <p:nvSpPr>
          <p:cNvPr id="18" name="Graphic 27">
            <a:extLst>
              <a:ext uri="{FF2B5EF4-FFF2-40B4-BE49-F238E27FC236}">
                <a16:creationId xmlns:a16="http://schemas.microsoft.com/office/drawing/2014/main" id="{6BAA3F8A-AC76-2DC6-A9B1-B4ADC1767FFE}"/>
              </a:ext>
            </a:extLst>
          </p:cNvPr>
          <p:cNvSpPr/>
          <p:nvPr/>
        </p:nvSpPr>
        <p:spPr>
          <a:xfrm>
            <a:off x="10015792" y="1747462"/>
            <a:ext cx="2853412" cy="3998622"/>
          </a:xfrm>
          <a:custGeom>
            <a:avLst/>
            <a:gdLst>
              <a:gd name="connsiteX0" fmla="*/ 974584 w 2853412"/>
              <a:gd name="connsiteY0" fmla="*/ 1755680 h 3998622"/>
              <a:gd name="connsiteX1" fmla="*/ 1023887 w 2853412"/>
              <a:gd name="connsiteY1" fmla="*/ 1820990 h 3998622"/>
              <a:gd name="connsiteX2" fmla="*/ 1033491 w 2853412"/>
              <a:gd name="connsiteY2" fmla="*/ 1838918 h 3998622"/>
              <a:gd name="connsiteX3" fmla="*/ 1037333 w 2853412"/>
              <a:gd name="connsiteY3" fmla="*/ 1847242 h 3998622"/>
              <a:gd name="connsiteX4" fmla="*/ 1057822 w 2853412"/>
              <a:gd name="connsiteY4" fmla="*/ 1893983 h 3998622"/>
              <a:gd name="connsiteX5" fmla="*/ 1076391 w 2853412"/>
              <a:gd name="connsiteY5" fmla="*/ 1846602 h 3998622"/>
              <a:gd name="connsiteX6" fmla="*/ 1079592 w 2853412"/>
              <a:gd name="connsiteY6" fmla="*/ 1835717 h 3998622"/>
              <a:gd name="connsiteX7" fmla="*/ 1082153 w 2853412"/>
              <a:gd name="connsiteY7" fmla="*/ 1804342 h 3998622"/>
              <a:gd name="connsiteX8" fmla="*/ 1080232 w 2853412"/>
              <a:gd name="connsiteY8" fmla="*/ 1785774 h 3998622"/>
              <a:gd name="connsiteX9" fmla="*/ 1142981 w 2853412"/>
              <a:gd name="connsiteY9" fmla="*/ 1833155 h 3998622"/>
              <a:gd name="connsiteX10" fmla="*/ 1267198 w 2853412"/>
              <a:gd name="connsiteY10" fmla="*/ 2066222 h 3998622"/>
              <a:gd name="connsiteX11" fmla="*/ 1266557 w 2853412"/>
              <a:gd name="connsiteY11" fmla="*/ 2069423 h 3998622"/>
              <a:gd name="connsiteX12" fmla="*/ 1259514 w 2853412"/>
              <a:gd name="connsiteY12" fmla="*/ 2404936 h 3998622"/>
              <a:gd name="connsiteX13" fmla="*/ 1271039 w 2853412"/>
              <a:gd name="connsiteY13" fmla="*/ 2559887 h 3998622"/>
              <a:gd name="connsiteX14" fmla="*/ 1204449 w 2853412"/>
              <a:gd name="connsiteY14" fmla="*/ 2724442 h 3998622"/>
              <a:gd name="connsiteX15" fmla="*/ 1077671 w 2853412"/>
              <a:gd name="connsiteY15" fmla="*/ 2779507 h 3998622"/>
              <a:gd name="connsiteX16" fmla="*/ 959857 w 2853412"/>
              <a:gd name="connsiteY16" fmla="*/ 2869148 h 3998622"/>
              <a:gd name="connsiteX17" fmla="*/ 956016 w 2853412"/>
              <a:gd name="connsiteY17" fmla="*/ 2888356 h 3998622"/>
              <a:gd name="connsiteX18" fmla="*/ 702460 w 2853412"/>
              <a:gd name="connsiteY18" fmla="*/ 3027940 h 3998622"/>
              <a:gd name="connsiteX19" fmla="*/ 702460 w 2853412"/>
              <a:gd name="connsiteY19" fmla="*/ 3725218 h 3998622"/>
              <a:gd name="connsiteX20" fmla="*/ 612819 w 2853412"/>
              <a:gd name="connsiteY20" fmla="*/ 3827024 h 3998622"/>
              <a:gd name="connsiteX21" fmla="*/ 612819 w 2853412"/>
              <a:gd name="connsiteY21" fmla="*/ 3998622 h 3998622"/>
              <a:gd name="connsiteX22" fmla="*/ 2263491 w 2853412"/>
              <a:gd name="connsiteY22" fmla="*/ 3998622 h 3998622"/>
              <a:gd name="connsiteX23" fmla="*/ 2263491 w 2853412"/>
              <a:gd name="connsiteY23" fmla="*/ 3827024 h 3998622"/>
              <a:gd name="connsiteX24" fmla="*/ 2173851 w 2853412"/>
              <a:gd name="connsiteY24" fmla="*/ 3725218 h 3998622"/>
              <a:gd name="connsiteX25" fmla="*/ 2173851 w 2853412"/>
              <a:gd name="connsiteY25" fmla="*/ 3027940 h 3998622"/>
              <a:gd name="connsiteX26" fmla="*/ 1920295 w 2853412"/>
              <a:gd name="connsiteY26" fmla="*/ 2888356 h 3998622"/>
              <a:gd name="connsiteX27" fmla="*/ 1916453 w 2853412"/>
              <a:gd name="connsiteY27" fmla="*/ 2869148 h 3998622"/>
              <a:gd name="connsiteX28" fmla="*/ 1798640 w 2853412"/>
              <a:gd name="connsiteY28" fmla="*/ 2779507 h 3998622"/>
              <a:gd name="connsiteX29" fmla="*/ 1671862 w 2853412"/>
              <a:gd name="connsiteY29" fmla="*/ 2724442 h 3998622"/>
              <a:gd name="connsiteX30" fmla="*/ 1605272 w 2853412"/>
              <a:gd name="connsiteY30" fmla="*/ 2559887 h 3998622"/>
              <a:gd name="connsiteX31" fmla="*/ 1616797 w 2853412"/>
              <a:gd name="connsiteY31" fmla="*/ 2404936 h 3998622"/>
              <a:gd name="connsiteX32" fmla="*/ 1609754 w 2853412"/>
              <a:gd name="connsiteY32" fmla="*/ 2069423 h 3998622"/>
              <a:gd name="connsiteX33" fmla="*/ 1609113 w 2853412"/>
              <a:gd name="connsiteY33" fmla="*/ 2066222 h 3998622"/>
              <a:gd name="connsiteX34" fmla="*/ 1733330 w 2853412"/>
              <a:gd name="connsiteY34" fmla="*/ 1833155 h 3998622"/>
              <a:gd name="connsiteX35" fmla="*/ 1772388 w 2853412"/>
              <a:gd name="connsiteY35" fmla="*/ 1804342 h 3998622"/>
              <a:gd name="connsiteX36" fmla="*/ 1772388 w 2853412"/>
              <a:gd name="connsiteY36" fmla="*/ 1804342 h 3998622"/>
              <a:gd name="connsiteX37" fmla="*/ 1774949 w 2853412"/>
              <a:gd name="connsiteY37" fmla="*/ 1835717 h 3998622"/>
              <a:gd name="connsiteX38" fmla="*/ 1778150 w 2853412"/>
              <a:gd name="connsiteY38" fmla="*/ 1847242 h 3998622"/>
              <a:gd name="connsiteX39" fmla="*/ 1796719 w 2853412"/>
              <a:gd name="connsiteY39" fmla="*/ 1894623 h 3998622"/>
              <a:gd name="connsiteX40" fmla="*/ 1817208 w 2853412"/>
              <a:gd name="connsiteY40" fmla="*/ 1847882 h 3998622"/>
              <a:gd name="connsiteX41" fmla="*/ 1820410 w 2853412"/>
              <a:gd name="connsiteY41" fmla="*/ 1840199 h 3998622"/>
              <a:gd name="connsiteX42" fmla="*/ 1830014 w 2853412"/>
              <a:gd name="connsiteY42" fmla="*/ 1822270 h 3998622"/>
              <a:gd name="connsiteX43" fmla="*/ 1879316 w 2853412"/>
              <a:gd name="connsiteY43" fmla="*/ 1756961 h 3998622"/>
              <a:gd name="connsiteX44" fmla="*/ 1946547 w 2853412"/>
              <a:gd name="connsiteY44" fmla="*/ 1691011 h 3998622"/>
              <a:gd name="connsiteX45" fmla="*/ 1947828 w 2853412"/>
              <a:gd name="connsiteY45" fmla="*/ 1689730 h 3998622"/>
              <a:gd name="connsiteX46" fmla="*/ 1975360 w 2853412"/>
              <a:gd name="connsiteY46" fmla="*/ 1664118 h 3998622"/>
              <a:gd name="connsiteX47" fmla="*/ 2028504 w 2853412"/>
              <a:gd name="connsiteY47" fmla="*/ 1612255 h 3998622"/>
              <a:gd name="connsiteX48" fmla="*/ 2103419 w 2853412"/>
              <a:gd name="connsiteY48" fmla="*/ 1539902 h 3998622"/>
              <a:gd name="connsiteX49" fmla="*/ 2171290 w 2853412"/>
              <a:gd name="connsiteY49" fmla="*/ 1476513 h 3998622"/>
              <a:gd name="connsiteX50" fmla="*/ 2259009 w 2853412"/>
              <a:gd name="connsiteY50" fmla="*/ 1393275 h 3998622"/>
              <a:gd name="connsiteX51" fmla="*/ 2282700 w 2853412"/>
              <a:gd name="connsiteY51" fmla="*/ 1370865 h 3998622"/>
              <a:gd name="connsiteX52" fmla="*/ 2431248 w 2853412"/>
              <a:gd name="connsiteY52" fmla="*/ 1224238 h 3998622"/>
              <a:gd name="connsiteX53" fmla="*/ 2606048 w 2853412"/>
              <a:gd name="connsiteY53" fmla="*/ 1030870 h 3998622"/>
              <a:gd name="connsiteX54" fmla="*/ 2764840 w 2853412"/>
              <a:gd name="connsiteY54" fmla="*/ 804206 h 3998622"/>
              <a:gd name="connsiteX55" fmla="*/ 2853200 w 2853412"/>
              <a:gd name="connsiteY55" fmla="*/ 521838 h 3998622"/>
              <a:gd name="connsiteX56" fmla="*/ 2839114 w 2853412"/>
              <a:gd name="connsiteY56" fmla="*/ 375211 h 3998622"/>
              <a:gd name="connsiteX57" fmla="*/ 2771883 w 2853412"/>
              <a:gd name="connsiteY57" fmla="*/ 232426 h 3998622"/>
              <a:gd name="connsiteX58" fmla="*/ 2631659 w 2853412"/>
              <a:gd name="connsiteY58" fmla="*/ 145346 h 3998622"/>
              <a:gd name="connsiteX59" fmla="*/ 2564429 w 2853412"/>
              <a:gd name="connsiteY59" fmla="*/ 137663 h 3998622"/>
              <a:gd name="connsiteX60" fmla="*/ 2483112 w 2853412"/>
              <a:gd name="connsiteY60" fmla="*/ 147907 h 3998622"/>
              <a:gd name="connsiteX61" fmla="*/ 2301269 w 2853412"/>
              <a:gd name="connsiteY61" fmla="*/ 246512 h 3998622"/>
              <a:gd name="connsiteX62" fmla="*/ 1645610 w 2853412"/>
              <a:gd name="connsiteY62" fmla="*/ 0 h 3998622"/>
              <a:gd name="connsiteX63" fmla="*/ 1228140 w 2853412"/>
              <a:gd name="connsiteY63" fmla="*/ 0 h 3998622"/>
              <a:gd name="connsiteX64" fmla="*/ 569920 w 2853412"/>
              <a:gd name="connsiteY64" fmla="*/ 265081 h 3998622"/>
              <a:gd name="connsiteX65" fmla="*/ 369508 w 2853412"/>
              <a:gd name="connsiteY65" fmla="*/ 147907 h 3998622"/>
              <a:gd name="connsiteX66" fmla="*/ 288191 w 2853412"/>
              <a:gd name="connsiteY66" fmla="*/ 137663 h 3998622"/>
              <a:gd name="connsiteX67" fmla="*/ 220961 w 2853412"/>
              <a:gd name="connsiteY67" fmla="*/ 145346 h 3998622"/>
              <a:gd name="connsiteX68" fmla="*/ 80737 w 2853412"/>
              <a:gd name="connsiteY68" fmla="*/ 232426 h 3998622"/>
              <a:gd name="connsiteX69" fmla="*/ 13506 w 2853412"/>
              <a:gd name="connsiteY69" fmla="*/ 375211 h 3998622"/>
              <a:gd name="connsiteX70" fmla="*/ 60 w 2853412"/>
              <a:gd name="connsiteY70" fmla="*/ 520557 h 3998622"/>
              <a:gd name="connsiteX71" fmla="*/ 88420 w 2853412"/>
              <a:gd name="connsiteY71" fmla="*/ 802926 h 3998622"/>
              <a:gd name="connsiteX72" fmla="*/ 247213 w 2853412"/>
              <a:gd name="connsiteY72" fmla="*/ 1029589 h 3998622"/>
              <a:gd name="connsiteX73" fmla="*/ 422012 w 2853412"/>
              <a:gd name="connsiteY73" fmla="*/ 1223598 h 3998622"/>
              <a:gd name="connsiteX74" fmla="*/ 570560 w 2853412"/>
              <a:gd name="connsiteY74" fmla="*/ 1370224 h 3998622"/>
              <a:gd name="connsiteX75" fmla="*/ 593611 w 2853412"/>
              <a:gd name="connsiteY75" fmla="*/ 1392635 h 3998622"/>
              <a:gd name="connsiteX76" fmla="*/ 681971 w 2853412"/>
              <a:gd name="connsiteY76" fmla="*/ 1475873 h 3998622"/>
              <a:gd name="connsiteX77" fmla="*/ 749201 w 2853412"/>
              <a:gd name="connsiteY77" fmla="*/ 1539261 h 3998622"/>
              <a:gd name="connsiteX78" fmla="*/ 824116 w 2853412"/>
              <a:gd name="connsiteY78" fmla="*/ 1612255 h 3998622"/>
              <a:gd name="connsiteX79" fmla="*/ 877260 w 2853412"/>
              <a:gd name="connsiteY79" fmla="*/ 1664118 h 3998622"/>
              <a:gd name="connsiteX80" fmla="*/ 904792 w 2853412"/>
              <a:gd name="connsiteY80" fmla="*/ 1689730 h 3998622"/>
              <a:gd name="connsiteX81" fmla="*/ 906073 w 2853412"/>
              <a:gd name="connsiteY81" fmla="*/ 1691011 h 3998622"/>
              <a:gd name="connsiteX82" fmla="*/ 973304 w 2853412"/>
              <a:gd name="connsiteY82" fmla="*/ 1756961 h 3998622"/>
              <a:gd name="connsiteX83" fmla="*/ 1301773 w 2853412"/>
              <a:gd name="connsiteY83" fmla="*/ 2392130 h 3998622"/>
              <a:gd name="connsiteX84" fmla="*/ 1316500 w 2853412"/>
              <a:gd name="connsiteY84" fmla="*/ 2070063 h 3998622"/>
              <a:gd name="connsiteX85" fmla="*/ 1276162 w 2853412"/>
              <a:gd name="connsiteY85" fmla="*/ 1905508 h 3998622"/>
              <a:gd name="connsiteX86" fmla="*/ 1287687 w 2853412"/>
              <a:gd name="connsiteY86" fmla="*/ 1905508 h 3998622"/>
              <a:gd name="connsiteX87" fmla="*/ 1317781 w 2853412"/>
              <a:gd name="connsiteY87" fmla="*/ 1905508 h 3998622"/>
              <a:gd name="connsiteX88" fmla="*/ 1409342 w 2853412"/>
              <a:gd name="connsiteY88" fmla="*/ 1906789 h 3998622"/>
              <a:gd name="connsiteX89" fmla="*/ 1438155 w 2853412"/>
              <a:gd name="connsiteY89" fmla="*/ 1908070 h 3998622"/>
              <a:gd name="connsiteX90" fmla="*/ 1501544 w 2853412"/>
              <a:gd name="connsiteY90" fmla="*/ 1913192 h 3998622"/>
              <a:gd name="connsiteX91" fmla="*/ 1543163 w 2853412"/>
              <a:gd name="connsiteY91" fmla="*/ 1919595 h 3998622"/>
              <a:gd name="connsiteX92" fmla="*/ 1501544 w 2853412"/>
              <a:gd name="connsiteY92" fmla="*/ 1925357 h 3998622"/>
              <a:gd name="connsiteX93" fmla="*/ 1458645 w 2853412"/>
              <a:gd name="connsiteY93" fmla="*/ 1927919 h 3998622"/>
              <a:gd name="connsiteX94" fmla="*/ 1438796 w 2853412"/>
              <a:gd name="connsiteY94" fmla="*/ 1927919 h 3998622"/>
              <a:gd name="connsiteX95" fmla="*/ 1409342 w 2853412"/>
              <a:gd name="connsiteY95" fmla="*/ 1927919 h 3998622"/>
              <a:gd name="connsiteX96" fmla="*/ 1383731 w 2853412"/>
              <a:gd name="connsiteY96" fmla="*/ 1926638 h 3998622"/>
              <a:gd name="connsiteX97" fmla="*/ 1347874 w 2853412"/>
              <a:gd name="connsiteY97" fmla="*/ 2119366 h 3998622"/>
              <a:gd name="connsiteX98" fmla="*/ 1319701 w 2853412"/>
              <a:gd name="connsiteY98" fmla="*/ 2222453 h 3998622"/>
              <a:gd name="connsiteX99" fmla="*/ 1438796 w 2853412"/>
              <a:gd name="connsiteY99" fmla="*/ 2243583 h 3998622"/>
              <a:gd name="connsiteX100" fmla="*/ 1454803 w 2853412"/>
              <a:gd name="connsiteY100" fmla="*/ 2244223 h 3998622"/>
              <a:gd name="connsiteX101" fmla="*/ 1438796 w 2853412"/>
              <a:gd name="connsiteY101" fmla="*/ 2244863 h 3998622"/>
              <a:gd name="connsiteX102" fmla="*/ 1322903 w 2853412"/>
              <a:gd name="connsiteY102" fmla="*/ 2315935 h 3998622"/>
              <a:gd name="connsiteX103" fmla="*/ 1346594 w 2853412"/>
              <a:gd name="connsiteY103" fmla="*/ 2461922 h 3998622"/>
              <a:gd name="connsiteX104" fmla="*/ 1302414 w 2853412"/>
              <a:gd name="connsiteY104" fmla="*/ 2648247 h 3998622"/>
              <a:gd name="connsiteX105" fmla="*/ 1302414 w 2853412"/>
              <a:gd name="connsiteY105" fmla="*/ 2391490 h 3998622"/>
              <a:gd name="connsiteX106" fmla="*/ 980987 w 2853412"/>
              <a:gd name="connsiteY106" fmla="*/ 2931896 h 3998622"/>
              <a:gd name="connsiteX107" fmla="*/ 984829 w 2853412"/>
              <a:gd name="connsiteY107" fmla="*/ 2940860 h 3998622"/>
              <a:gd name="connsiteX108" fmla="*/ 993793 w 2853412"/>
              <a:gd name="connsiteY108" fmla="*/ 2950465 h 3998622"/>
              <a:gd name="connsiteX109" fmla="*/ 1007239 w 2853412"/>
              <a:gd name="connsiteY109" fmla="*/ 2959429 h 3998622"/>
              <a:gd name="connsiteX110" fmla="*/ 1024527 w 2853412"/>
              <a:gd name="connsiteY110" fmla="*/ 2967112 h 3998622"/>
              <a:gd name="connsiteX111" fmla="*/ 1068707 w 2853412"/>
              <a:gd name="connsiteY111" fmla="*/ 2979278 h 3998622"/>
              <a:gd name="connsiteX112" fmla="*/ 1122492 w 2853412"/>
              <a:gd name="connsiteY112" fmla="*/ 2988882 h 3998622"/>
              <a:gd name="connsiteX113" fmla="*/ 1183319 w 2853412"/>
              <a:gd name="connsiteY113" fmla="*/ 2995285 h 3998622"/>
              <a:gd name="connsiteX114" fmla="*/ 1248629 w 2853412"/>
              <a:gd name="connsiteY114" fmla="*/ 2999767 h 3998622"/>
              <a:gd name="connsiteX115" fmla="*/ 1315860 w 2853412"/>
              <a:gd name="connsiteY115" fmla="*/ 3001688 h 3998622"/>
              <a:gd name="connsiteX116" fmla="*/ 1383090 w 2853412"/>
              <a:gd name="connsiteY116" fmla="*/ 3002968 h 3998622"/>
              <a:gd name="connsiteX117" fmla="*/ 1448400 w 2853412"/>
              <a:gd name="connsiteY117" fmla="*/ 3002968 h 3998622"/>
              <a:gd name="connsiteX118" fmla="*/ 1564293 w 2853412"/>
              <a:gd name="connsiteY118" fmla="*/ 3001688 h 3998622"/>
              <a:gd name="connsiteX119" fmla="*/ 1677625 w 2853412"/>
              <a:gd name="connsiteY119" fmla="*/ 3000407 h 3998622"/>
              <a:gd name="connsiteX120" fmla="*/ 1564293 w 2853412"/>
              <a:gd name="connsiteY120" fmla="*/ 3009371 h 3998622"/>
              <a:gd name="connsiteX121" fmla="*/ 1448400 w 2853412"/>
              <a:gd name="connsiteY121" fmla="*/ 3014494 h 3998622"/>
              <a:gd name="connsiteX122" fmla="*/ 1383090 w 2853412"/>
              <a:gd name="connsiteY122" fmla="*/ 3014494 h 3998622"/>
              <a:gd name="connsiteX123" fmla="*/ 1315219 w 2853412"/>
              <a:gd name="connsiteY123" fmla="*/ 3014494 h 3998622"/>
              <a:gd name="connsiteX124" fmla="*/ 1247348 w 2853412"/>
              <a:gd name="connsiteY124" fmla="*/ 3011292 h 3998622"/>
              <a:gd name="connsiteX125" fmla="*/ 1182039 w 2853412"/>
              <a:gd name="connsiteY125" fmla="*/ 3006170 h 3998622"/>
              <a:gd name="connsiteX126" fmla="*/ 1121211 w 2853412"/>
              <a:gd name="connsiteY126" fmla="*/ 2997846 h 3998622"/>
              <a:gd name="connsiteX127" fmla="*/ 1067426 w 2853412"/>
              <a:gd name="connsiteY127" fmla="*/ 2986321 h 3998622"/>
              <a:gd name="connsiteX128" fmla="*/ 1023246 w 2853412"/>
              <a:gd name="connsiteY128" fmla="*/ 2971594 h 3998622"/>
              <a:gd name="connsiteX129" fmla="*/ 1005958 w 2853412"/>
              <a:gd name="connsiteY129" fmla="*/ 2962630 h 3998622"/>
              <a:gd name="connsiteX130" fmla="*/ 992512 w 2853412"/>
              <a:gd name="connsiteY130" fmla="*/ 2952386 h 3998622"/>
              <a:gd name="connsiteX131" fmla="*/ 984189 w 2853412"/>
              <a:gd name="connsiteY131" fmla="*/ 2942141 h 3998622"/>
              <a:gd name="connsiteX132" fmla="*/ 980987 w 2853412"/>
              <a:gd name="connsiteY132" fmla="*/ 2932536 h 3998622"/>
              <a:gd name="connsiteX133" fmla="*/ 980987 w 2853412"/>
              <a:gd name="connsiteY133" fmla="*/ 2924213 h 3998622"/>
              <a:gd name="connsiteX134" fmla="*/ 980987 w 2853412"/>
              <a:gd name="connsiteY134" fmla="*/ 2931896 h 3998622"/>
              <a:gd name="connsiteX135" fmla="*/ 1276162 w 2853412"/>
              <a:gd name="connsiteY135" fmla="*/ 2921652 h 3998622"/>
              <a:gd name="connsiteX136" fmla="*/ 1349155 w 2853412"/>
              <a:gd name="connsiteY136" fmla="*/ 2760938 h 3998622"/>
              <a:gd name="connsiteX137" fmla="*/ 1382450 w 2853412"/>
              <a:gd name="connsiteY137" fmla="*/ 2762219 h 3998622"/>
              <a:gd name="connsiteX138" fmla="*/ 1276162 w 2853412"/>
              <a:gd name="connsiteY138" fmla="*/ 2921652 h 3998622"/>
              <a:gd name="connsiteX139" fmla="*/ 1321622 w 2853412"/>
              <a:gd name="connsiteY139" fmla="*/ 2934457 h 3998622"/>
              <a:gd name="connsiteX140" fmla="*/ 1374126 w 2853412"/>
              <a:gd name="connsiteY140" fmla="*/ 2935738 h 3998622"/>
              <a:gd name="connsiteX141" fmla="*/ 1466969 w 2853412"/>
              <a:gd name="connsiteY141" fmla="*/ 2937659 h 3998622"/>
              <a:gd name="connsiteX142" fmla="*/ 1532919 w 2853412"/>
              <a:gd name="connsiteY142" fmla="*/ 2939580 h 3998622"/>
              <a:gd name="connsiteX143" fmla="*/ 1557890 w 2853412"/>
              <a:gd name="connsiteY143" fmla="*/ 2940860 h 3998622"/>
              <a:gd name="connsiteX144" fmla="*/ 1532919 w 2853412"/>
              <a:gd name="connsiteY144" fmla="*/ 2944062 h 3998622"/>
              <a:gd name="connsiteX145" fmla="*/ 1466969 w 2853412"/>
              <a:gd name="connsiteY145" fmla="*/ 2950465 h 3998622"/>
              <a:gd name="connsiteX146" fmla="*/ 1422788 w 2853412"/>
              <a:gd name="connsiteY146" fmla="*/ 2953026 h 3998622"/>
              <a:gd name="connsiteX147" fmla="*/ 1373486 w 2853412"/>
              <a:gd name="connsiteY147" fmla="*/ 2954947 h 3998622"/>
              <a:gd name="connsiteX148" fmla="*/ 1266557 w 2853412"/>
              <a:gd name="connsiteY148" fmla="*/ 2954306 h 3998622"/>
              <a:gd name="connsiteX149" fmla="*/ 1212132 w 2853412"/>
              <a:gd name="connsiteY149" fmla="*/ 2951105 h 3998622"/>
              <a:gd name="connsiteX150" fmla="*/ 1159629 w 2853412"/>
              <a:gd name="connsiteY150" fmla="*/ 2945982 h 3998622"/>
              <a:gd name="connsiteX151" fmla="*/ 1110966 w 2853412"/>
              <a:gd name="connsiteY151" fmla="*/ 2937659 h 3998622"/>
              <a:gd name="connsiteX152" fmla="*/ 1067426 w 2853412"/>
              <a:gd name="connsiteY152" fmla="*/ 2927414 h 3998622"/>
              <a:gd name="connsiteX153" fmla="*/ 1032210 w 2853412"/>
              <a:gd name="connsiteY153" fmla="*/ 2914608 h 3998622"/>
              <a:gd name="connsiteX154" fmla="*/ 1018124 w 2853412"/>
              <a:gd name="connsiteY154" fmla="*/ 2907565 h 3998622"/>
              <a:gd name="connsiteX155" fmla="*/ 1007239 w 2853412"/>
              <a:gd name="connsiteY155" fmla="*/ 2899882 h 3998622"/>
              <a:gd name="connsiteX156" fmla="*/ 995073 w 2853412"/>
              <a:gd name="connsiteY156" fmla="*/ 2885155 h 3998622"/>
              <a:gd name="connsiteX157" fmla="*/ 993793 w 2853412"/>
              <a:gd name="connsiteY157" fmla="*/ 2878752 h 3998622"/>
              <a:gd name="connsiteX158" fmla="*/ 996354 w 2853412"/>
              <a:gd name="connsiteY158" fmla="*/ 2884515 h 3998622"/>
              <a:gd name="connsiteX159" fmla="*/ 1009800 w 2853412"/>
              <a:gd name="connsiteY159" fmla="*/ 2896680 h 3998622"/>
              <a:gd name="connsiteX160" fmla="*/ 1021325 w 2853412"/>
              <a:gd name="connsiteY160" fmla="*/ 2902443 h 3998622"/>
              <a:gd name="connsiteX161" fmla="*/ 1035412 w 2853412"/>
              <a:gd name="connsiteY161" fmla="*/ 2907565 h 3998622"/>
              <a:gd name="connsiteX162" fmla="*/ 1052060 w 2853412"/>
              <a:gd name="connsiteY162" fmla="*/ 2912047 h 3998622"/>
              <a:gd name="connsiteX163" fmla="*/ 1070628 w 2853412"/>
              <a:gd name="connsiteY163" fmla="*/ 2916529 h 3998622"/>
              <a:gd name="connsiteX164" fmla="*/ 1113527 w 2853412"/>
              <a:gd name="connsiteY164" fmla="*/ 2923572 h 3998622"/>
              <a:gd name="connsiteX165" fmla="*/ 1162190 w 2853412"/>
              <a:gd name="connsiteY165" fmla="*/ 2928695 h 3998622"/>
              <a:gd name="connsiteX166" fmla="*/ 1214053 w 2853412"/>
              <a:gd name="connsiteY166" fmla="*/ 2932536 h 3998622"/>
              <a:gd name="connsiteX167" fmla="*/ 1267838 w 2853412"/>
              <a:gd name="connsiteY167" fmla="*/ 2935098 h 3998622"/>
              <a:gd name="connsiteX168" fmla="*/ 1321622 w 2853412"/>
              <a:gd name="connsiteY168" fmla="*/ 2937018 h 3998622"/>
              <a:gd name="connsiteX169" fmla="*/ 1504105 w 2853412"/>
              <a:gd name="connsiteY169" fmla="*/ 2689866 h 3998622"/>
              <a:gd name="connsiteX170" fmla="*/ 1438155 w 2853412"/>
              <a:gd name="connsiteY170" fmla="*/ 2691146 h 3998622"/>
              <a:gd name="connsiteX171" fmla="*/ 1417026 w 2853412"/>
              <a:gd name="connsiteY171" fmla="*/ 2691146 h 3998622"/>
              <a:gd name="connsiteX172" fmla="*/ 1330586 w 2853412"/>
              <a:gd name="connsiteY172" fmla="*/ 2683463 h 3998622"/>
              <a:gd name="connsiteX173" fmla="*/ 1302414 w 2853412"/>
              <a:gd name="connsiteY173" fmla="*/ 2677060 h 3998622"/>
              <a:gd name="connsiteX174" fmla="*/ 1292809 w 2853412"/>
              <a:gd name="connsiteY174" fmla="*/ 2672578 h 3998622"/>
              <a:gd name="connsiteX175" fmla="*/ 1303054 w 2853412"/>
              <a:gd name="connsiteY175" fmla="*/ 2675139 h 3998622"/>
              <a:gd name="connsiteX176" fmla="*/ 1331227 w 2853412"/>
              <a:gd name="connsiteY176" fmla="*/ 2677060 h 3998622"/>
              <a:gd name="connsiteX177" fmla="*/ 1417666 w 2853412"/>
              <a:gd name="connsiteY177" fmla="*/ 2678981 h 3998622"/>
              <a:gd name="connsiteX178" fmla="*/ 1438155 w 2853412"/>
              <a:gd name="connsiteY178" fmla="*/ 2679621 h 3998622"/>
              <a:gd name="connsiteX179" fmla="*/ 1504105 w 2853412"/>
              <a:gd name="connsiteY179" fmla="*/ 2683463 h 3998622"/>
              <a:gd name="connsiteX180" fmla="*/ 1543163 w 2853412"/>
              <a:gd name="connsiteY180" fmla="*/ 2687305 h 3998622"/>
              <a:gd name="connsiteX181" fmla="*/ 1504105 w 2853412"/>
              <a:gd name="connsiteY181" fmla="*/ 2690506 h 3998622"/>
              <a:gd name="connsiteX182" fmla="*/ 1265277 w 2853412"/>
              <a:gd name="connsiteY182" fmla="*/ 2719960 h 3998622"/>
              <a:gd name="connsiteX183" fmla="*/ 1271680 w 2853412"/>
              <a:gd name="connsiteY183" fmla="*/ 2721880 h 3998622"/>
              <a:gd name="connsiteX184" fmla="*/ 1295370 w 2853412"/>
              <a:gd name="connsiteY184" fmla="*/ 2724442 h 3998622"/>
              <a:gd name="connsiteX185" fmla="*/ 1368364 w 2853412"/>
              <a:gd name="connsiteY185" fmla="*/ 2727643 h 3998622"/>
              <a:gd name="connsiteX186" fmla="*/ 1438155 w 2853412"/>
              <a:gd name="connsiteY186" fmla="*/ 2734046 h 3998622"/>
              <a:gd name="connsiteX187" fmla="*/ 1441357 w 2853412"/>
              <a:gd name="connsiteY187" fmla="*/ 2734046 h 3998622"/>
              <a:gd name="connsiteX188" fmla="*/ 1474652 w 2853412"/>
              <a:gd name="connsiteY188" fmla="*/ 2740449 h 3998622"/>
              <a:gd name="connsiteX189" fmla="*/ 1440717 w 2853412"/>
              <a:gd name="connsiteY189" fmla="*/ 2746212 h 3998622"/>
              <a:gd name="connsiteX190" fmla="*/ 1437515 w 2853412"/>
              <a:gd name="connsiteY190" fmla="*/ 2746212 h 3998622"/>
              <a:gd name="connsiteX191" fmla="*/ 1366443 w 2853412"/>
              <a:gd name="connsiteY191" fmla="*/ 2748132 h 3998622"/>
              <a:gd name="connsiteX192" fmla="*/ 1292169 w 2853412"/>
              <a:gd name="connsiteY192" fmla="*/ 2735327 h 3998622"/>
              <a:gd name="connsiteX193" fmla="*/ 1269118 w 2853412"/>
              <a:gd name="connsiteY193" fmla="*/ 2725082 h 3998622"/>
              <a:gd name="connsiteX194" fmla="*/ 1262715 w 2853412"/>
              <a:gd name="connsiteY194" fmla="*/ 2718039 h 3998622"/>
              <a:gd name="connsiteX195" fmla="*/ 1264636 w 2853412"/>
              <a:gd name="connsiteY195" fmla="*/ 2719319 h 3998622"/>
              <a:gd name="connsiteX196" fmla="*/ 1005318 w 2853412"/>
              <a:gd name="connsiteY196" fmla="*/ 2865946 h 3998622"/>
              <a:gd name="connsiteX197" fmla="*/ 1096880 w 2853412"/>
              <a:gd name="connsiteY197" fmla="*/ 2808320 h 3998622"/>
              <a:gd name="connsiteX198" fmla="*/ 1256313 w 2853412"/>
              <a:gd name="connsiteY198" fmla="*/ 2733406 h 3998622"/>
              <a:gd name="connsiteX199" fmla="*/ 1293450 w 2853412"/>
              <a:gd name="connsiteY199" fmla="*/ 2749413 h 3998622"/>
              <a:gd name="connsiteX200" fmla="*/ 1131456 w 2853412"/>
              <a:gd name="connsiteY200" fmla="*/ 2910767 h 3998622"/>
              <a:gd name="connsiteX201" fmla="*/ 1005958 w 2853412"/>
              <a:gd name="connsiteY201" fmla="*/ 2865946 h 3998622"/>
              <a:gd name="connsiteX202" fmla="*/ 749201 w 2853412"/>
              <a:gd name="connsiteY202" fmla="*/ 3081084 h 3998622"/>
              <a:gd name="connsiteX203" fmla="*/ 980347 w 2853412"/>
              <a:gd name="connsiteY203" fmla="*/ 3122063 h 3998622"/>
              <a:gd name="connsiteX204" fmla="*/ 749201 w 2853412"/>
              <a:gd name="connsiteY204" fmla="*/ 3737383 h 3998622"/>
              <a:gd name="connsiteX205" fmla="*/ 749201 w 2853412"/>
              <a:gd name="connsiteY205" fmla="*/ 3081084 h 3998622"/>
              <a:gd name="connsiteX206" fmla="*/ 658280 w 2853412"/>
              <a:gd name="connsiteY206" fmla="*/ 3885291 h 3998622"/>
              <a:gd name="connsiteX207" fmla="*/ 658280 w 2853412"/>
              <a:gd name="connsiteY207" fmla="*/ 3832787 h 3998622"/>
              <a:gd name="connsiteX208" fmla="*/ 728072 w 2853412"/>
              <a:gd name="connsiteY208" fmla="*/ 3770678 h 3998622"/>
              <a:gd name="connsiteX209" fmla="*/ 1929259 w 2853412"/>
              <a:gd name="connsiteY209" fmla="*/ 3786686 h 3998622"/>
              <a:gd name="connsiteX210" fmla="*/ 658280 w 2853412"/>
              <a:gd name="connsiteY210" fmla="*/ 3885291 h 3998622"/>
              <a:gd name="connsiteX211" fmla="*/ 2113023 w 2853412"/>
              <a:gd name="connsiteY211" fmla="*/ 3081084 h 3998622"/>
              <a:gd name="connsiteX212" fmla="*/ 2114944 w 2853412"/>
              <a:gd name="connsiteY212" fmla="*/ 3108617 h 3998622"/>
              <a:gd name="connsiteX213" fmla="*/ 2118786 w 2853412"/>
              <a:gd name="connsiteY213" fmla="*/ 3181610 h 3998622"/>
              <a:gd name="connsiteX214" fmla="*/ 2121987 w 2853412"/>
              <a:gd name="connsiteY214" fmla="*/ 3284697 h 3998622"/>
              <a:gd name="connsiteX215" fmla="*/ 2123268 w 2853412"/>
              <a:gd name="connsiteY215" fmla="*/ 3402511 h 3998622"/>
              <a:gd name="connsiteX216" fmla="*/ 2121987 w 2853412"/>
              <a:gd name="connsiteY216" fmla="*/ 3520324 h 3998622"/>
              <a:gd name="connsiteX217" fmla="*/ 2118786 w 2853412"/>
              <a:gd name="connsiteY217" fmla="*/ 3623411 h 3998622"/>
              <a:gd name="connsiteX218" fmla="*/ 2114944 w 2853412"/>
              <a:gd name="connsiteY218" fmla="*/ 3696405 h 3998622"/>
              <a:gd name="connsiteX219" fmla="*/ 2113023 w 2853412"/>
              <a:gd name="connsiteY219" fmla="*/ 3723937 h 3998622"/>
              <a:gd name="connsiteX220" fmla="*/ 2111102 w 2853412"/>
              <a:gd name="connsiteY220" fmla="*/ 3696405 h 3998622"/>
              <a:gd name="connsiteX221" fmla="*/ 2107260 w 2853412"/>
              <a:gd name="connsiteY221" fmla="*/ 3623411 h 3998622"/>
              <a:gd name="connsiteX222" fmla="*/ 2104059 w 2853412"/>
              <a:gd name="connsiteY222" fmla="*/ 3520324 h 3998622"/>
              <a:gd name="connsiteX223" fmla="*/ 2102778 w 2853412"/>
              <a:gd name="connsiteY223" fmla="*/ 3402511 h 3998622"/>
              <a:gd name="connsiteX224" fmla="*/ 2104059 w 2853412"/>
              <a:gd name="connsiteY224" fmla="*/ 3284697 h 3998622"/>
              <a:gd name="connsiteX225" fmla="*/ 2107260 w 2853412"/>
              <a:gd name="connsiteY225" fmla="*/ 3181610 h 3998622"/>
              <a:gd name="connsiteX226" fmla="*/ 2111102 w 2853412"/>
              <a:gd name="connsiteY226" fmla="*/ 3108617 h 3998622"/>
              <a:gd name="connsiteX227" fmla="*/ 2113023 w 2853412"/>
              <a:gd name="connsiteY227" fmla="*/ 3081084 h 3998622"/>
              <a:gd name="connsiteX228" fmla="*/ 2052836 w 2853412"/>
              <a:gd name="connsiteY228" fmla="*/ 3054832 h 3998622"/>
              <a:gd name="connsiteX229" fmla="*/ 2110462 w 2853412"/>
              <a:gd name="connsiteY229" fmla="*/ 3051631 h 3998622"/>
              <a:gd name="connsiteX230" fmla="*/ 2052836 w 2853412"/>
              <a:gd name="connsiteY230" fmla="*/ 3056753 h 3998622"/>
              <a:gd name="connsiteX231" fmla="*/ 1900446 w 2853412"/>
              <a:gd name="connsiteY231" fmla="*/ 3068919 h 3998622"/>
              <a:gd name="connsiteX232" fmla="*/ 1798640 w 2853412"/>
              <a:gd name="connsiteY232" fmla="*/ 3075962 h 3998622"/>
              <a:gd name="connsiteX233" fmla="*/ 1684668 w 2853412"/>
              <a:gd name="connsiteY233" fmla="*/ 3082365 h 3998622"/>
              <a:gd name="connsiteX234" fmla="*/ 1563012 w 2853412"/>
              <a:gd name="connsiteY234" fmla="*/ 3087487 h 3998622"/>
              <a:gd name="connsiteX235" fmla="*/ 1436875 w 2853412"/>
              <a:gd name="connsiteY235" fmla="*/ 3091329 h 3998622"/>
              <a:gd name="connsiteX236" fmla="*/ 1189082 w 2853412"/>
              <a:gd name="connsiteY236" fmla="*/ 3094530 h 3998622"/>
              <a:gd name="connsiteX237" fmla="*/ 1075110 w 2853412"/>
              <a:gd name="connsiteY237" fmla="*/ 3091969 h 3998622"/>
              <a:gd name="connsiteX238" fmla="*/ 972663 w 2853412"/>
              <a:gd name="connsiteY238" fmla="*/ 3086207 h 3998622"/>
              <a:gd name="connsiteX239" fmla="*/ 886224 w 2853412"/>
              <a:gd name="connsiteY239" fmla="*/ 3079163 h 3998622"/>
              <a:gd name="connsiteX240" fmla="*/ 820274 w 2853412"/>
              <a:gd name="connsiteY240" fmla="*/ 3067638 h 3998622"/>
              <a:gd name="connsiteX241" fmla="*/ 763928 w 2853412"/>
              <a:gd name="connsiteY241" fmla="*/ 3050990 h 3998622"/>
              <a:gd name="connsiteX242" fmla="*/ 822835 w 2853412"/>
              <a:gd name="connsiteY242" fmla="*/ 3047149 h 3998622"/>
              <a:gd name="connsiteX243" fmla="*/ 889425 w 2853412"/>
              <a:gd name="connsiteY243" fmla="*/ 3047149 h 3998622"/>
              <a:gd name="connsiteX244" fmla="*/ 975224 w 2853412"/>
              <a:gd name="connsiteY244" fmla="*/ 3051631 h 3998622"/>
              <a:gd name="connsiteX245" fmla="*/ 1190363 w 2853412"/>
              <a:gd name="connsiteY245" fmla="*/ 3061875 h 3998622"/>
              <a:gd name="connsiteX246" fmla="*/ 1437515 w 2853412"/>
              <a:gd name="connsiteY246" fmla="*/ 3068919 h 3998622"/>
              <a:gd name="connsiteX247" fmla="*/ 1563012 w 2853412"/>
              <a:gd name="connsiteY247" fmla="*/ 3068919 h 3998622"/>
              <a:gd name="connsiteX248" fmla="*/ 1684668 w 2853412"/>
              <a:gd name="connsiteY248" fmla="*/ 3067638 h 3998622"/>
              <a:gd name="connsiteX249" fmla="*/ 1798640 w 2853412"/>
              <a:gd name="connsiteY249" fmla="*/ 3065077 h 3998622"/>
              <a:gd name="connsiteX250" fmla="*/ 1900446 w 2853412"/>
              <a:gd name="connsiteY250" fmla="*/ 3061235 h 3998622"/>
              <a:gd name="connsiteX251" fmla="*/ 2052836 w 2853412"/>
              <a:gd name="connsiteY251" fmla="*/ 3053552 h 3998622"/>
              <a:gd name="connsiteX252" fmla="*/ 1720524 w 2853412"/>
              <a:gd name="connsiteY252" fmla="*/ 2782068 h 3998622"/>
              <a:gd name="connsiteX253" fmla="*/ 1812086 w 2853412"/>
              <a:gd name="connsiteY253" fmla="*/ 2816003 h 3998622"/>
              <a:gd name="connsiteX254" fmla="*/ 1836417 w 2853412"/>
              <a:gd name="connsiteY254" fmla="*/ 2826248 h 3998622"/>
              <a:gd name="connsiteX255" fmla="*/ 1858827 w 2853412"/>
              <a:gd name="connsiteY255" fmla="*/ 2840975 h 3998622"/>
              <a:gd name="connsiteX256" fmla="*/ 1885079 w 2853412"/>
              <a:gd name="connsiteY256" fmla="*/ 2879392 h 3998622"/>
              <a:gd name="connsiteX257" fmla="*/ 1888921 w 2853412"/>
              <a:gd name="connsiteY257" fmla="*/ 2912047 h 3998622"/>
              <a:gd name="connsiteX258" fmla="*/ 1885079 w 2853412"/>
              <a:gd name="connsiteY258" fmla="*/ 2923572 h 3998622"/>
              <a:gd name="connsiteX259" fmla="*/ 1885719 w 2853412"/>
              <a:gd name="connsiteY259" fmla="*/ 2920371 h 3998622"/>
              <a:gd name="connsiteX260" fmla="*/ 1886360 w 2853412"/>
              <a:gd name="connsiteY260" fmla="*/ 2911407 h 3998622"/>
              <a:gd name="connsiteX261" fmla="*/ 1879316 w 2853412"/>
              <a:gd name="connsiteY261" fmla="*/ 2881313 h 3998622"/>
              <a:gd name="connsiteX262" fmla="*/ 1868432 w 2853412"/>
              <a:gd name="connsiteY262" fmla="*/ 2864025 h 3998622"/>
              <a:gd name="connsiteX263" fmla="*/ 1852424 w 2853412"/>
              <a:gd name="connsiteY263" fmla="*/ 2848018 h 3998622"/>
              <a:gd name="connsiteX264" fmla="*/ 1831935 w 2853412"/>
              <a:gd name="connsiteY264" fmla="*/ 2835212 h 3998622"/>
              <a:gd name="connsiteX265" fmla="*/ 1807604 w 2853412"/>
              <a:gd name="connsiteY265" fmla="*/ 2825608 h 3998622"/>
              <a:gd name="connsiteX266" fmla="*/ 1717963 w 2853412"/>
              <a:gd name="connsiteY266" fmla="*/ 2787190 h 3998622"/>
              <a:gd name="connsiteX267" fmla="*/ 1678265 w 2853412"/>
              <a:gd name="connsiteY267" fmla="*/ 2767981 h 3998622"/>
              <a:gd name="connsiteX268" fmla="*/ 1720524 w 2853412"/>
              <a:gd name="connsiteY268" fmla="*/ 2781428 h 3998622"/>
              <a:gd name="connsiteX269" fmla="*/ 1570696 w 2853412"/>
              <a:gd name="connsiteY269" fmla="*/ 2084790 h 3998622"/>
              <a:gd name="connsiteX270" fmla="*/ 1586703 w 2853412"/>
              <a:gd name="connsiteY270" fmla="*/ 2153942 h 3998622"/>
              <a:gd name="connsiteX271" fmla="*/ 1595027 w 2853412"/>
              <a:gd name="connsiteY271" fmla="*/ 2253827 h 3998622"/>
              <a:gd name="connsiteX272" fmla="*/ 1586703 w 2853412"/>
              <a:gd name="connsiteY272" fmla="*/ 2368439 h 3998622"/>
              <a:gd name="connsiteX273" fmla="*/ 1572617 w 2853412"/>
              <a:gd name="connsiteY273" fmla="*/ 2480490 h 3998622"/>
              <a:gd name="connsiteX274" fmla="*/ 1569415 w 2853412"/>
              <a:gd name="connsiteY274" fmla="*/ 2532354 h 3998622"/>
              <a:gd name="connsiteX275" fmla="*/ 1570696 w 2853412"/>
              <a:gd name="connsiteY275" fmla="*/ 2578455 h 3998622"/>
              <a:gd name="connsiteX276" fmla="*/ 1584142 w 2853412"/>
              <a:gd name="connsiteY276" fmla="*/ 2646326 h 3998622"/>
              <a:gd name="connsiteX277" fmla="*/ 1591825 w 2853412"/>
              <a:gd name="connsiteY277" fmla="*/ 2671938 h 3998622"/>
              <a:gd name="connsiteX278" fmla="*/ 1580300 w 2853412"/>
              <a:gd name="connsiteY278" fmla="*/ 2647607 h 3998622"/>
              <a:gd name="connsiteX279" fmla="*/ 1559171 w 2853412"/>
              <a:gd name="connsiteY279" fmla="*/ 2579736 h 3998622"/>
              <a:gd name="connsiteX280" fmla="*/ 1554689 w 2853412"/>
              <a:gd name="connsiteY280" fmla="*/ 2479210 h 3998622"/>
              <a:gd name="connsiteX281" fmla="*/ 1566214 w 2853412"/>
              <a:gd name="connsiteY281" fmla="*/ 2365238 h 3998622"/>
              <a:gd name="connsiteX282" fmla="*/ 1572617 w 2853412"/>
              <a:gd name="connsiteY282" fmla="*/ 2308252 h 3998622"/>
              <a:gd name="connsiteX283" fmla="*/ 1575818 w 2853412"/>
              <a:gd name="connsiteY283" fmla="*/ 2253187 h 3998622"/>
              <a:gd name="connsiteX284" fmla="*/ 1575818 w 2853412"/>
              <a:gd name="connsiteY284" fmla="*/ 2226935 h 3998622"/>
              <a:gd name="connsiteX285" fmla="*/ 1575818 w 2853412"/>
              <a:gd name="connsiteY285" fmla="*/ 2201323 h 3998622"/>
              <a:gd name="connsiteX286" fmla="*/ 1573897 w 2853412"/>
              <a:gd name="connsiteY286" fmla="*/ 2154582 h 3998622"/>
              <a:gd name="connsiteX287" fmla="*/ 1565574 w 2853412"/>
              <a:gd name="connsiteY287" fmla="*/ 2085430 h 3998622"/>
              <a:gd name="connsiteX288" fmla="*/ 1560451 w 2853412"/>
              <a:gd name="connsiteY288" fmla="*/ 2059178 h 3998622"/>
              <a:gd name="connsiteX289" fmla="*/ 1569415 w 2853412"/>
              <a:gd name="connsiteY289" fmla="*/ 2084150 h 3998622"/>
              <a:gd name="connsiteX290" fmla="*/ 1633444 w 2853412"/>
              <a:gd name="connsiteY290" fmla="*/ 1709579 h 3998622"/>
              <a:gd name="connsiteX291" fmla="*/ 1603991 w 2853412"/>
              <a:gd name="connsiteY291" fmla="*/ 1752479 h 3998622"/>
              <a:gd name="connsiteX292" fmla="*/ 1592466 w 2853412"/>
              <a:gd name="connsiteY292" fmla="*/ 1766565 h 3998622"/>
              <a:gd name="connsiteX293" fmla="*/ 1619358 w 2853412"/>
              <a:gd name="connsiteY293" fmla="*/ 1702536 h 3998622"/>
              <a:gd name="connsiteX294" fmla="*/ 1631524 w 2853412"/>
              <a:gd name="connsiteY294" fmla="*/ 1667960 h 3998622"/>
              <a:gd name="connsiteX295" fmla="*/ 1644970 w 2853412"/>
              <a:gd name="connsiteY295" fmla="*/ 1627622 h 3998622"/>
              <a:gd name="connsiteX296" fmla="*/ 1659056 w 2853412"/>
              <a:gd name="connsiteY296" fmla="*/ 1580880 h 3998622"/>
              <a:gd name="connsiteX297" fmla="*/ 1673142 w 2853412"/>
              <a:gd name="connsiteY297" fmla="*/ 1529017 h 3998622"/>
              <a:gd name="connsiteX298" fmla="*/ 1686589 w 2853412"/>
              <a:gd name="connsiteY298" fmla="*/ 1472031 h 3998622"/>
              <a:gd name="connsiteX299" fmla="*/ 1700675 w 2853412"/>
              <a:gd name="connsiteY299" fmla="*/ 1411203 h 3998622"/>
              <a:gd name="connsiteX300" fmla="*/ 1726927 w 2853412"/>
              <a:gd name="connsiteY300" fmla="*/ 1279303 h 3998622"/>
              <a:gd name="connsiteX301" fmla="*/ 1739733 w 2853412"/>
              <a:gd name="connsiteY301" fmla="*/ 1209511 h 3998622"/>
              <a:gd name="connsiteX302" fmla="*/ 1750618 w 2853412"/>
              <a:gd name="connsiteY302" fmla="*/ 1137158 h 3998622"/>
              <a:gd name="connsiteX303" fmla="*/ 1771747 w 2853412"/>
              <a:gd name="connsiteY303" fmla="*/ 989891 h 3998622"/>
              <a:gd name="connsiteX304" fmla="*/ 1790316 w 2853412"/>
              <a:gd name="connsiteY304" fmla="*/ 841984 h 3998622"/>
              <a:gd name="connsiteX305" fmla="*/ 1799280 w 2853412"/>
              <a:gd name="connsiteY305" fmla="*/ 769631 h 3998622"/>
              <a:gd name="connsiteX306" fmla="*/ 1806963 w 2853412"/>
              <a:gd name="connsiteY306" fmla="*/ 698558 h 3998622"/>
              <a:gd name="connsiteX307" fmla="*/ 1821690 w 2853412"/>
              <a:gd name="connsiteY307" fmla="*/ 563457 h 3998622"/>
              <a:gd name="connsiteX308" fmla="*/ 1834496 w 2853412"/>
              <a:gd name="connsiteY308" fmla="*/ 442442 h 3998622"/>
              <a:gd name="connsiteX309" fmla="*/ 1844741 w 2853412"/>
              <a:gd name="connsiteY309" fmla="*/ 339995 h 3998622"/>
              <a:gd name="connsiteX310" fmla="*/ 1853705 w 2853412"/>
              <a:gd name="connsiteY310" fmla="*/ 260599 h 3998622"/>
              <a:gd name="connsiteX311" fmla="*/ 1863309 w 2853412"/>
              <a:gd name="connsiteY311" fmla="*/ 191447 h 3998622"/>
              <a:gd name="connsiteX312" fmla="*/ 1870993 w 2853412"/>
              <a:gd name="connsiteY312" fmla="*/ 260599 h 3998622"/>
              <a:gd name="connsiteX313" fmla="*/ 1877396 w 2853412"/>
              <a:gd name="connsiteY313" fmla="*/ 340635 h 3998622"/>
              <a:gd name="connsiteX314" fmla="*/ 1883158 w 2853412"/>
              <a:gd name="connsiteY314" fmla="*/ 444363 h 3998622"/>
              <a:gd name="connsiteX315" fmla="*/ 1885079 w 2853412"/>
              <a:gd name="connsiteY315" fmla="*/ 567299 h 3998622"/>
              <a:gd name="connsiteX316" fmla="*/ 1881878 w 2853412"/>
              <a:gd name="connsiteY316" fmla="*/ 704321 h 3998622"/>
              <a:gd name="connsiteX317" fmla="*/ 1872914 w 2853412"/>
              <a:gd name="connsiteY317" fmla="*/ 850948 h 3998622"/>
              <a:gd name="connsiteX318" fmla="*/ 1856266 w 2853412"/>
              <a:gd name="connsiteY318" fmla="*/ 1002057 h 3998622"/>
              <a:gd name="connsiteX319" fmla="*/ 1831935 w 2853412"/>
              <a:gd name="connsiteY319" fmla="*/ 1151885 h 3998622"/>
              <a:gd name="connsiteX320" fmla="*/ 1817208 w 2853412"/>
              <a:gd name="connsiteY320" fmla="*/ 1224878 h 3998622"/>
              <a:gd name="connsiteX321" fmla="*/ 1799920 w 2853412"/>
              <a:gd name="connsiteY321" fmla="*/ 1295951 h 3998622"/>
              <a:gd name="connsiteX322" fmla="*/ 1762143 w 2853412"/>
              <a:gd name="connsiteY322" fmla="*/ 1428491 h 3998622"/>
              <a:gd name="connsiteX323" fmla="*/ 1719244 w 2853412"/>
              <a:gd name="connsiteY323" fmla="*/ 1545024 h 3998622"/>
              <a:gd name="connsiteX324" fmla="*/ 1697474 w 2853412"/>
              <a:gd name="connsiteY324" fmla="*/ 1595607 h 3998622"/>
              <a:gd name="connsiteX325" fmla="*/ 1675704 w 2853412"/>
              <a:gd name="connsiteY325" fmla="*/ 1640428 h 3998622"/>
              <a:gd name="connsiteX326" fmla="*/ 1635365 w 2853412"/>
              <a:gd name="connsiteY326" fmla="*/ 1710860 h 3998622"/>
              <a:gd name="connsiteX327" fmla="*/ 2756516 w 2853412"/>
              <a:gd name="connsiteY327" fmla="*/ 501989 h 3998622"/>
              <a:gd name="connsiteX328" fmla="*/ 2754595 w 2853412"/>
              <a:gd name="connsiteY328" fmla="*/ 544888 h 3998622"/>
              <a:gd name="connsiteX329" fmla="*/ 2745631 w 2853412"/>
              <a:gd name="connsiteY329" fmla="*/ 599953 h 3998622"/>
              <a:gd name="connsiteX330" fmla="*/ 2698890 w 2853412"/>
              <a:gd name="connsiteY330" fmla="*/ 732494 h 3998622"/>
              <a:gd name="connsiteX331" fmla="*/ 2661753 w 2853412"/>
              <a:gd name="connsiteY331" fmla="*/ 802286 h 3998622"/>
              <a:gd name="connsiteX332" fmla="*/ 2618213 w 2853412"/>
              <a:gd name="connsiteY332" fmla="*/ 871437 h 3998622"/>
              <a:gd name="connsiteX333" fmla="*/ 2519608 w 2853412"/>
              <a:gd name="connsiteY333" fmla="*/ 997575 h 3998622"/>
              <a:gd name="connsiteX334" fmla="*/ 2422924 w 2853412"/>
              <a:gd name="connsiteY334" fmla="*/ 1098100 h 3998622"/>
              <a:gd name="connsiteX335" fmla="*/ 2349931 w 2853412"/>
              <a:gd name="connsiteY335" fmla="*/ 1164051 h 3998622"/>
              <a:gd name="connsiteX336" fmla="*/ 2321118 w 2853412"/>
              <a:gd name="connsiteY336" fmla="*/ 1187741 h 3998622"/>
              <a:gd name="connsiteX337" fmla="*/ 2347370 w 2853412"/>
              <a:gd name="connsiteY337" fmla="*/ 1161489 h 3998622"/>
              <a:gd name="connsiteX338" fmla="*/ 2415241 w 2853412"/>
              <a:gd name="connsiteY338" fmla="*/ 1090417 h 3998622"/>
              <a:gd name="connsiteX339" fmla="*/ 2506162 w 2853412"/>
              <a:gd name="connsiteY339" fmla="*/ 986049 h 3998622"/>
              <a:gd name="connsiteX340" fmla="*/ 2554824 w 2853412"/>
              <a:gd name="connsiteY340" fmla="*/ 925222 h 3998622"/>
              <a:gd name="connsiteX341" fmla="*/ 2602206 w 2853412"/>
              <a:gd name="connsiteY341" fmla="*/ 860552 h 3998622"/>
              <a:gd name="connsiteX342" fmla="*/ 2645746 w 2853412"/>
              <a:gd name="connsiteY342" fmla="*/ 793322 h 3998622"/>
              <a:gd name="connsiteX343" fmla="*/ 2683523 w 2853412"/>
              <a:gd name="connsiteY343" fmla="*/ 725451 h 3998622"/>
              <a:gd name="connsiteX344" fmla="*/ 2735387 w 2853412"/>
              <a:gd name="connsiteY344" fmla="*/ 598673 h 3998622"/>
              <a:gd name="connsiteX345" fmla="*/ 2748192 w 2853412"/>
              <a:gd name="connsiteY345" fmla="*/ 545529 h 3998622"/>
              <a:gd name="connsiteX346" fmla="*/ 2753955 w 2853412"/>
              <a:gd name="connsiteY346" fmla="*/ 503269 h 3998622"/>
              <a:gd name="connsiteX347" fmla="*/ 2755236 w 2853412"/>
              <a:gd name="connsiteY347" fmla="*/ 475737 h 3998622"/>
              <a:gd name="connsiteX348" fmla="*/ 2755236 w 2853412"/>
              <a:gd name="connsiteY348" fmla="*/ 466132 h 3998622"/>
              <a:gd name="connsiteX349" fmla="*/ 2755876 w 2853412"/>
              <a:gd name="connsiteY349" fmla="*/ 475737 h 3998622"/>
              <a:gd name="connsiteX350" fmla="*/ 2757157 w 2853412"/>
              <a:gd name="connsiteY350" fmla="*/ 503269 h 3998622"/>
              <a:gd name="connsiteX351" fmla="*/ 2565069 w 2853412"/>
              <a:gd name="connsiteY351" fmla="*/ 157512 h 3998622"/>
              <a:gd name="connsiteX352" fmla="*/ 2569551 w 2853412"/>
              <a:gd name="connsiteY352" fmla="*/ 157512 h 3998622"/>
              <a:gd name="connsiteX353" fmla="*/ 2560587 w 2853412"/>
              <a:gd name="connsiteY353" fmla="*/ 157512 h 3998622"/>
              <a:gd name="connsiteX354" fmla="*/ 2564429 w 2853412"/>
              <a:gd name="connsiteY354" fmla="*/ 157512 h 3998622"/>
              <a:gd name="connsiteX355" fmla="*/ 2356334 w 2853412"/>
              <a:gd name="connsiteY355" fmla="*/ 255476 h 3998622"/>
              <a:gd name="connsiteX356" fmla="*/ 2397953 w 2853412"/>
              <a:gd name="connsiteY356" fmla="*/ 222822 h 3998622"/>
              <a:gd name="connsiteX357" fmla="*/ 2428687 w 2853412"/>
              <a:gd name="connsiteY357" fmla="*/ 204893 h 3998622"/>
              <a:gd name="connsiteX358" fmla="*/ 2445975 w 2853412"/>
              <a:gd name="connsiteY358" fmla="*/ 195929 h 3998622"/>
              <a:gd name="connsiteX359" fmla="*/ 2464543 w 2853412"/>
              <a:gd name="connsiteY359" fmla="*/ 188246 h 3998622"/>
              <a:gd name="connsiteX360" fmla="*/ 2505522 w 2853412"/>
              <a:gd name="connsiteY360" fmla="*/ 175440 h 3998622"/>
              <a:gd name="connsiteX361" fmla="*/ 2549702 w 2853412"/>
              <a:gd name="connsiteY361" fmla="*/ 169677 h 3998622"/>
              <a:gd name="connsiteX362" fmla="*/ 2572112 w 2853412"/>
              <a:gd name="connsiteY362" fmla="*/ 169677 h 3998622"/>
              <a:gd name="connsiteX363" fmla="*/ 2594522 w 2853412"/>
              <a:gd name="connsiteY363" fmla="*/ 171598 h 3998622"/>
              <a:gd name="connsiteX364" fmla="*/ 2636782 w 2853412"/>
              <a:gd name="connsiteY364" fmla="*/ 181843 h 3998622"/>
              <a:gd name="connsiteX365" fmla="*/ 2673278 w 2853412"/>
              <a:gd name="connsiteY365" fmla="*/ 198490 h 3998622"/>
              <a:gd name="connsiteX366" fmla="*/ 2702732 w 2853412"/>
              <a:gd name="connsiteY366" fmla="*/ 218340 h 3998622"/>
              <a:gd name="connsiteX367" fmla="*/ 2725782 w 2853412"/>
              <a:gd name="connsiteY367" fmla="*/ 237548 h 3998622"/>
              <a:gd name="connsiteX368" fmla="*/ 2741149 w 2853412"/>
              <a:gd name="connsiteY368" fmla="*/ 254836 h 3998622"/>
              <a:gd name="connsiteX369" fmla="*/ 2753955 w 2853412"/>
              <a:gd name="connsiteY369" fmla="*/ 269563 h 3998622"/>
              <a:gd name="connsiteX370" fmla="*/ 2737948 w 2853412"/>
              <a:gd name="connsiteY370" fmla="*/ 257397 h 3998622"/>
              <a:gd name="connsiteX371" fmla="*/ 2720020 w 2853412"/>
              <a:gd name="connsiteY371" fmla="*/ 243311 h 3998622"/>
              <a:gd name="connsiteX372" fmla="*/ 2695688 w 2853412"/>
              <a:gd name="connsiteY372" fmla="*/ 227944 h 3998622"/>
              <a:gd name="connsiteX373" fmla="*/ 2665595 w 2853412"/>
              <a:gd name="connsiteY373" fmla="*/ 212577 h 3998622"/>
              <a:gd name="connsiteX374" fmla="*/ 2630379 w 2853412"/>
              <a:gd name="connsiteY374" fmla="*/ 199771 h 3998622"/>
              <a:gd name="connsiteX375" fmla="*/ 2611170 w 2853412"/>
              <a:gd name="connsiteY375" fmla="*/ 194649 h 3998622"/>
              <a:gd name="connsiteX376" fmla="*/ 2591321 w 2853412"/>
              <a:gd name="connsiteY376" fmla="*/ 192088 h 3998622"/>
              <a:gd name="connsiteX377" fmla="*/ 2570832 w 2853412"/>
              <a:gd name="connsiteY377" fmla="*/ 190167 h 3998622"/>
              <a:gd name="connsiteX378" fmla="*/ 2550342 w 2853412"/>
              <a:gd name="connsiteY378" fmla="*/ 190167 h 3998622"/>
              <a:gd name="connsiteX379" fmla="*/ 2509364 w 2853412"/>
              <a:gd name="connsiteY379" fmla="*/ 195289 h 3998622"/>
              <a:gd name="connsiteX380" fmla="*/ 2470306 w 2853412"/>
              <a:gd name="connsiteY380" fmla="*/ 205534 h 3998622"/>
              <a:gd name="connsiteX381" fmla="*/ 2451737 w 2853412"/>
              <a:gd name="connsiteY381" fmla="*/ 211937 h 3998622"/>
              <a:gd name="connsiteX382" fmla="*/ 2434450 w 2853412"/>
              <a:gd name="connsiteY382" fmla="*/ 218980 h 3998622"/>
              <a:gd name="connsiteX383" fmla="*/ 2403075 w 2853412"/>
              <a:gd name="connsiteY383" fmla="*/ 233066 h 3998622"/>
              <a:gd name="connsiteX384" fmla="*/ 2358255 w 2853412"/>
              <a:gd name="connsiteY384" fmla="*/ 258678 h 3998622"/>
              <a:gd name="connsiteX385" fmla="*/ 2341607 w 2853412"/>
              <a:gd name="connsiteY385" fmla="*/ 269563 h 3998622"/>
              <a:gd name="connsiteX386" fmla="*/ 2355694 w 2853412"/>
              <a:gd name="connsiteY386" fmla="*/ 255476 h 3998622"/>
              <a:gd name="connsiteX387" fmla="*/ 2321758 w 2853412"/>
              <a:gd name="connsiteY387" fmla="*/ 722889 h 3998622"/>
              <a:gd name="connsiteX388" fmla="*/ 2347370 w 2853412"/>
              <a:gd name="connsiteY388" fmla="*/ 725451 h 3998622"/>
              <a:gd name="connsiteX389" fmla="*/ 2355053 w 2853412"/>
              <a:gd name="connsiteY389" fmla="*/ 725451 h 3998622"/>
              <a:gd name="connsiteX390" fmla="*/ 2355053 w 2853412"/>
              <a:gd name="connsiteY390" fmla="*/ 725451 h 3998622"/>
              <a:gd name="connsiteX391" fmla="*/ 2355053 w 2853412"/>
              <a:gd name="connsiteY391" fmla="*/ 725451 h 3998622"/>
              <a:gd name="connsiteX392" fmla="*/ 2367219 w 2853412"/>
              <a:gd name="connsiteY392" fmla="*/ 722889 h 3998622"/>
              <a:gd name="connsiteX393" fmla="*/ 2399874 w 2853412"/>
              <a:gd name="connsiteY393" fmla="*/ 713925 h 3998622"/>
              <a:gd name="connsiteX394" fmla="*/ 2377464 w 2853412"/>
              <a:gd name="connsiteY394" fmla="*/ 688314 h 3998622"/>
              <a:gd name="connsiteX395" fmla="*/ 2373622 w 2853412"/>
              <a:gd name="connsiteY395" fmla="*/ 683191 h 3998622"/>
              <a:gd name="connsiteX396" fmla="*/ 2373622 w 2853412"/>
              <a:gd name="connsiteY396" fmla="*/ 683191 h 3998622"/>
              <a:gd name="connsiteX397" fmla="*/ 2373622 w 2853412"/>
              <a:gd name="connsiteY397" fmla="*/ 682551 h 3998622"/>
              <a:gd name="connsiteX398" fmla="*/ 2360176 w 2853412"/>
              <a:gd name="connsiteY398" fmla="*/ 663342 h 3998622"/>
              <a:gd name="connsiteX399" fmla="*/ 2324960 w 2853412"/>
              <a:gd name="connsiteY399" fmla="*/ 598033 h 3998622"/>
              <a:gd name="connsiteX400" fmla="*/ 2312794 w 2853412"/>
              <a:gd name="connsiteY400" fmla="*/ 493025 h 3998622"/>
              <a:gd name="connsiteX401" fmla="*/ 2318557 w 2853412"/>
              <a:gd name="connsiteY401" fmla="*/ 457809 h 3998622"/>
              <a:gd name="connsiteX402" fmla="*/ 2318557 w 2853412"/>
              <a:gd name="connsiteY402" fmla="*/ 456528 h 3998622"/>
              <a:gd name="connsiteX403" fmla="*/ 2327521 w 2853412"/>
              <a:gd name="connsiteY403" fmla="*/ 425154 h 3998622"/>
              <a:gd name="connsiteX404" fmla="*/ 2327521 w 2853412"/>
              <a:gd name="connsiteY404" fmla="*/ 425154 h 3998622"/>
              <a:gd name="connsiteX405" fmla="*/ 2327521 w 2853412"/>
              <a:gd name="connsiteY405" fmla="*/ 424513 h 3998622"/>
              <a:gd name="connsiteX406" fmla="*/ 2365298 w 2853412"/>
              <a:gd name="connsiteY406" fmla="*/ 366247 h 3998622"/>
              <a:gd name="connsiteX407" fmla="*/ 2513205 w 2853412"/>
              <a:gd name="connsiteY407" fmla="*/ 282369 h 3998622"/>
              <a:gd name="connsiteX408" fmla="*/ 2558026 w 2853412"/>
              <a:gd name="connsiteY408" fmla="*/ 277246 h 3998622"/>
              <a:gd name="connsiteX409" fmla="*/ 2596443 w 2853412"/>
              <a:gd name="connsiteY409" fmla="*/ 281728 h 3998622"/>
              <a:gd name="connsiteX410" fmla="*/ 2659832 w 2853412"/>
              <a:gd name="connsiteY410" fmla="*/ 322067 h 3998622"/>
              <a:gd name="connsiteX411" fmla="*/ 2706574 w 2853412"/>
              <a:gd name="connsiteY411" fmla="*/ 516075 h 3998622"/>
              <a:gd name="connsiteX412" fmla="*/ 2635501 w 2853412"/>
              <a:gd name="connsiteY412" fmla="*/ 730573 h 3998622"/>
              <a:gd name="connsiteX413" fmla="*/ 2490155 w 2853412"/>
              <a:gd name="connsiteY413" fmla="*/ 933545 h 3998622"/>
              <a:gd name="connsiteX414" fmla="*/ 2322398 w 2853412"/>
              <a:gd name="connsiteY414" fmla="*/ 1117949 h 3998622"/>
              <a:gd name="connsiteX415" fmla="*/ 2155922 w 2853412"/>
              <a:gd name="connsiteY415" fmla="*/ 1286346 h 3998622"/>
              <a:gd name="connsiteX416" fmla="*/ 2146318 w 2853412"/>
              <a:gd name="connsiteY416" fmla="*/ 1295951 h 3998622"/>
              <a:gd name="connsiteX417" fmla="*/ 2276297 w 2853412"/>
              <a:gd name="connsiteY417" fmla="*/ 703681 h 3998622"/>
              <a:gd name="connsiteX418" fmla="*/ 2320478 w 2853412"/>
              <a:gd name="connsiteY418" fmla="*/ 722249 h 3998622"/>
              <a:gd name="connsiteX419" fmla="*/ 2346730 w 2853412"/>
              <a:gd name="connsiteY419" fmla="*/ 704321 h 3998622"/>
              <a:gd name="connsiteX420" fmla="*/ 2348010 w 2853412"/>
              <a:gd name="connsiteY420" fmla="*/ 704321 h 3998622"/>
              <a:gd name="connsiteX421" fmla="*/ 2348010 w 2853412"/>
              <a:gd name="connsiteY421" fmla="*/ 704321 h 3998622"/>
              <a:gd name="connsiteX422" fmla="*/ 2346730 w 2853412"/>
              <a:gd name="connsiteY422" fmla="*/ 704321 h 3998622"/>
              <a:gd name="connsiteX423" fmla="*/ 2007375 w 2853412"/>
              <a:gd name="connsiteY423" fmla="*/ 1469470 h 3998622"/>
              <a:gd name="connsiteX424" fmla="*/ 2079088 w 2853412"/>
              <a:gd name="connsiteY424" fmla="*/ 1325404 h 3998622"/>
              <a:gd name="connsiteX425" fmla="*/ 2144397 w 2853412"/>
              <a:gd name="connsiteY425" fmla="*/ 1107705 h 3998622"/>
              <a:gd name="connsiteX426" fmla="*/ 2189858 w 2853412"/>
              <a:gd name="connsiteY426" fmla="*/ 850308 h 3998622"/>
              <a:gd name="connsiteX427" fmla="*/ 2221873 w 2853412"/>
              <a:gd name="connsiteY427" fmla="*/ 590349 h 3998622"/>
              <a:gd name="connsiteX428" fmla="*/ 2234679 w 2853412"/>
              <a:gd name="connsiteY428" fmla="*/ 470614 h 3998622"/>
              <a:gd name="connsiteX429" fmla="*/ 2238520 w 2853412"/>
              <a:gd name="connsiteY429" fmla="*/ 414909 h 3998622"/>
              <a:gd name="connsiteX430" fmla="*/ 2238520 w 2853412"/>
              <a:gd name="connsiteY430" fmla="*/ 363045 h 3998622"/>
              <a:gd name="connsiteX431" fmla="*/ 2230837 w 2853412"/>
              <a:gd name="connsiteY431" fmla="*/ 272764 h 3998622"/>
              <a:gd name="connsiteX432" fmla="*/ 2212268 w 2853412"/>
              <a:gd name="connsiteY432" fmla="*/ 205534 h 3998622"/>
              <a:gd name="connsiteX433" fmla="*/ 2187937 w 2853412"/>
              <a:gd name="connsiteY433" fmla="*/ 167756 h 3998622"/>
              <a:gd name="connsiteX434" fmla="*/ 2175131 w 2853412"/>
              <a:gd name="connsiteY434" fmla="*/ 158152 h 3998622"/>
              <a:gd name="connsiteX435" fmla="*/ 2188577 w 2853412"/>
              <a:gd name="connsiteY435" fmla="*/ 166476 h 3998622"/>
              <a:gd name="connsiteX436" fmla="*/ 2215470 w 2853412"/>
              <a:gd name="connsiteY436" fmla="*/ 202973 h 3998622"/>
              <a:gd name="connsiteX437" fmla="*/ 2238520 w 2853412"/>
              <a:gd name="connsiteY437" fmla="*/ 270203 h 3998622"/>
              <a:gd name="connsiteX438" fmla="*/ 2250045 w 2853412"/>
              <a:gd name="connsiteY438" fmla="*/ 361765 h 3998622"/>
              <a:gd name="connsiteX439" fmla="*/ 2251326 w 2853412"/>
              <a:gd name="connsiteY439" fmla="*/ 414269 h 3998622"/>
              <a:gd name="connsiteX440" fmla="*/ 2249405 w 2853412"/>
              <a:gd name="connsiteY440" fmla="*/ 470614 h 3998622"/>
              <a:gd name="connsiteX441" fmla="*/ 2245563 w 2853412"/>
              <a:gd name="connsiteY441" fmla="*/ 529521 h 3998622"/>
              <a:gd name="connsiteX442" fmla="*/ 2239801 w 2853412"/>
              <a:gd name="connsiteY442" fmla="*/ 590989 h 3998622"/>
              <a:gd name="connsiteX443" fmla="*/ 2210347 w 2853412"/>
              <a:gd name="connsiteY443" fmla="*/ 852228 h 3998622"/>
              <a:gd name="connsiteX444" fmla="*/ 2161685 w 2853412"/>
              <a:gd name="connsiteY444" fmla="*/ 1110906 h 3998622"/>
              <a:gd name="connsiteX445" fmla="*/ 2089332 w 2853412"/>
              <a:gd name="connsiteY445" fmla="*/ 1329246 h 3998622"/>
              <a:gd name="connsiteX446" fmla="*/ 2010576 w 2853412"/>
              <a:gd name="connsiteY446" fmla="*/ 1471391 h 3998622"/>
              <a:gd name="connsiteX447" fmla="*/ 1982403 w 2853412"/>
              <a:gd name="connsiteY447" fmla="*/ 1507247 h 3998622"/>
              <a:gd name="connsiteX448" fmla="*/ 1972159 w 2853412"/>
              <a:gd name="connsiteY448" fmla="*/ 1519412 h 3998622"/>
              <a:gd name="connsiteX449" fmla="*/ 1981763 w 2853412"/>
              <a:gd name="connsiteY449" fmla="*/ 1506607 h 3998622"/>
              <a:gd name="connsiteX450" fmla="*/ 2007375 w 2853412"/>
              <a:gd name="connsiteY450" fmla="*/ 1469470 h 3998622"/>
              <a:gd name="connsiteX451" fmla="*/ 552632 w 2853412"/>
              <a:gd name="connsiteY451" fmla="*/ 640292 h 3998622"/>
              <a:gd name="connsiteX452" fmla="*/ 560315 w 2853412"/>
              <a:gd name="connsiteY452" fmla="*/ 621083 h 3998622"/>
              <a:gd name="connsiteX453" fmla="*/ 567359 w 2853412"/>
              <a:gd name="connsiteY453" fmla="*/ 599313 h 3998622"/>
              <a:gd name="connsiteX454" fmla="*/ 573121 w 2853412"/>
              <a:gd name="connsiteY454" fmla="*/ 575622 h 3998622"/>
              <a:gd name="connsiteX455" fmla="*/ 576963 w 2853412"/>
              <a:gd name="connsiteY455" fmla="*/ 550651 h 3998622"/>
              <a:gd name="connsiteX456" fmla="*/ 578884 w 2853412"/>
              <a:gd name="connsiteY456" fmla="*/ 525039 h 3998622"/>
              <a:gd name="connsiteX457" fmla="*/ 578884 w 2853412"/>
              <a:gd name="connsiteY457" fmla="*/ 500068 h 3998622"/>
              <a:gd name="connsiteX458" fmla="*/ 575682 w 2853412"/>
              <a:gd name="connsiteY458" fmla="*/ 455247 h 3998622"/>
              <a:gd name="connsiteX459" fmla="*/ 569279 w 2853412"/>
              <a:gd name="connsiteY459" fmla="*/ 411067 h 3998622"/>
              <a:gd name="connsiteX460" fmla="*/ 587208 w 2853412"/>
              <a:gd name="connsiteY460" fmla="*/ 452686 h 3998622"/>
              <a:gd name="connsiteX461" fmla="*/ 596812 w 2853412"/>
              <a:gd name="connsiteY461" fmla="*/ 498147 h 3998622"/>
              <a:gd name="connsiteX462" fmla="*/ 598733 w 2853412"/>
              <a:gd name="connsiteY462" fmla="*/ 524399 h 3998622"/>
              <a:gd name="connsiteX463" fmla="*/ 597452 w 2853412"/>
              <a:gd name="connsiteY463" fmla="*/ 551932 h 3998622"/>
              <a:gd name="connsiteX464" fmla="*/ 585287 w 2853412"/>
              <a:gd name="connsiteY464" fmla="*/ 605076 h 3998622"/>
              <a:gd name="connsiteX465" fmla="*/ 580805 w 2853412"/>
              <a:gd name="connsiteY465" fmla="*/ 617241 h 3998622"/>
              <a:gd name="connsiteX466" fmla="*/ 575042 w 2853412"/>
              <a:gd name="connsiteY466" fmla="*/ 628126 h 3998622"/>
              <a:gd name="connsiteX467" fmla="*/ 563517 w 2853412"/>
              <a:gd name="connsiteY467" fmla="*/ 647335 h 3998622"/>
              <a:gd name="connsiteX468" fmla="*/ 551992 w 2853412"/>
              <a:gd name="connsiteY468" fmla="*/ 662062 h 3998622"/>
              <a:gd name="connsiteX469" fmla="*/ 541747 w 2853412"/>
              <a:gd name="connsiteY469" fmla="*/ 672306 h 3998622"/>
              <a:gd name="connsiteX470" fmla="*/ 532783 w 2853412"/>
              <a:gd name="connsiteY470" fmla="*/ 680630 h 3998622"/>
              <a:gd name="connsiteX471" fmla="*/ 538545 w 2853412"/>
              <a:gd name="connsiteY471" fmla="*/ 669745 h 3998622"/>
              <a:gd name="connsiteX472" fmla="*/ 545589 w 2853412"/>
              <a:gd name="connsiteY472" fmla="*/ 657580 h 3998622"/>
              <a:gd name="connsiteX473" fmla="*/ 553272 w 2853412"/>
              <a:gd name="connsiteY473" fmla="*/ 641572 h 3998622"/>
              <a:gd name="connsiteX474" fmla="*/ 288832 w 2853412"/>
              <a:gd name="connsiteY474" fmla="*/ 157512 h 3998622"/>
              <a:gd name="connsiteX475" fmla="*/ 292673 w 2853412"/>
              <a:gd name="connsiteY475" fmla="*/ 157512 h 3998622"/>
              <a:gd name="connsiteX476" fmla="*/ 283709 w 2853412"/>
              <a:gd name="connsiteY476" fmla="*/ 157512 h 3998622"/>
              <a:gd name="connsiteX477" fmla="*/ 288191 w 2853412"/>
              <a:gd name="connsiteY477" fmla="*/ 157512 h 3998622"/>
              <a:gd name="connsiteX478" fmla="*/ 145406 w 2853412"/>
              <a:gd name="connsiteY478" fmla="*/ 813171 h 3998622"/>
              <a:gd name="connsiteX479" fmla="*/ 125557 w 2853412"/>
              <a:gd name="connsiteY479" fmla="*/ 787559 h 3998622"/>
              <a:gd name="connsiteX480" fmla="*/ 75614 w 2853412"/>
              <a:gd name="connsiteY480" fmla="*/ 682551 h 3998622"/>
              <a:gd name="connsiteX481" fmla="*/ 42960 w 2853412"/>
              <a:gd name="connsiteY481" fmla="*/ 520557 h 3998622"/>
              <a:gd name="connsiteX482" fmla="*/ 44240 w 2853412"/>
              <a:gd name="connsiteY482" fmla="*/ 426434 h 3998622"/>
              <a:gd name="connsiteX483" fmla="*/ 65370 w 2853412"/>
              <a:gd name="connsiteY483" fmla="*/ 329750 h 3998622"/>
              <a:gd name="connsiteX484" fmla="*/ 117874 w 2853412"/>
              <a:gd name="connsiteY484" fmla="*/ 242671 h 3998622"/>
              <a:gd name="connsiteX485" fmla="*/ 200471 w 2853412"/>
              <a:gd name="connsiteY485" fmla="*/ 188246 h 3998622"/>
              <a:gd name="connsiteX486" fmla="*/ 290753 w 2853412"/>
              <a:gd name="connsiteY486" fmla="*/ 174159 h 3998622"/>
              <a:gd name="connsiteX487" fmla="*/ 369508 w 2853412"/>
              <a:gd name="connsiteY487" fmla="*/ 188886 h 3998622"/>
              <a:gd name="connsiteX488" fmla="*/ 473236 w 2853412"/>
              <a:gd name="connsiteY488" fmla="*/ 242030 h 3998622"/>
              <a:gd name="connsiteX489" fmla="*/ 498207 w 2853412"/>
              <a:gd name="connsiteY489" fmla="*/ 262520 h 3998622"/>
              <a:gd name="connsiteX490" fmla="*/ 505891 w 2853412"/>
              <a:gd name="connsiteY490" fmla="*/ 270843 h 3998622"/>
              <a:gd name="connsiteX491" fmla="*/ 496926 w 2853412"/>
              <a:gd name="connsiteY491" fmla="*/ 263800 h 3998622"/>
              <a:gd name="connsiteX492" fmla="*/ 468754 w 2853412"/>
              <a:gd name="connsiteY492" fmla="*/ 248433 h 3998622"/>
              <a:gd name="connsiteX493" fmla="*/ 363105 w 2853412"/>
              <a:gd name="connsiteY493" fmla="*/ 211296 h 3998622"/>
              <a:gd name="connsiteX494" fmla="*/ 290753 w 2853412"/>
              <a:gd name="connsiteY494" fmla="*/ 204893 h 3998622"/>
              <a:gd name="connsiteX495" fmla="*/ 214558 w 2853412"/>
              <a:gd name="connsiteY495" fmla="*/ 222181 h 3998622"/>
              <a:gd name="connsiteX496" fmla="*/ 147967 w 2853412"/>
              <a:gd name="connsiteY496" fmla="*/ 269563 h 3998622"/>
              <a:gd name="connsiteX497" fmla="*/ 105068 w 2853412"/>
              <a:gd name="connsiteY497" fmla="*/ 343837 h 3998622"/>
              <a:gd name="connsiteX498" fmla="*/ 84579 w 2853412"/>
              <a:gd name="connsiteY498" fmla="*/ 430276 h 3998622"/>
              <a:gd name="connsiteX499" fmla="*/ 79456 w 2853412"/>
              <a:gd name="connsiteY499" fmla="*/ 517996 h 3998622"/>
              <a:gd name="connsiteX500" fmla="*/ 98025 w 2853412"/>
              <a:gd name="connsiteY500" fmla="*/ 674868 h 3998622"/>
              <a:gd name="connsiteX501" fmla="*/ 131960 w 2853412"/>
              <a:gd name="connsiteY501" fmla="*/ 782437 h 3998622"/>
              <a:gd name="connsiteX502" fmla="*/ 151809 w 2853412"/>
              <a:gd name="connsiteY502" fmla="*/ 820854 h 3998622"/>
              <a:gd name="connsiteX503" fmla="*/ 144126 w 2853412"/>
              <a:gd name="connsiteY503" fmla="*/ 812530 h 3998622"/>
              <a:gd name="connsiteX504" fmla="*/ 697338 w 2853412"/>
              <a:gd name="connsiteY504" fmla="*/ 1286346 h 3998622"/>
              <a:gd name="connsiteX505" fmla="*/ 530862 w 2853412"/>
              <a:gd name="connsiteY505" fmla="*/ 1117949 h 3998622"/>
              <a:gd name="connsiteX506" fmla="*/ 363105 w 2853412"/>
              <a:gd name="connsiteY506" fmla="*/ 933545 h 3998622"/>
              <a:gd name="connsiteX507" fmla="*/ 217759 w 2853412"/>
              <a:gd name="connsiteY507" fmla="*/ 730573 h 3998622"/>
              <a:gd name="connsiteX508" fmla="*/ 146687 w 2853412"/>
              <a:gd name="connsiteY508" fmla="*/ 516075 h 3998622"/>
              <a:gd name="connsiteX509" fmla="*/ 193428 w 2853412"/>
              <a:gd name="connsiteY509" fmla="*/ 322067 h 3998622"/>
              <a:gd name="connsiteX510" fmla="*/ 256177 w 2853412"/>
              <a:gd name="connsiteY510" fmla="*/ 281728 h 3998622"/>
              <a:gd name="connsiteX511" fmla="*/ 294594 w 2853412"/>
              <a:gd name="connsiteY511" fmla="*/ 277246 h 3998622"/>
              <a:gd name="connsiteX512" fmla="*/ 339415 w 2853412"/>
              <a:gd name="connsiteY512" fmla="*/ 282369 h 3998622"/>
              <a:gd name="connsiteX513" fmla="*/ 487322 w 2853412"/>
              <a:gd name="connsiteY513" fmla="*/ 366247 h 3998622"/>
              <a:gd name="connsiteX514" fmla="*/ 525099 w 2853412"/>
              <a:gd name="connsiteY514" fmla="*/ 424513 h 3998622"/>
              <a:gd name="connsiteX515" fmla="*/ 525099 w 2853412"/>
              <a:gd name="connsiteY515" fmla="*/ 424513 h 3998622"/>
              <a:gd name="connsiteX516" fmla="*/ 525099 w 2853412"/>
              <a:gd name="connsiteY516" fmla="*/ 425154 h 3998622"/>
              <a:gd name="connsiteX517" fmla="*/ 534063 w 2853412"/>
              <a:gd name="connsiteY517" fmla="*/ 456528 h 3998622"/>
              <a:gd name="connsiteX518" fmla="*/ 534063 w 2853412"/>
              <a:gd name="connsiteY518" fmla="*/ 457809 h 3998622"/>
              <a:gd name="connsiteX519" fmla="*/ 540466 w 2853412"/>
              <a:gd name="connsiteY519" fmla="*/ 492384 h 3998622"/>
              <a:gd name="connsiteX520" fmla="*/ 528301 w 2853412"/>
              <a:gd name="connsiteY520" fmla="*/ 597392 h 3998622"/>
              <a:gd name="connsiteX521" fmla="*/ 493085 w 2853412"/>
              <a:gd name="connsiteY521" fmla="*/ 663342 h 3998622"/>
              <a:gd name="connsiteX522" fmla="*/ 479639 w 2853412"/>
              <a:gd name="connsiteY522" fmla="*/ 682551 h 3998622"/>
              <a:gd name="connsiteX523" fmla="*/ 479639 w 2853412"/>
              <a:gd name="connsiteY523" fmla="*/ 682551 h 3998622"/>
              <a:gd name="connsiteX524" fmla="*/ 479639 w 2853412"/>
              <a:gd name="connsiteY524" fmla="*/ 683191 h 3998622"/>
              <a:gd name="connsiteX525" fmla="*/ 475797 w 2853412"/>
              <a:gd name="connsiteY525" fmla="*/ 688314 h 3998622"/>
              <a:gd name="connsiteX526" fmla="*/ 454667 w 2853412"/>
              <a:gd name="connsiteY526" fmla="*/ 713285 h 3998622"/>
              <a:gd name="connsiteX527" fmla="*/ 486042 w 2853412"/>
              <a:gd name="connsiteY527" fmla="*/ 722249 h 3998622"/>
              <a:gd name="connsiteX528" fmla="*/ 498207 w 2853412"/>
              <a:gd name="connsiteY528" fmla="*/ 724810 h 3998622"/>
              <a:gd name="connsiteX529" fmla="*/ 498207 w 2853412"/>
              <a:gd name="connsiteY529" fmla="*/ 724810 h 3998622"/>
              <a:gd name="connsiteX530" fmla="*/ 498207 w 2853412"/>
              <a:gd name="connsiteY530" fmla="*/ 724810 h 3998622"/>
              <a:gd name="connsiteX531" fmla="*/ 505891 w 2853412"/>
              <a:gd name="connsiteY531" fmla="*/ 724810 h 3998622"/>
              <a:gd name="connsiteX532" fmla="*/ 531502 w 2853412"/>
              <a:gd name="connsiteY532" fmla="*/ 722249 h 3998622"/>
              <a:gd name="connsiteX533" fmla="*/ 595531 w 2853412"/>
              <a:gd name="connsiteY533" fmla="*/ 688314 h 3998622"/>
              <a:gd name="connsiteX534" fmla="*/ 740878 w 2853412"/>
              <a:gd name="connsiteY534" fmla="*/ 1330526 h 3998622"/>
              <a:gd name="connsiteX535" fmla="*/ 696057 w 2853412"/>
              <a:gd name="connsiteY535" fmla="*/ 1286346 h 3998622"/>
              <a:gd name="connsiteX536" fmla="*/ 507811 w 2853412"/>
              <a:gd name="connsiteY536" fmla="*/ 704321 h 3998622"/>
              <a:gd name="connsiteX537" fmla="*/ 506531 w 2853412"/>
              <a:gd name="connsiteY537" fmla="*/ 704321 h 3998622"/>
              <a:gd name="connsiteX538" fmla="*/ 506531 w 2853412"/>
              <a:gd name="connsiteY538" fmla="*/ 704321 h 3998622"/>
              <a:gd name="connsiteX539" fmla="*/ 507811 w 2853412"/>
              <a:gd name="connsiteY539" fmla="*/ 704321 h 3998622"/>
              <a:gd name="connsiteX540" fmla="*/ 849727 w 2853412"/>
              <a:gd name="connsiteY540" fmla="*/ 1407361 h 3998622"/>
              <a:gd name="connsiteX541" fmla="*/ 658920 w 2853412"/>
              <a:gd name="connsiteY541" fmla="*/ 313743 h 3998622"/>
              <a:gd name="connsiteX542" fmla="*/ 738316 w 2853412"/>
              <a:gd name="connsiteY542" fmla="*/ 176721 h 3998622"/>
              <a:gd name="connsiteX543" fmla="*/ 734475 w 2853412"/>
              <a:gd name="connsiteY543" fmla="*/ 178641 h 3998622"/>
              <a:gd name="connsiteX544" fmla="*/ 746000 w 2853412"/>
              <a:gd name="connsiteY544" fmla="*/ 170318 h 3998622"/>
              <a:gd name="connsiteX545" fmla="*/ 780576 w 2853412"/>
              <a:gd name="connsiteY545" fmla="*/ 150469 h 3998622"/>
              <a:gd name="connsiteX546" fmla="*/ 915677 w 2853412"/>
              <a:gd name="connsiteY546" fmla="*/ 102447 h 3998622"/>
              <a:gd name="connsiteX547" fmla="*/ 1009800 w 2853412"/>
              <a:gd name="connsiteY547" fmla="*/ 83878 h 3998622"/>
              <a:gd name="connsiteX548" fmla="*/ 1116089 w 2853412"/>
              <a:gd name="connsiteY548" fmla="*/ 72993 h 3998622"/>
              <a:gd name="connsiteX549" fmla="*/ 1229420 w 2853412"/>
              <a:gd name="connsiteY549" fmla="*/ 68511 h 3998622"/>
              <a:gd name="connsiteX550" fmla="*/ 1346594 w 2853412"/>
              <a:gd name="connsiteY550" fmla="*/ 66590 h 3998622"/>
              <a:gd name="connsiteX551" fmla="*/ 1437515 w 2853412"/>
              <a:gd name="connsiteY551" fmla="*/ 67231 h 3998622"/>
              <a:gd name="connsiteX552" fmla="*/ 1463767 w 2853412"/>
              <a:gd name="connsiteY552" fmla="*/ 67231 h 3998622"/>
              <a:gd name="connsiteX553" fmla="*/ 1577099 w 2853412"/>
              <a:gd name="connsiteY553" fmla="*/ 71713 h 3998622"/>
              <a:gd name="connsiteX554" fmla="*/ 1777510 w 2853412"/>
              <a:gd name="connsiteY554" fmla="*/ 88360 h 3998622"/>
              <a:gd name="connsiteX555" fmla="*/ 1918374 w 2853412"/>
              <a:gd name="connsiteY555" fmla="*/ 106929 h 3998622"/>
              <a:gd name="connsiteX556" fmla="*/ 1971519 w 2853412"/>
              <a:gd name="connsiteY556" fmla="*/ 115253 h 3998622"/>
              <a:gd name="connsiteX557" fmla="*/ 1917734 w 2853412"/>
              <a:gd name="connsiteY557" fmla="*/ 115253 h 3998622"/>
              <a:gd name="connsiteX558" fmla="*/ 1775589 w 2853412"/>
              <a:gd name="connsiteY558" fmla="*/ 112691 h 3998622"/>
              <a:gd name="connsiteX559" fmla="*/ 1575178 w 2853412"/>
              <a:gd name="connsiteY559" fmla="*/ 109490 h 3998622"/>
              <a:gd name="connsiteX560" fmla="*/ 1462487 w 2853412"/>
              <a:gd name="connsiteY560" fmla="*/ 108850 h 3998622"/>
              <a:gd name="connsiteX561" fmla="*/ 1436875 w 2853412"/>
              <a:gd name="connsiteY561" fmla="*/ 108850 h 3998622"/>
              <a:gd name="connsiteX562" fmla="*/ 1345953 w 2853412"/>
              <a:gd name="connsiteY562" fmla="*/ 108850 h 3998622"/>
              <a:gd name="connsiteX563" fmla="*/ 1322903 w 2853412"/>
              <a:gd name="connsiteY563" fmla="*/ 108850 h 3998622"/>
              <a:gd name="connsiteX564" fmla="*/ 1084714 w 2853412"/>
              <a:gd name="connsiteY564" fmla="*/ 1635946 h 3998622"/>
              <a:gd name="connsiteX565" fmla="*/ 1209571 w 2853412"/>
              <a:gd name="connsiteY565" fmla="*/ 108850 h 3998622"/>
              <a:gd name="connsiteX566" fmla="*/ 1131456 w 2853412"/>
              <a:gd name="connsiteY566" fmla="*/ 108850 h 3998622"/>
              <a:gd name="connsiteX567" fmla="*/ 1013642 w 2853412"/>
              <a:gd name="connsiteY567" fmla="*/ 1564873 h 3998622"/>
              <a:gd name="connsiteX568" fmla="*/ 848447 w 2853412"/>
              <a:gd name="connsiteY568" fmla="*/ 1406721 h 3998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</a:cxnLst>
            <a:rect l="l" t="t" r="r" b="b"/>
            <a:pathLst>
              <a:path w="2853412" h="3998622">
                <a:moveTo>
                  <a:pt x="974584" y="1755680"/>
                </a:moveTo>
                <a:cubicBezTo>
                  <a:pt x="994433" y="1777450"/>
                  <a:pt x="1010440" y="1798580"/>
                  <a:pt x="1023887" y="1820990"/>
                </a:cubicBezTo>
                <a:cubicBezTo>
                  <a:pt x="1030290" y="1831235"/>
                  <a:pt x="1032851" y="1836357"/>
                  <a:pt x="1033491" y="1838918"/>
                </a:cubicBezTo>
                <a:lnTo>
                  <a:pt x="1037333" y="1847242"/>
                </a:lnTo>
                <a:lnTo>
                  <a:pt x="1057822" y="1893983"/>
                </a:lnTo>
                <a:lnTo>
                  <a:pt x="1076391" y="1846602"/>
                </a:lnTo>
                <a:cubicBezTo>
                  <a:pt x="1076391" y="1846602"/>
                  <a:pt x="1078311" y="1842120"/>
                  <a:pt x="1079592" y="1835717"/>
                </a:cubicBezTo>
                <a:cubicBezTo>
                  <a:pt x="1080873" y="1828673"/>
                  <a:pt x="1083434" y="1817788"/>
                  <a:pt x="1082153" y="1804342"/>
                </a:cubicBezTo>
                <a:cubicBezTo>
                  <a:pt x="1082153" y="1798580"/>
                  <a:pt x="1081513" y="1792177"/>
                  <a:pt x="1080232" y="1785774"/>
                </a:cubicBezTo>
                <a:cubicBezTo>
                  <a:pt x="1102002" y="1803062"/>
                  <a:pt x="1123132" y="1818429"/>
                  <a:pt x="1142981" y="1833155"/>
                </a:cubicBezTo>
                <a:cubicBezTo>
                  <a:pt x="1250550" y="1912552"/>
                  <a:pt x="1304334" y="1952250"/>
                  <a:pt x="1267198" y="2066222"/>
                </a:cubicBezTo>
                <a:cubicBezTo>
                  <a:pt x="1267198" y="2067502"/>
                  <a:pt x="1267198" y="2068142"/>
                  <a:pt x="1266557" y="2069423"/>
                </a:cubicBezTo>
                <a:cubicBezTo>
                  <a:pt x="1235183" y="2169309"/>
                  <a:pt x="1247348" y="2289043"/>
                  <a:pt x="1259514" y="2404936"/>
                </a:cubicBezTo>
                <a:cubicBezTo>
                  <a:pt x="1265277" y="2460641"/>
                  <a:pt x="1271039" y="2513145"/>
                  <a:pt x="1271039" y="2559887"/>
                </a:cubicBezTo>
                <a:cubicBezTo>
                  <a:pt x="1271039" y="2638002"/>
                  <a:pt x="1256953" y="2698190"/>
                  <a:pt x="1204449" y="2724442"/>
                </a:cubicBezTo>
                <a:cubicBezTo>
                  <a:pt x="1153226" y="2750053"/>
                  <a:pt x="1111607" y="2766061"/>
                  <a:pt x="1077671" y="2779507"/>
                </a:cubicBezTo>
                <a:cubicBezTo>
                  <a:pt x="1015563" y="2803838"/>
                  <a:pt x="973304" y="2820485"/>
                  <a:pt x="959857" y="2869148"/>
                </a:cubicBezTo>
                <a:cubicBezTo>
                  <a:pt x="957937" y="2874910"/>
                  <a:pt x="956656" y="2881313"/>
                  <a:pt x="956016" y="2888356"/>
                </a:cubicBezTo>
                <a:cubicBezTo>
                  <a:pt x="879821" y="2904364"/>
                  <a:pt x="702460" y="2951105"/>
                  <a:pt x="702460" y="3027940"/>
                </a:cubicBezTo>
                <a:lnTo>
                  <a:pt x="702460" y="3725218"/>
                </a:lnTo>
                <a:cubicBezTo>
                  <a:pt x="651877" y="3731621"/>
                  <a:pt x="612819" y="3774520"/>
                  <a:pt x="612819" y="3827024"/>
                </a:cubicBezTo>
                <a:lnTo>
                  <a:pt x="612819" y="3998622"/>
                </a:lnTo>
                <a:lnTo>
                  <a:pt x="2263491" y="3998622"/>
                </a:lnTo>
                <a:lnTo>
                  <a:pt x="2263491" y="3827024"/>
                </a:lnTo>
                <a:cubicBezTo>
                  <a:pt x="2263491" y="3774520"/>
                  <a:pt x="2224434" y="3731621"/>
                  <a:pt x="2173851" y="3725218"/>
                </a:cubicBezTo>
                <a:lnTo>
                  <a:pt x="2173851" y="3027940"/>
                </a:lnTo>
                <a:cubicBezTo>
                  <a:pt x="2173851" y="2951105"/>
                  <a:pt x="1996490" y="2905004"/>
                  <a:pt x="1920295" y="2888356"/>
                </a:cubicBezTo>
                <a:cubicBezTo>
                  <a:pt x="1919655" y="2881313"/>
                  <a:pt x="1918374" y="2874910"/>
                  <a:pt x="1916453" y="2869148"/>
                </a:cubicBezTo>
                <a:cubicBezTo>
                  <a:pt x="1903007" y="2820485"/>
                  <a:pt x="1861388" y="2803838"/>
                  <a:pt x="1798640" y="2779507"/>
                </a:cubicBezTo>
                <a:cubicBezTo>
                  <a:pt x="1764704" y="2766701"/>
                  <a:pt x="1723085" y="2750053"/>
                  <a:pt x="1671862" y="2724442"/>
                </a:cubicBezTo>
                <a:cubicBezTo>
                  <a:pt x="1619358" y="2698190"/>
                  <a:pt x="1604631" y="2638002"/>
                  <a:pt x="1605272" y="2559887"/>
                </a:cubicBezTo>
                <a:cubicBezTo>
                  <a:pt x="1605272" y="2513145"/>
                  <a:pt x="1611034" y="2460641"/>
                  <a:pt x="1616797" y="2404936"/>
                </a:cubicBezTo>
                <a:cubicBezTo>
                  <a:pt x="1628962" y="2289043"/>
                  <a:pt x="1641128" y="2169309"/>
                  <a:pt x="1609754" y="2069423"/>
                </a:cubicBezTo>
                <a:cubicBezTo>
                  <a:pt x="1609754" y="2068142"/>
                  <a:pt x="1609754" y="2067502"/>
                  <a:pt x="1609113" y="2066222"/>
                </a:cubicBezTo>
                <a:cubicBezTo>
                  <a:pt x="1571976" y="1952250"/>
                  <a:pt x="1625761" y="1912552"/>
                  <a:pt x="1733330" y="1833155"/>
                </a:cubicBezTo>
                <a:cubicBezTo>
                  <a:pt x="1745495" y="1824191"/>
                  <a:pt x="1758301" y="1814587"/>
                  <a:pt x="1772388" y="1804342"/>
                </a:cubicBezTo>
                <a:lnTo>
                  <a:pt x="1772388" y="1804342"/>
                </a:lnTo>
                <a:cubicBezTo>
                  <a:pt x="1771747" y="1818429"/>
                  <a:pt x="1773668" y="1828673"/>
                  <a:pt x="1774949" y="1835717"/>
                </a:cubicBezTo>
                <a:cubicBezTo>
                  <a:pt x="1776870" y="1842760"/>
                  <a:pt x="1778150" y="1845961"/>
                  <a:pt x="1778150" y="1847242"/>
                </a:cubicBezTo>
                <a:lnTo>
                  <a:pt x="1796719" y="1894623"/>
                </a:lnTo>
                <a:lnTo>
                  <a:pt x="1817208" y="1847882"/>
                </a:lnTo>
                <a:lnTo>
                  <a:pt x="1820410" y="1840199"/>
                </a:lnTo>
                <a:cubicBezTo>
                  <a:pt x="1820410" y="1840199"/>
                  <a:pt x="1824251" y="1831875"/>
                  <a:pt x="1830014" y="1822270"/>
                </a:cubicBezTo>
                <a:cubicBezTo>
                  <a:pt x="1844100" y="1799860"/>
                  <a:pt x="1860108" y="1778731"/>
                  <a:pt x="1879316" y="1756961"/>
                </a:cubicBezTo>
                <a:cubicBezTo>
                  <a:pt x="1897245" y="1737112"/>
                  <a:pt x="1920295" y="1715342"/>
                  <a:pt x="1946547" y="1691011"/>
                </a:cubicBezTo>
                <a:cubicBezTo>
                  <a:pt x="1946547" y="1691011"/>
                  <a:pt x="1947187" y="1690370"/>
                  <a:pt x="1947828" y="1689730"/>
                </a:cubicBezTo>
                <a:cubicBezTo>
                  <a:pt x="1956792" y="1681406"/>
                  <a:pt x="1965756" y="1673082"/>
                  <a:pt x="1975360" y="1664118"/>
                </a:cubicBezTo>
                <a:cubicBezTo>
                  <a:pt x="1992648" y="1648111"/>
                  <a:pt x="2009936" y="1630823"/>
                  <a:pt x="2028504" y="1612255"/>
                </a:cubicBezTo>
                <a:cubicBezTo>
                  <a:pt x="2052195" y="1589204"/>
                  <a:pt x="2076526" y="1564873"/>
                  <a:pt x="2103419" y="1539902"/>
                </a:cubicBezTo>
                <a:cubicBezTo>
                  <a:pt x="2125188" y="1519412"/>
                  <a:pt x="2147599" y="1498283"/>
                  <a:pt x="2171290" y="1476513"/>
                </a:cubicBezTo>
                <a:cubicBezTo>
                  <a:pt x="2199462" y="1450261"/>
                  <a:pt x="2229556" y="1422728"/>
                  <a:pt x="2259009" y="1393275"/>
                </a:cubicBezTo>
                <a:lnTo>
                  <a:pt x="2282700" y="1370865"/>
                </a:lnTo>
                <a:cubicBezTo>
                  <a:pt x="2331363" y="1324764"/>
                  <a:pt x="2381305" y="1276742"/>
                  <a:pt x="2431248" y="1224238"/>
                </a:cubicBezTo>
                <a:cubicBezTo>
                  <a:pt x="2503601" y="1149964"/>
                  <a:pt x="2557385" y="1089777"/>
                  <a:pt x="2606048" y="1030870"/>
                </a:cubicBezTo>
                <a:cubicBezTo>
                  <a:pt x="2673278" y="948912"/>
                  <a:pt x="2723861" y="876559"/>
                  <a:pt x="2764840" y="804206"/>
                </a:cubicBezTo>
                <a:cubicBezTo>
                  <a:pt x="2822466" y="699839"/>
                  <a:pt x="2850639" y="610198"/>
                  <a:pt x="2853200" y="521838"/>
                </a:cubicBezTo>
                <a:cubicBezTo>
                  <a:pt x="2854481" y="468694"/>
                  <a:pt x="2849999" y="422593"/>
                  <a:pt x="2839114" y="375211"/>
                </a:cubicBezTo>
                <a:cubicBezTo>
                  <a:pt x="2825668" y="318865"/>
                  <a:pt x="2803257" y="270843"/>
                  <a:pt x="2771883" y="232426"/>
                </a:cubicBezTo>
                <a:cubicBezTo>
                  <a:pt x="2736667" y="188886"/>
                  <a:pt x="2685444" y="157512"/>
                  <a:pt x="2631659" y="145346"/>
                </a:cubicBezTo>
                <a:cubicBezTo>
                  <a:pt x="2610530" y="140224"/>
                  <a:pt x="2587479" y="137663"/>
                  <a:pt x="2564429" y="137663"/>
                </a:cubicBezTo>
                <a:cubicBezTo>
                  <a:pt x="2538177" y="137663"/>
                  <a:pt x="2510644" y="140864"/>
                  <a:pt x="2483112" y="147907"/>
                </a:cubicBezTo>
                <a:cubicBezTo>
                  <a:pt x="2413960" y="165836"/>
                  <a:pt x="2351852" y="199131"/>
                  <a:pt x="2301269" y="246512"/>
                </a:cubicBezTo>
                <a:cubicBezTo>
                  <a:pt x="2251966" y="12806"/>
                  <a:pt x="1750618" y="0"/>
                  <a:pt x="1645610" y="0"/>
                </a:cubicBezTo>
                <a:lnTo>
                  <a:pt x="1228140" y="0"/>
                </a:lnTo>
                <a:cubicBezTo>
                  <a:pt x="1120571" y="0"/>
                  <a:pt x="595531" y="12806"/>
                  <a:pt x="569920" y="265081"/>
                </a:cubicBezTo>
                <a:cubicBezTo>
                  <a:pt x="516135" y="208095"/>
                  <a:pt x="446984" y="167756"/>
                  <a:pt x="369508" y="147907"/>
                </a:cubicBezTo>
                <a:cubicBezTo>
                  <a:pt x="341976" y="140864"/>
                  <a:pt x="314443" y="137663"/>
                  <a:pt x="288191" y="137663"/>
                </a:cubicBezTo>
                <a:cubicBezTo>
                  <a:pt x="265141" y="137663"/>
                  <a:pt x="242731" y="140224"/>
                  <a:pt x="220961" y="145346"/>
                </a:cubicBezTo>
                <a:cubicBezTo>
                  <a:pt x="167176" y="157512"/>
                  <a:pt x="115953" y="188886"/>
                  <a:pt x="80737" y="232426"/>
                </a:cubicBezTo>
                <a:cubicBezTo>
                  <a:pt x="49362" y="270843"/>
                  <a:pt x="26952" y="318865"/>
                  <a:pt x="13506" y="375211"/>
                </a:cubicBezTo>
                <a:cubicBezTo>
                  <a:pt x="3902" y="421312"/>
                  <a:pt x="-580" y="468053"/>
                  <a:pt x="60" y="520557"/>
                </a:cubicBezTo>
                <a:cubicBezTo>
                  <a:pt x="2621" y="608917"/>
                  <a:pt x="30794" y="698558"/>
                  <a:pt x="88420" y="802926"/>
                </a:cubicBezTo>
                <a:cubicBezTo>
                  <a:pt x="129399" y="875279"/>
                  <a:pt x="179982" y="947632"/>
                  <a:pt x="247213" y="1029589"/>
                </a:cubicBezTo>
                <a:cubicBezTo>
                  <a:pt x="295875" y="1089136"/>
                  <a:pt x="349659" y="1148683"/>
                  <a:pt x="422012" y="1223598"/>
                </a:cubicBezTo>
                <a:cubicBezTo>
                  <a:pt x="471955" y="1275461"/>
                  <a:pt x="521898" y="1323483"/>
                  <a:pt x="570560" y="1370224"/>
                </a:cubicBezTo>
                <a:lnTo>
                  <a:pt x="593611" y="1392635"/>
                </a:lnTo>
                <a:cubicBezTo>
                  <a:pt x="623704" y="1421448"/>
                  <a:pt x="653158" y="1448980"/>
                  <a:pt x="681971" y="1475873"/>
                </a:cubicBezTo>
                <a:cubicBezTo>
                  <a:pt x="705662" y="1497643"/>
                  <a:pt x="728072" y="1518772"/>
                  <a:pt x="749201" y="1539261"/>
                </a:cubicBezTo>
                <a:cubicBezTo>
                  <a:pt x="776094" y="1564233"/>
                  <a:pt x="800425" y="1588564"/>
                  <a:pt x="824116" y="1612255"/>
                </a:cubicBezTo>
                <a:cubicBezTo>
                  <a:pt x="842684" y="1630823"/>
                  <a:pt x="859972" y="1647471"/>
                  <a:pt x="877260" y="1664118"/>
                </a:cubicBezTo>
                <a:cubicBezTo>
                  <a:pt x="886864" y="1673082"/>
                  <a:pt x="895828" y="1681406"/>
                  <a:pt x="904792" y="1689730"/>
                </a:cubicBezTo>
                <a:cubicBezTo>
                  <a:pt x="904792" y="1689730"/>
                  <a:pt x="905433" y="1690370"/>
                  <a:pt x="906073" y="1691011"/>
                </a:cubicBezTo>
                <a:cubicBezTo>
                  <a:pt x="932325" y="1715982"/>
                  <a:pt x="955375" y="1737112"/>
                  <a:pt x="973304" y="1756961"/>
                </a:cubicBezTo>
                <a:close/>
                <a:moveTo>
                  <a:pt x="1301773" y="2392130"/>
                </a:moveTo>
                <a:cubicBezTo>
                  <a:pt x="1268478" y="2246144"/>
                  <a:pt x="1294090" y="2136014"/>
                  <a:pt x="1316500" y="2070063"/>
                </a:cubicBezTo>
                <a:cubicBezTo>
                  <a:pt x="1354277" y="1959293"/>
                  <a:pt x="1276162" y="1905508"/>
                  <a:pt x="1276162" y="1905508"/>
                </a:cubicBezTo>
                <a:cubicBezTo>
                  <a:pt x="1276162" y="1905508"/>
                  <a:pt x="1280644" y="1905508"/>
                  <a:pt x="1287687" y="1905508"/>
                </a:cubicBezTo>
                <a:cubicBezTo>
                  <a:pt x="1294730" y="1905508"/>
                  <a:pt x="1305615" y="1905508"/>
                  <a:pt x="1317781" y="1905508"/>
                </a:cubicBezTo>
                <a:cubicBezTo>
                  <a:pt x="1342752" y="1905508"/>
                  <a:pt x="1376047" y="1905508"/>
                  <a:pt x="1409342" y="1906789"/>
                </a:cubicBezTo>
                <a:cubicBezTo>
                  <a:pt x="1418947" y="1906789"/>
                  <a:pt x="1428551" y="1907429"/>
                  <a:pt x="1438155" y="1908070"/>
                </a:cubicBezTo>
                <a:cubicBezTo>
                  <a:pt x="1461206" y="1909350"/>
                  <a:pt x="1483616" y="1911271"/>
                  <a:pt x="1501544" y="1913192"/>
                </a:cubicBezTo>
                <a:cubicBezTo>
                  <a:pt x="1526516" y="1915753"/>
                  <a:pt x="1543163" y="1919595"/>
                  <a:pt x="1543163" y="1919595"/>
                </a:cubicBezTo>
                <a:cubicBezTo>
                  <a:pt x="1543163" y="1919595"/>
                  <a:pt x="1526516" y="1922796"/>
                  <a:pt x="1501544" y="1925357"/>
                </a:cubicBezTo>
                <a:cubicBezTo>
                  <a:pt x="1488738" y="1926638"/>
                  <a:pt x="1474012" y="1927278"/>
                  <a:pt x="1458645" y="1927919"/>
                </a:cubicBezTo>
                <a:cubicBezTo>
                  <a:pt x="1452242" y="1927919"/>
                  <a:pt x="1445199" y="1927919"/>
                  <a:pt x="1438796" y="1927919"/>
                </a:cubicBezTo>
                <a:cubicBezTo>
                  <a:pt x="1429191" y="1927919"/>
                  <a:pt x="1419587" y="1927919"/>
                  <a:pt x="1409342" y="1927919"/>
                </a:cubicBezTo>
                <a:cubicBezTo>
                  <a:pt x="1401018" y="1927919"/>
                  <a:pt x="1392054" y="1927278"/>
                  <a:pt x="1383731" y="1926638"/>
                </a:cubicBezTo>
                <a:cubicBezTo>
                  <a:pt x="1385651" y="1951609"/>
                  <a:pt x="1388213" y="2038689"/>
                  <a:pt x="1347874" y="2119366"/>
                </a:cubicBezTo>
                <a:cubicBezTo>
                  <a:pt x="1330586" y="2153301"/>
                  <a:pt x="1322263" y="2186596"/>
                  <a:pt x="1319701" y="2222453"/>
                </a:cubicBezTo>
                <a:cubicBezTo>
                  <a:pt x="1333788" y="2235899"/>
                  <a:pt x="1406781" y="2241662"/>
                  <a:pt x="1438796" y="2243583"/>
                </a:cubicBezTo>
                <a:cubicBezTo>
                  <a:pt x="1448400" y="2243583"/>
                  <a:pt x="1454803" y="2244223"/>
                  <a:pt x="1454803" y="2244223"/>
                </a:cubicBezTo>
                <a:cubicBezTo>
                  <a:pt x="1449040" y="2244223"/>
                  <a:pt x="1443918" y="2244223"/>
                  <a:pt x="1438796" y="2244863"/>
                </a:cubicBezTo>
                <a:cubicBezTo>
                  <a:pt x="1333148" y="2250626"/>
                  <a:pt x="1323543" y="2301849"/>
                  <a:pt x="1322903" y="2315935"/>
                </a:cubicBezTo>
                <a:cubicBezTo>
                  <a:pt x="1328025" y="2358195"/>
                  <a:pt x="1336349" y="2405576"/>
                  <a:pt x="1346594" y="2461922"/>
                </a:cubicBezTo>
                <a:cubicBezTo>
                  <a:pt x="1374766" y="2620074"/>
                  <a:pt x="1302414" y="2648247"/>
                  <a:pt x="1302414" y="2648247"/>
                </a:cubicBezTo>
                <a:cubicBezTo>
                  <a:pt x="1302414" y="2648247"/>
                  <a:pt x="1335709" y="2537477"/>
                  <a:pt x="1302414" y="2391490"/>
                </a:cubicBezTo>
                <a:close/>
                <a:moveTo>
                  <a:pt x="980987" y="2931896"/>
                </a:moveTo>
                <a:cubicBezTo>
                  <a:pt x="980987" y="2931896"/>
                  <a:pt x="983548" y="2937018"/>
                  <a:pt x="984829" y="2940860"/>
                </a:cubicBezTo>
                <a:cubicBezTo>
                  <a:pt x="987390" y="2943422"/>
                  <a:pt x="989951" y="2947263"/>
                  <a:pt x="993793" y="2950465"/>
                </a:cubicBezTo>
                <a:cubicBezTo>
                  <a:pt x="998275" y="2953026"/>
                  <a:pt x="1002117" y="2956868"/>
                  <a:pt x="1007239" y="2959429"/>
                </a:cubicBezTo>
                <a:cubicBezTo>
                  <a:pt x="1012361" y="2961990"/>
                  <a:pt x="1018124" y="2964551"/>
                  <a:pt x="1024527" y="2967112"/>
                </a:cubicBezTo>
                <a:cubicBezTo>
                  <a:pt x="1037333" y="2971594"/>
                  <a:pt x="1052060" y="2976076"/>
                  <a:pt x="1068707" y="2979278"/>
                </a:cubicBezTo>
                <a:cubicBezTo>
                  <a:pt x="1084714" y="2983760"/>
                  <a:pt x="1103283" y="2985681"/>
                  <a:pt x="1122492" y="2988882"/>
                </a:cubicBezTo>
                <a:cubicBezTo>
                  <a:pt x="1141700" y="2991443"/>
                  <a:pt x="1162190" y="2992724"/>
                  <a:pt x="1183319" y="2995285"/>
                </a:cubicBezTo>
                <a:cubicBezTo>
                  <a:pt x="1204449" y="2996566"/>
                  <a:pt x="1226219" y="2997846"/>
                  <a:pt x="1248629" y="2999767"/>
                </a:cubicBezTo>
                <a:cubicBezTo>
                  <a:pt x="1271039" y="3000407"/>
                  <a:pt x="1293450" y="3001048"/>
                  <a:pt x="1315860" y="3001688"/>
                </a:cubicBezTo>
                <a:cubicBezTo>
                  <a:pt x="1338270" y="3002968"/>
                  <a:pt x="1361320" y="3002328"/>
                  <a:pt x="1383090" y="3002968"/>
                </a:cubicBezTo>
                <a:cubicBezTo>
                  <a:pt x="1405501" y="3002968"/>
                  <a:pt x="1427271" y="3003609"/>
                  <a:pt x="1448400" y="3002968"/>
                </a:cubicBezTo>
                <a:cubicBezTo>
                  <a:pt x="1490659" y="3002328"/>
                  <a:pt x="1530357" y="3002968"/>
                  <a:pt x="1564293" y="3001688"/>
                </a:cubicBezTo>
                <a:cubicBezTo>
                  <a:pt x="1632164" y="3000407"/>
                  <a:pt x="1677625" y="3000407"/>
                  <a:pt x="1677625" y="3000407"/>
                </a:cubicBezTo>
                <a:cubicBezTo>
                  <a:pt x="1677625" y="3000407"/>
                  <a:pt x="1632164" y="3004249"/>
                  <a:pt x="1564293" y="3009371"/>
                </a:cubicBezTo>
                <a:cubicBezTo>
                  <a:pt x="1530357" y="3011292"/>
                  <a:pt x="1490659" y="3013213"/>
                  <a:pt x="1448400" y="3014494"/>
                </a:cubicBezTo>
                <a:cubicBezTo>
                  <a:pt x="1427271" y="3015134"/>
                  <a:pt x="1404860" y="3014494"/>
                  <a:pt x="1383090" y="3014494"/>
                </a:cubicBezTo>
                <a:cubicBezTo>
                  <a:pt x="1360680" y="3014494"/>
                  <a:pt x="1338270" y="3014494"/>
                  <a:pt x="1315219" y="3014494"/>
                </a:cubicBezTo>
                <a:cubicBezTo>
                  <a:pt x="1292809" y="3013213"/>
                  <a:pt x="1269759" y="3012573"/>
                  <a:pt x="1247348" y="3011292"/>
                </a:cubicBezTo>
                <a:cubicBezTo>
                  <a:pt x="1224938" y="3009371"/>
                  <a:pt x="1203168" y="3007451"/>
                  <a:pt x="1182039" y="3006170"/>
                </a:cubicBezTo>
                <a:cubicBezTo>
                  <a:pt x="1160909" y="3003609"/>
                  <a:pt x="1140420" y="3001048"/>
                  <a:pt x="1121211" y="2997846"/>
                </a:cubicBezTo>
                <a:cubicBezTo>
                  <a:pt x="1102002" y="2994004"/>
                  <a:pt x="1083434" y="2991443"/>
                  <a:pt x="1067426" y="2986321"/>
                </a:cubicBezTo>
                <a:cubicBezTo>
                  <a:pt x="1050779" y="2982479"/>
                  <a:pt x="1036052" y="2976716"/>
                  <a:pt x="1023246" y="2971594"/>
                </a:cubicBezTo>
                <a:cubicBezTo>
                  <a:pt x="1016843" y="2968393"/>
                  <a:pt x="1011081" y="2965191"/>
                  <a:pt x="1005958" y="2962630"/>
                </a:cubicBezTo>
                <a:cubicBezTo>
                  <a:pt x="1000836" y="2959429"/>
                  <a:pt x="996354" y="2955587"/>
                  <a:pt x="992512" y="2952386"/>
                </a:cubicBezTo>
                <a:cubicBezTo>
                  <a:pt x="988671" y="2949184"/>
                  <a:pt x="986109" y="2945342"/>
                  <a:pt x="984189" y="2942141"/>
                </a:cubicBezTo>
                <a:cubicBezTo>
                  <a:pt x="982908" y="2938299"/>
                  <a:pt x="980987" y="2935738"/>
                  <a:pt x="980987" y="2932536"/>
                </a:cubicBezTo>
                <a:cubicBezTo>
                  <a:pt x="979706" y="2927414"/>
                  <a:pt x="981627" y="2924213"/>
                  <a:pt x="980987" y="2924213"/>
                </a:cubicBezTo>
                <a:cubicBezTo>
                  <a:pt x="980987" y="2924213"/>
                  <a:pt x="979706" y="2926774"/>
                  <a:pt x="980987" y="2931896"/>
                </a:cubicBezTo>
                <a:close/>
                <a:moveTo>
                  <a:pt x="1276162" y="2921652"/>
                </a:moveTo>
                <a:cubicBezTo>
                  <a:pt x="1276162" y="2921652"/>
                  <a:pt x="1309457" y="2785910"/>
                  <a:pt x="1349155" y="2760938"/>
                </a:cubicBezTo>
                <a:cubicBezTo>
                  <a:pt x="1349155" y="2760938"/>
                  <a:pt x="1368364" y="2762219"/>
                  <a:pt x="1382450" y="2762219"/>
                </a:cubicBezTo>
                <a:cubicBezTo>
                  <a:pt x="1382450" y="2762219"/>
                  <a:pt x="1324184" y="2812802"/>
                  <a:pt x="1276162" y="2921652"/>
                </a:cubicBezTo>
                <a:close/>
                <a:moveTo>
                  <a:pt x="1321622" y="2934457"/>
                </a:moveTo>
                <a:cubicBezTo>
                  <a:pt x="1339550" y="2934457"/>
                  <a:pt x="1356838" y="2935738"/>
                  <a:pt x="1374126" y="2935738"/>
                </a:cubicBezTo>
                <a:cubicBezTo>
                  <a:pt x="1408062" y="2935738"/>
                  <a:pt x="1440076" y="2937659"/>
                  <a:pt x="1466969" y="2937659"/>
                </a:cubicBezTo>
                <a:cubicBezTo>
                  <a:pt x="1494501" y="2937659"/>
                  <a:pt x="1516911" y="2938939"/>
                  <a:pt x="1532919" y="2939580"/>
                </a:cubicBezTo>
                <a:cubicBezTo>
                  <a:pt x="1548926" y="2940220"/>
                  <a:pt x="1557890" y="2940860"/>
                  <a:pt x="1557890" y="2940860"/>
                </a:cubicBezTo>
                <a:cubicBezTo>
                  <a:pt x="1557890" y="2940860"/>
                  <a:pt x="1548926" y="2942141"/>
                  <a:pt x="1532919" y="2944062"/>
                </a:cubicBezTo>
                <a:cubicBezTo>
                  <a:pt x="1516911" y="2945342"/>
                  <a:pt x="1494501" y="2948544"/>
                  <a:pt x="1466969" y="2950465"/>
                </a:cubicBezTo>
                <a:cubicBezTo>
                  <a:pt x="1453522" y="2951745"/>
                  <a:pt x="1438796" y="2952386"/>
                  <a:pt x="1422788" y="2953026"/>
                </a:cubicBezTo>
                <a:cubicBezTo>
                  <a:pt x="1407421" y="2953666"/>
                  <a:pt x="1390774" y="2954947"/>
                  <a:pt x="1373486" y="2954947"/>
                </a:cubicBezTo>
                <a:cubicBezTo>
                  <a:pt x="1339550" y="2954947"/>
                  <a:pt x="1303054" y="2955587"/>
                  <a:pt x="1266557" y="2954306"/>
                </a:cubicBezTo>
                <a:cubicBezTo>
                  <a:pt x="1247989" y="2953026"/>
                  <a:pt x="1230061" y="2953026"/>
                  <a:pt x="1212132" y="2951105"/>
                </a:cubicBezTo>
                <a:cubicBezTo>
                  <a:pt x="1194204" y="2949184"/>
                  <a:pt x="1176276" y="2947904"/>
                  <a:pt x="1159629" y="2945982"/>
                </a:cubicBezTo>
                <a:cubicBezTo>
                  <a:pt x="1142341" y="2943422"/>
                  <a:pt x="1126333" y="2941500"/>
                  <a:pt x="1110966" y="2937659"/>
                </a:cubicBezTo>
                <a:cubicBezTo>
                  <a:pt x="1095599" y="2934457"/>
                  <a:pt x="1080873" y="2931256"/>
                  <a:pt x="1067426" y="2927414"/>
                </a:cubicBezTo>
                <a:cubicBezTo>
                  <a:pt x="1053980" y="2924213"/>
                  <a:pt x="1042455" y="2919090"/>
                  <a:pt x="1032210" y="2914608"/>
                </a:cubicBezTo>
                <a:cubicBezTo>
                  <a:pt x="1027088" y="2912047"/>
                  <a:pt x="1022606" y="2909486"/>
                  <a:pt x="1018124" y="2907565"/>
                </a:cubicBezTo>
                <a:cubicBezTo>
                  <a:pt x="1014282" y="2905004"/>
                  <a:pt x="1010440" y="2902443"/>
                  <a:pt x="1007239" y="2899882"/>
                </a:cubicBezTo>
                <a:cubicBezTo>
                  <a:pt x="1000836" y="2894759"/>
                  <a:pt x="996994" y="2889637"/>
                  <a:pt x="995073" y="2885155"/>
                </a:cubicBezTo>
                <a:cubicBezTo>
                  <a:pt x="993153" y="2881313"/>
                  <a:pt x="993793" y="2878752"/>
                  <a:pt x="993793" y="2878752"/>
                </a:cubicBezTo>
                <a:cubicBezTo>
                  <a:pt x="993793" y="2878752"/>
                  <a:pt x="993793" y="2881313"/>
                  <a:pt x="996354" y="2884515"/>
                </a:cubicBezTo>
                <a:cubicBezTo>
                  <a:pt x="998275" y="2888356"/>
                  <a:pt x="1003397" y="2892198"/>
                  <a:pt x="1009800" y="2896680"/>
                </a:cubicBezTo>
                <a:cubicBezTo>
                  <a:pt x="1013002" y="2898601"/>
                  <a:pt x="1016843" y="2900522"/>
                  <a:pt x="1021325" y="2902443"/>
                </a:cubicBezTo>
                <a:cubicBezTo>
                  <a:pt x="1025808" y="2904364"/>
                  <a:pt x="1030290" y="2905644"/>
                  <a:pt x="1035412" y="2907565"/>
                </a:cubicBezTo>
                <a:cubicBezTo>
                  <a:pt x="1040534" y="2909486"/>
                  <a:pt x="1046297" y="2910767"/>
                  <a:pt x="1052060" y="2912047"/>
                </a:cubicBezTo>
                <a:cubicBezTo>
                  <a:pt x="1057822" y="2913968"/>
                  <a:pt x="1064225" y="2915249"/>
                  <a:pt x="1070628" y="2916529"/>
                </a:cubicBezTo>
                <a:cubicBezTo>
                  <a:pt x="1084074" y="2919090"/>
                  <a:pt x="1098160" y="2921652"/>
                  <a:pt x="1113527" y="2923572"/>
                </a:cubicBezTo>
                <a:cubicBezTo>
                  <a:pt x="1128894" y="2926134"/>
                  <a:pt x="1145542" y="2926774"/>
                  <a:pt x="1162190" y="2928695"/>
                </a:cubicBezTo>
                <a:cubicBezTo>
                  <a:pt x="1178837" y="2930616"/>
                  <a:pt x="1196765" y="2930616"/>
                  <a:pt x="1214053" y="2932536"/>
                </a:cubicBezTo>
                <a:cubicBezTo>
                  <a:pt x="1231981" y="2933817"/>
                  <a:pt x="1249910" y="2933817"/>
                  <a:pt x="1267838" y="2935098"/>
                </a:cubicBezTo>
                <a:cubicBezTo>
                  <a:pt x="1285766" y="2936378"/>
                  <a:pt x="1303694" y="2936378"/>
                  <a:pt x="1321622" y="2937018"/>
                </a:cubicBezTo>
                <a:close/>
                <a:moveTo>
                  <a:pt x="1504105" y="2689866"/>
                </a:moveTo>
                <a:cubicBezTo>
                  <a:pt x="1485537" y="2691146"/>
                  <a:pt x="1462487" y="2691787"/>
                  <a:pt x="1438155" y="2691146"/>
                </a:cubicBezTo>
                <a:cubicBezTo>
                  <a:pt x="1431112" y="2691146"/>
                  <a:pt x="1424069" y="2691146"/>
                  <a:pt x="1417026" y="2691146"/>
                </a:cubicBezTo>
                <a:cubicBezTo>
                  <a:pt x="1385651" y="2690506"/>
                  <a:pt x="1354277" y="2687305"/>
                  <a:pt x="1330586" y="2683463"/>
                </a:cubicBezTo>
                <a:cubicBezTo>
                  <a:pt x="1319061" y="2681542"/>
                  <a:pt x="1309457" y="2678981"/>
                  <a:pt x="1302414" y="2677060"/>
                </a:cubicBezTo>
                <a:cubicBezTo>
                  <a:pt x="1296011" y="2675139"/>
                  <a:pt x="1292169" y="2672578"/>
                  <a:pt x="1292809" y="2672578"/>
                </a:cubicBezTo>
                <a:cubicBezTo>
                  <a:pt x="1292809" y="2672578"/>
                  <a:pt x="1296651" y="2674499"/>
                  <a:pt x="1303054" y="2675139"/>
                </a:cubicBezTo>
                <a:cubicBezTo>
                  <a:pt x="1310097" y="2676420"/>
                  <a:pt x="1319701" y="2676420"/>
                  <a:pt x="1331227" y="2677060"/>
                </a:cubicBezTo>
                <a:cubicBezTo>
                  <a:pt x="1354917" y="2677060"/>
                  <a:pt x="1386292" y="2678341"/>
                  <a:pt x="1417666" y="2678981"/>
                </a:cubicBezTo>
                <a:cubicBezTo>
                  <a:pt x="1424709" y="2678981"/>
                  <a:pt x="1431112" y="2678981"/>
                  <a:pt x="1438155" y="2679621"/>
                </a:cubicBezTo>
                <a:cubicBezTo>
                  <a:pt x="1462487" y="2680262"/>
                  <a:pt x="1485537" y="2682182"/>
                  <a:pt x="1504105" y="2683463"/>
                </a:cubicBezTo>
                <a:cubicBezTo>
                  <a:pt x="1527796" y="2685384"/>
                  <a:pt x="1543163" y="2687305"/>
                  <a:pt x="1543163" y="2687305"/>
                </a:cubicBezTo>
                <a:cubicBezTo>
                  <a:pt x="1543163" y="2687305"/>
                  <a:pt x="1527156" y="2689226"/>
                  <a:pt x="1504105" y="2690506"/>
                </a:cubicBezTo>
                <a:close/>
                <a:moveTo>
                  <a:pt x="1265277" y="2719960"/>
                </a:moveTo>
                <a:cubicBezTo>
                  <a:pt x="1265277" y="2719960"/>
                  <a:pt x="1269118" y="2721240"/>
                  <a:pt x="1271680" y="2721880"/>
                </a:cubicBezTo>
                <a:cubicBezTo>
                  <a:pt x="1277442" y="2723161"/>
                  <a:pt x="1285766" y="2723801"/>
                  <a:pt x="1295370" y="2724442"/>
                </a:cubicBezTo>
                <a:cubicBezTo>
                  <a:pt x="1315219" y="2725082"/>
                  <a:pt x="1342112" y="2726362"/>
                  <a:pt x="1368364" y="2727643"/>
                </a:cubicBezTo>
                <a:cubicBezTo>
                  <a:pt x="1393335" y="2728924"/>
                  <a:pt x="1418947" y="2731485"/>
                  <a:pt x="1438155" y="2734046"/>
                </a:cubicBezTo>
                <a:cubicBezTo>
                  <a:pt x="1439436" y="2734046"/>
                  <a:pt x="1440717" y="2734046"/>
                  <a:pt x="1441357" y="2734046"/>
                </a:cubicBezTo>
                <a:cubicBezTo>
                  <a:pt x="1461206" y="2736607"/>
                  <a:pt x="1474652" y="2740449"/>
                  <a:pt x="1474652" y="2740449"/>
                </a:cubicBezTo>
                <a:cubicBezTo>
                  <a:pt x="1474652" y="2740449"/>
                  <a:pt x="1461206" y="2743650"/>
                  <a:pt x="1440717" y="2746212"/>
                </a:cubicBezTo>
                <a:cubicBezTo>
                  <a:pt x="1439436" y="2746212"/>
                  <a:pt x="1438796" y="2746212"/>
                  <a:pt x="1437515" y="2746212"/>
                </a:cubicBezTo>
                <a:cubicBezTo>
                  <a:pt x="1417666" y="2748132"/>
                  <a:pt x="1392054" y="2749413"/>
                  <a:pt x="1366443" y="2748132"/>
                </a:cubicBezTo>
                <a:cubicBezTo>
                  <a:pt x="1339550" y="2746212"/>
                  <a:pt x="1312018" y="2742370"/>
                  <a:pt x="1292169" y="2735327"/>
                </a:cubicBezTo>
                <a:cubicBezTo>
                  <a:pt x="1282565" y="2732125"/>
                  <a:pt x="1274241" y="2728283"/>
                  <a:pt x="1269118" y="2725082"/>
                </a:cubicBezTo>
                <a:cubicBezTo>
                  <a:pt x="1263996" y="2721880"/>
                  <a:pt x="1262075" y="2718039"/>
                  <a:pt x="1262715" y="2718039"/>
                </a:cubicBezTo>
                <a:cubicBezTo>
                  <a:pt x="1262715" y="2718039"/>
                  <a:pt x="1262715" y="2718679"/>
                  <a:pt x="1264636" y="2719319"/>
                </a:cubicBezTo>
                <a:close/>
                <a:moveTo>
                  <a:pt x="1005318" y="2865946"/>
                </a:moveTo>
                <a:cubicBezTo>
                  <a:pt x="1005318" y="2865946"/>
                  <a:pt x="1020685" y="2831370"/>
                  <a:pt x="1096880" y="2808320"/>
                </a:cubicBezTo>
                <a:cubicBezTo>
                  <a:pt x="1173075" y="2785269"/>
                  <a:pt x="1256313" y="2733406"/>
                  <a:pt x="1256313" y="2733406"/>
                </a:cubicBezTo>
                <a:cubicBezTo>
                  <a:pt x="1274881" y="2744291"/>
                  <a:pt x="1293450" y="2749413"/>
                  <a:pt x="1293450" y="2749413"/>
                </a:cubicBezTo>
                <a:cubicBezTo>
                  <a:pt x="1226219" y="2808960"/>
                  <a:pt x="1231341" y="2913328"/>
                  <a:pt x="1131456" y="2910767"/>
                </a:cubicBezTo>
                <a:cubicBezTo>
                  <a:pt x="1030930" y="2908205"/>
                  <a:pt x="1005958" y="2865946"/>
                  <a:pt x="1005958" y="2865946"/>
                </a:cubicBezTo>
                <a:close/>
                <a:moveTo>
                  <a:pt x="749201" y="3081084"/>
                </a:moveTo>
                <a:cubicBezTo>
                  <a:pt x="831159" y="3122063"/>
                  <a:pt x="980347" y="3122063"/>
                  <a:pt x="980347" y="3122063"/>
                </a:cubicBezTo>
                <a:cubicBezTo>
                  <a:pt x="763288" y="3131027"/>
                  <a:pt x="749201" y="3737383"/>
                  <a:pt x="749201" y="3737383"/>
                </a:cubicBezTo>
                <a:lnTo>
                  <a:pt x="749201" y="3081084"/>
                </a:lnTo>
                <a:close/>
                <a:moveTo>
                  <a:pt x="658280" y="3885291"/>
                </a:moveTo>
                <a:lnTo>
                  <a:pt x="658280" y="3832787"/>
                </a:lnTo>
                <a:cubicBezTo>
                  <a:pt x="658280" y="3816779"/>
                  <a:pt x="666604" y="3764916"/>
                  <a:pt x="728072" y="3770678"/>
                </a:cubicBezTo>
                <a:cubicBezTo>
                  <a:pt x="1088556" y="3805894"/>
                  <a:pt x="1929259" y="3786686"/>
                  <a:pt x="1929259" y="3786686"/>
                </a:cubicBezTo>
                <a:cubicBezTo>
                  <a:pt x="1929259" y="3786686"/>
                  <a:pt x="731914" y="3844952"/>
                  <a:pt x="658280" y="3885291"/>
                </a:cubicBezTo>
                <a:close/>
                <a:moveTo>
                  <a:pt x="2113023" y="3081084"/>
                </a:moveTo>
                <a:cubicBezTo>
                  <a:pt x="2113023" y="3081084"/>
                  <a:pt x="2113663" y="3091329"/>
                  <a:pt x="2114944" y="3108617"/>
                </a:cubicBezTo>
                <a:cubicBezTo>
                  <a:pt x="2115584" y="3125905"/>
                  <a:pt x="2118145" y="3151516"/>
                  <a:pt x="2118786" y="3181610"/>
                </a:cubicBezTo>
                <a:cubicBezTo>
                  <a:pt x="2119426" y="3211704"/>
                  <a:pt x="2121347" y="3246920"/>
                  <a:pt x="2121987" y="3284697"/>
                </a:cubicBezTo>
                <a:cubicBezTo>
                  <a:pt x="2122627" y="3322474"/>
                  <a:pt x="2123268" y="3362172"/>
                  <a:pt x="2123268" y="3402511"/>
                </a:cubicBezTo>
                <a:cubicBezTo>
                  <a:pt x="2123268" y="3442849"/>
                  <a:pt x="2123268" y="3482547"/>
                  <a:pt x="2121987" y="3520324"/>
                </a:cubicBezTo>
                <a:cubicBezTo>
                  <a:pt x="2121987" y="3558102"/>
                  <a:pt x="2119426" y="3593318"/>
                  <a:pt x="2118786" y="3623411"/>
                </a:cubicBezTo>
                <a:cubicBezTo>
                  <a:pt x="2118145" y="3653505"/>
                  <a:pt x="2115584" y="3678476"/>
                  <a:pt x="2114944" y="3696405"/>
                </a:cubicBezTo>
                <a:cubicBezTo>
                  <a:pt x="2113663" y="3713692"/>
                  <a:pt x="2113023" y="3723937"/>
                  <a:pt x="2113023" y="3723937"/>
                </a:cubicBezTo>
                <a:cubicBezTo>
                  <a:pt x="2113023" y="3723937"/>
                  <a:pt x="2112383" y="3713692"/>
                  <a:pt x="2111102" y="3696405"/>
                </a:cubicBezTo>
                <a:cubicBezTo>
                  <a:pt x="2110462" y="3679117"/>
                  <a:pt x="2107901" y="3653505"/>
                  <a:pt x="2107260" y="3623411"/>
                </a:cubicBezTo>
                <a:cubicBezTo>
                  <a:pt x="2106620" y="3593318"/>
                  <a:pt x="2104699" y="3558102"/>
                  <a:pt x="2104059" y="3520324"/>
                </a:cubicBezTo>
                <a:cubicBezTo>
                  <a:pt x="2103419" y="3482547"/>
                  <a:pt x="2102778" y="3442849"/>
                  <a:pt x="2102778" y="3402511"/>
                </a:cubicBezTo>
                <a:cubicBezTo>
                  <a:pt x="2102778" y="3362172"/>
                  <a:pt x="2102778" y="3322474"/>
                  <a:pt x="2104059" y="3284697"/>
                </a:cubicBezTo>
                <a:cubicBezTo>
                  <a:pt x="2104059" y="3246920"/>
                  <a:pt x="2106620" y="3211704"/>
                  <a:pt x="2107260" y="3181610"/>
                </a:cubicBezTo>
                <a:cubicBezTo>
                  <a:pt x="2108541" y="3151516"/>
                  <a:pt x="2110462" y="3126545"/>
                  <a:pt x="2111102" y="3108617"/>
                </a:cubicBezTo>
                <a:cubicBezTo>
                  <a:pt x="2112383" y="3091329"/>
                  <a:pt x="2113023" y="3081084"/>
                  <a:pt x="2113023" y="3081084"/>
                </a:cubicBezTo>
                <a:close/>
                <a:moveTo>
                  <a:pt x="2052836" y="3054832"/>
                </a:moveTo>
                <a:cubicBezTo>
                  <a:pt x="2089972" y="3052911"/>
                  <a:pt x="2110462" y="3051631"/>
                  <a:pt x="2110462" y="3051631"/>
                </a:cubicBezTo>
                <a:cubicBezTo>
                  <a:pt x="2110462" y="3051631"/>
                  <a:pt x="2089332" y="3053552"/>
                  <a:pt x="2052836" y="3056753"/>
                </a:cubicBezTo>
                <a:cubicBezTo>
                  <a:pt x="2016339" y="3059955"/>
                  <a:pt x="1963835" y="3065077"/>
                  <a:pt x="1900446" y="3068919"/>
                </a:cubicBezTo>
                <a:cubicBezTo>
                  <a:pt x="1869072" y="3070839"/>
                  <a:pt x="1834496" y="3073401"/>
                  <a:pt x="1798640" y="3075962"/>
                </a:cubicBezTo>
                <a:cubicBezTo>
                  <a:pt x="1762143" y="3077883"/>
                  <a:pt x="1724366" y="3080444"/>
                  <a:pt x="1684668" y="3082365"/>
                </a:cubicBezTo>
                <a:cubicBezTo>
                  <a:pt x="1644970" y="3084926"/>
                  <a:pt x="1604631" y="3086207"/>
                  <a:pt x="1563012" y="3087487"/>
                </a:cubicBezTo>
                <a:cubicBezTo>
                  <a:pt x="1521393" y="3089408"/>
                  <a:pt x="1479134" y="3090048"/>
                  <a:pt x="1436875" y="3091329"/>
                </a:cubicBezTo>
                <a:cubicBezTo>
                  <a:pt x="1352356" y="3093250"/>
                  <a:pt x="1267838" y="3094530"/>
                  <a:pt x="1189082" y="3094530"/>
                </a:cubicBezTo>
                <a:cubicBezTo>
                  <a:pt x="1149384" y="3094530"/>
                  <a:pt x="1110966" y="3093250"/>
                  <a:pt x="1075110" y="3091969"/>
                </a:cubicBezTo>
                <a:cubicBezTo>
                  <a:pt x="1038613" y="3091329"/>
                  <a:pt x="1004678" y="3088127"/>
                  <a:pt x="972663" y="3086207"/>
                </a:cubicBezTo>
                <a:cubicBezTo>
                  <a:pt x="941289" y="3084286"/>
                  <a:pt x="911836" y="3082365"/>
                  <a:pt x="886224" y="3079163"/>
                </a:cubicBezTo>
                <a:cubicBezTo>
                  <a:pt x="860612" y="3075962"/>
                  <a:pt x="838202" y="3072120"/>
                  <a:pt x="820274" y="3067638"/>
                </a:cubicBezTo>
                <a:cubicBezTo>
                  <a:pt x="783777" y="3059314"/>
                  <a:pt x="763928" y="3050990"/>
                  <a:pt x="763928" y="3050990"/>
                </a:cubicBezTo>
                <a:cubicBezTo>
                  <a:pt x="763928" y="3050990"/>
                  <a:pt x="785698" y="3048429"/>
                  <a:pt x="822835" y="3047149"/>
                </a:cubicBezTo>
                <a:cubicBezTo>
                  <a:pt x="841403" y="3047149"/>
                  <a:pt x="863814" y="3047149"/>
                  <a:pt x="889425" y="3047149"/>
                </a:cubicBezTo>
                <a:cubicBezTo>
                  <a:pt x="915037" y="3047789"/>
                  <a:pt x="943850" y="3050350"/>
                  <a:pt x="975224" y="3051631"/>
                </a:cubicBezTo>
                <a:cubicBezTo>
                  <a:pt x="1037973" y="3054832"/>
                  <a:pt x="1111607" y="3058034"/>
                  <a:pt x="1190363" y="3061875"/>
                </a:cubicBezTo>
                <a:cubicBezTo>
                  <a:pt x="1269118" y="3065717"/>
                  <a:pt x="1353637" y="3068278"/>
                  <a:pt x="1437515" y="3068919"/>
                </a:cubicBezTo>
                <a:cubicBezTo>
                  <a:pt x="1479774" y="3068919"/>
                  <a:pt x="1522034" y="3069559"/>
                  <a:pt x="1563012" y="3068919"/>
                </a:cubicBezTo>
                <a:cubicBezTo>
                  <a:pt x="1604631" y="3068919"/>
                  <a:pt x="1644970" y="3068919"/>
                  <a:pt x="1684668" y="3067638"/>
                </a:cubicBezTo>
                <a:cubicBezTo>
                  <a:pt x="1724366" y="3066998"/>
                  <a:pt x="1762143" y="3065717"/>
                  <a:pt x="1798640" y="3065077"/>
                </a:cubicBezTo>
                <a:cubicBezTo>
                  <a:pt x="1835136" y="3063796"/>
                  <a:pt x="1869072" y="3062516"/>
                  <a:pt x="1900446" y="3061235"/>
                </a:cubicBezTo>
                <a:cubicBezTo>
                  <a:pt x="1963835" y="3059314"/>
                  <a:pt x="2016339" y="3055473"/>
                  <a:pt x="2052836" y="3053552"/>
                </a:cubicBezTo>
                <a:close/>
                <a:moveTo>
                  <a:pt x="1720524" y="2782068"/>
                </a:moveTo>
                <a:cubicBezTo>
                  <a:pt x="1745495" y="2791032"/>
                  <a:pt x="1778791" y="2802557"/>
                  <a:pt x="1812086" y="2816003"/>
                </a:cubicBezTo>
                <a:cubicBezTo>
                  <a:pt x="1820410" y="2819205"/>
                  <a:pt x="1828733" y="2822406"/>
                  <a:pt x="1836417" y="2826248"/>
                </a:cubicBezTo>
                <a:cubicBezTo>
                  <a:pt x="1844741" y="2830090"/>
                  <a:pt x="1852424" y="2835212"/>
                  <a:pt x="1858827" y="2840975"/>
                </a:cubicBezTo>
                <a:cubicBezTo>
                  <a:pt x="1872273" y="2852500"/>
                  <a:pt x="1880597" y="2866586"/>
                  <a:pt x="1885079" y="2879392"/>
                </a:cubicBezTo>
                <a:cubicBezTo>
                  <a:pt x="1889561" y="2892198"/>
                  <a:pt x="1889561" y="2904364"/>
                  <a:pt x="1888921" y="2912047"/>
                </a:cubicBezTo>
                <a:cubicBezTo>
                  <a:pt x="1888281" y="2919731"/>
                  <a:pt x="1885079" y="2923572"/>
                  <a:pt x="1885079" y="2923572"/>
                </a:cubicBezTo>
                <a:cubicBezTo>
                  <a:pt x="1885079" y="2923572"/>
                  <a:pt x="1885079" y="2922292"/>
                  <a:pt x="1885719" y="2920371"/>
                </a:cubicBezTo>
                <a:cubicBezTo>
                  <a:pt x="1885719" y="2918450"/>
                  <a:pt x="1886360" y="2915249"/>
                  <a:pt x="1886360" y="2911407"/>
                </a:cubicBezTo>
                <a:cubicBezTo>
                  <a:pt x="1886360" y="2903723"/>
                  <a:pt x="1884439" y="2892838"/>
                  <a:pt x="1879316" y="2881313"/>
                </a:cubicBezTo>
                <a:cubicBezTo>
                  <a:pt x="1876755" y="2875551"/>
                  <a:pt x="1873554" y="2869148"/>
                  <a:pt x="1868432" y="2864025"/>
                </a:cubicBezTo>
                <a:cubicBezTo>
                  <a:pt x="1863949" y="2858263"/>
                  <a:pt x="1858187" y="2853140"/>
                  <a:pt x="1852424" y="2848018"/>
                </a:cubicBezTo>
                <a:cubicBezTo>
                  <a:pt x="1846021" y="2842895"/>
                  <a:pt x="1838978" y="2839054"/>
                  <a:pt x="1831935" y="2835212"/>
                </a:cubicBezTo>
                <a:cubicBezTo>
                  <a:pt x="1823611" y="2831370"/>
                  <a:pt x="1815928" y="2828809"/>
                  <a:pt x="1807604" y="2825608"/>
                </a:cubicBezTo>
                <a:cubicBezTo>
                  <a:pt x="1774949" y="2812802"/>
                  <a:pt x="1742294" y="2798075"/>
                  <a:pt x="1717963" y="2787190"/>
                </a:cubicBezTo>
                <a:cubicBezTo>
                  <a:pt x="1693632" y="2776305"/>
                  <a:pt x="1678265" y="2767981"/>
                  <a:pt x="1678265" y="2767981"/>
                </a:cubicBezTo>
                <a:cubicBezTo>
                  <a:pt x="1678265" y="2767981"/>
                  <a:pt x="1695553" y="2773104"/>
                  <a:pt x="1720524" y="2781428"/>
                </a:cubicBezTo>
                <a:close/>
                <a:moveTo>
                  <a:pt x="1570696" y="2084790"/>
                </a:moveTo>
                <a:cubicBezTo>
                  <a:pt x="1575818" y="2101438"/>
                  <a:pt x="1582221" y="2124488"/>
                  <a:pt x="1586703" y="2153942"/>
                </a:cubicBezTo>
                <a:cubicBezTo>
                  <a:pt x="1591185" y="2182755"/>
                  <a:pt x="1595027" y="2217331"/>
                  <a:pt x="1595027" y="2253827"/>
                </a:cubicBezTo>
                <a:cubicBezTo>
                  <a:pt x="1595027" y="2290324"/>
                  <a:pt x="1592466" y="2330022"/>
                  <a:pt x="1586703" y="2368439"/>
                </a:cubicBezTo>
                <a:cubicBezTo>
                  <a:pt x="1580941" y="2406857"/>
                  <a:pt x="1575818" y="2444634"/>
                  <a:pt x="1572617" y="2480490"/>
                </a:cubicBezTo>
                <a:cubicBezTo>
                  <a:pt x="1571336" y="2498419"/>
                  <a:pt x="1569415" y="2515707"/>
                  <a:pt x="1569415" y="2532354"/>
                </a:cubicBezTo>
                <a:cubicBezTo>
                  <a:pt x="1569415" y="2549002"/>
                  <a:pt x="1569415" y="2564369"/>
                  <a:pt x="1570696" y="2578455"/>
                </a:cubicBezTo>
                <a:cubicBezTo>
                  <a:pt x="1573257" y="2606628"/>
                  <a:pt x="1579020" y="2630319"/>
                  <a:pt x="1584142" y="2646326"/>
                </a:cubicBezTo>
                <a:cubicBezTo>
                  <a:pt x="1589264" y="2662333"/>
                  <a:pt x="1591825" y="2671938"/>
                  <a:pt x="1591825" y="2671938"/>
                </a:cubicBezTo>
                <a:cubicBezTo>
                  <a:pt x="1591825" y="2671938"/>
                  <a:pt x="1587343" y="2662974"/>
                  <a:pt x="1580300" y="2647607"/>
                </a:cubicBezTo>
                <a:cubicBezTo>
                  <a:pt x="1573897" y="2632240"/>
                  <a:pt x="1564293" y="2609189"/>
                  <a:pt x="1559171" y="2579736"/>
                </a:cubicBezTo>
                <a:cubicBezTo>
                  <a:pt x="1554048" y="2550282"/>
                  <a:pt x="1552768" y="2515707"/>
                  <a:pt x="1554689" y="2479210"/>
                </a:cubicBezTo>
                <a:cubicBezTo>
                  <a:pt x="1556609" y="2442713"/>
                  <a:pt x="1561091" y="2403656"/>
                  <a:pt x="1566214" y="2365238"/>
                </a:cubicBezTo>
                <a:cubicBezTo>
                  <a:pt x="1568775" y="2346029"/>
                  <a:pt x="1571336" y="2327461"/>
                  <a:pt x="1572617" y="2308252"/>
                </a:cubicBezTo>
                <a:cubicBezTo>
                  <a:pt x="1573897" y="2289683"/>
                  <a:pt x="1575818" y="2271115"/>
                  <a:pt x="1575818" y="2253187"/>
                </a:cubicBezTo>
                <a:cubicBezTo>
                  <a:pt x="1575818" y="2244223"/>
                  <a:pt x="1575818" y="2235259"/>
                  <a:pt x="1575818" y="2226935"/>
                </a:cubicBezTo>
                <a:cubicBezTo>
                  <a:pt x="1575818" y="2217971"/>
                  <a:pt x="1575818" y="2209647"/>
                  <a:pt x="1575818" y="2201323"/>
                </a:cubicBezTo>
                <a:cubicBezTo>
                  <a:pt x="1575818" y="2184676"/>
                  <a:pt x="1575178" y="2169309"/>
                  <a:pt x="1573897" y="2154582"/>
                </a:cubicBezTo>
                <a:cubicBezTo>
                  <a:pt x="1571336" y="2125769"/>
                  <a:pt x="1568775" y="2102078"/>
                  <a:pt x="1565574" y="2085430"/>
                </a:cubicBezTo>
                <a:cubicBezTo>
                  <a:pt x="1563012" y="2068783"/>
                  <a:pt x="1560451" y="2059178"/>
                  <a:pt x="1560451" y="2059178"/>
                </a:cubicBezTo>
                <a:cubicBezTo>
                  <a:pt x="1560451" y="2059178"/>
                  <a:pt x="1564933" y="2068142"/>
                  <a:pt x="1569415" y="2084150"/>
                </a:cubicBezTo>
                <a:close/>
                <a:moveTo>
                  <a:pt x="1633444" y="1709579"/>
                </a:moveTo>
                <a:cubicBezTo>
                  <a:pt x="1621919" y="1728788"/>
                  <a:pt x="1611034" y="1742874"/>
                  <a:pt x="1603991" y="1752479"/>
                </a:cubicBezTo>
                <a:cubicBezTo>
                  <a:pt x="1596308" y="1762083"/>
                  <a:pt x="1592466" y="1766565"/>
                  <a:pt x="1592466" y="1766565"/>
                </a:cubicBezTo>
                <a:cubicBezTo>
                  <a:pt x="1592466" y="1766565"/>
                  <a:pt x="1603991" y="1743515"/>
                  <a:pt x="1619358" y="1702536"/>
                </a:cubicBezTo>
                <a:cubicBezTo>
                  <a:pt x="1623200" y="1692291"/>
                  <a:pt x="1627682" y="1680766"/>
                  <a:pt x="1631524" y="1667960"/>
                </a:cubicBezTo>
                <a:cubicBezTo>
                  <a:pt x="1635365" y="1655154"/>
                  <a:pt x="1640488" y="1642348"/>
                  <a:pt x="1644970" y="1627622"/>
                </a:cubicBezTo>
                <a:cubicBezTo>
                  <a:pt x="1649452" y="1612895"/>
                  <a:pt x="1653934" y="1597528"/>
                  <a:pt x="1659056" y="1580880"/>
                </a:cubicBezTo>
                <a:cubicBezTo>
                  <a:pt x="1663538" y="1564233"/>
                  <a:pt x="1668020" y="1546945"/>
                  <a:pt x="1673142" y="1529017"/>
                </a:cubicBezTo>
                <a:cubicBezTo>
                  <a:pt x="1678265" y="1511089"/>
                  <a:pt x="1682747" y="1491880"/>
                  <a:pt x="1686589" y="1472031"/>
                </a:cubicBezTo>
                <a:cubicBezTo>
                  <a:pt x="1691071" y="1452182"/>
                  <a:pt x="1696833" y="1432333"/>
                  <a:pt x="1700675" y="1411203"/>
                </a:cubicBezTo>
                <a:cubicBezTo>
                  <a:pt x="1708999" y="1368944"/>
                  <a:pt x="1718603" y="1325404"/>
                  <a:pt x="1726927" y="1279303"/>
                </a:cubicBezTo>
                <a:cubicBezTo>
                  <a:pt x="1731409" y="1256252"/>
                  <a:pt x="1735251" y="1233202"/>
                  <a:pt x="1739733" y="1209511"/>
                </a:cubicBezTo>
                <a:cubicBezTo>
                  <a:pt x="1742934" y="1185820"/>
                  <a:pt x="1746776" y="1161489"/>
                  <a:pt x="1750618" y="1137158"/>
                </a:cubicBezTo>
                <a:cubicBezTo>
                  <a:pt x="1758942" y="1089136"/>
                  <a:pt x="1765345" y="1039194"/>
                  <a:pt x="1771747" y="989891"/>
                </a:cubicBezTo>
                <a:cubicBezTo>
                  <a:pt x="1779431" y="940589"/>
                  <a:pt x="1783913" y="890646"/>
                  <a:pt x="1790316" y="841984"/>
                </a:cubicBezTo>
                <a:cubicBezTo>
                  <a:pt x="1793517" y="817653"/>
                  <a:pt x="1796078" y="793322"/>
                  <a:pt x="1799280" y="769631"/>
                </a:cubicBezTo>
                <a:cubicBezTo>
                  <a:pt x="1801841" y="745300"/>
                  <a:pt x="1804402" y="721609"/>
                  <a:pt x="1806963" y="698558"/>
                </a:cubicBezTo>
                <a:cubicBezTo>
                  <a:pt x="1811446" y="651817"/>
                  <a:pt x="1817848" y="606997"/>
                  <a:pt x="1821690" y="563457"/>
                </a:cubicBezTo>
                <a:cubicBezTo>
                  <a:pt x="1825532" y="520557"/>
                  <a:pt x="1830014" y="479579"/>
                  <a:pt x="1834496" y="442442"/>
                </a:cubicBezTo>
                <a:cubicBezTo>
                  <a:pt x="1838978" y="404664"/>
                  <a:pt x="1841539" y="370089"/>
                  <a:pt x="1844741" y="339995"/>
                </a:cubicBezTo>
                <a:cubicBezTo>
                  <a:pt x="1847302" y="309261"/>
                  <a:pt x="1851144" y="282369"/>
                  <a:pt x="1853705" y="260599"/>
                </a:cubicBezTo>
                <a:cubicBezTo>
                  <a:pt x="1858827" y="216419"/>
                  <a:pt x="1863309" y="191447"/>
                  <a:pt x="1863309" y="191447"/>
                </a:cubicBezTo>
                <a:cubicBezTo>
                  <a:pt x="1863309" y="191447"/>
                  <a:pt x="1866511" y="216419"/>
                  <a:pt x="1870993" y="260599"/>
                </a:cubicBezTo>
                <a:cubicBezTo>
                  <a:pt x="1872914" y="283009"/>
                  <a:pt x="1875475" y="309901"/>
                  <a:pt x="1877396" y="340635"/>
                </a:cubicBezTo>
                <a:cubicBezTo>
                  <a:pt x="1879316" y="371369"/>
                  <a:pt x="1882518" y="406585"/>
                  <a:pt x="1883158" y="444363"/>
                </a:cubicBezTo>
                <a:cubicBezTo>
                  <a:pt x="1884439" y="482140"/>
                  <a:pt x="1885079" y="523759"/>
                  <a:pt x="1885079" y="567299"/>
                </a:cubicBezTo>
                <a:cubicBezTo>
                  <a:pt x="1885719" y="610838"/>
                  <a:pt x="1883799" y="656939"/>
                  <a:pt x="1881878" y="704321"/>
                </a:cubicBezTo>
                <a:cubicBezTo>
                  <a:pt x="1879957" y="751703"/>
                  <a:pt x="1878036" y="801005"/>
                  <a:pt x="1872914" y="850948"/>
                </a:cubicBezTo>
                <a:cubicBezTo>
                  <a:pt x="1868432" y="900891"/>
                  <a:pt x="1863949" y="951474"/>
                  <a:pt x="1856266" y="1002057"/>
                </a:cubicBezTo>
                <a:cubicBezTo>
                  <a:pt x="1848583" y="1052640"/>
                  <a:pt x="1842180" y="1103223"/>
                  <a:pt x="1831935" y="1151885"/>
                </a:cubicBezTo>
                <a:cubicBezTo>
                  <a:pt x="1827453" y="1176856"/>
                  <a:pt x="1822330" y="1201187"/>
                  <a:pt x="1817208" y="1224878"/>
                </a:cubicBezTo>
                <a:cubicBezTo>
                  <a:pt x="1811446" y="1248569"/>
                  <a:pt x="1805683" y="1272260"/>
                  <a:pt x="1799920" y="1295951"/>
                </a:cubicBezTo>
                <a:cubicBezTo>
                  <a:pt x="1789676" y="1342692"/>
                  <a:pt x="1774309" y="1386872"/>
                  <a:pt x="1762143" y="1428491"/>
                </a:cubicBezTo>
                <a:cubicBezTo>
                  <a:pt x="1748057" y="1470110"/>
                  <a:pt x="1734611" y="1509168"/>
                  <a:pt x="1719244" y="1545024"/>
                </a:cubicBezTo>
                <a:cubicBezTo>
                  <a:pt x="1711560" y="1562952"/>
                  <a:pt x="1705157" y="1579600"/>
                  <a:pt x="1697474" y="1595607"/>
                </a:cubicBezTo>
                <a:cubicBezTo>
                  <a:pt x="1689790" y="1611614"/>
                  <a:pt x="1682107" y="1626341"/>
                  <a:pt x="1675704" y="1640428"/>
                </a:cubicBezTo>
                <a:cubicBezTo>
                  <a:pt x="1661617" y="1667960"/>
                  <a:pt x="1648171" y="1691651"/>
                  <a:pt x="1635365" y="1710860"/>
                </a:cubicBezTo>
                <a:close/>
                <a:moveTo>
                  <a:pt x="2756516" y="501989"/>
                </a:moveTo>
                <a:cubicBezTo>
                  <a:pt x="2756516" y="514154"/>
                  <a:pt x="2756516" y="528241"/>
                  <a:pt x="2754595" y="544888"/>
                </a:cubicBezTo>
                <a:cubicBezTo>
                  <a:pt x="2753315" y="561536"/>
                  <a:pt x="2750113" y="580104"/>
                  <a:pt x="2745631" y="599953"/>
                </a:cubicBezTo>
                <a:cubicBezTo>
                  <a:pt x="2736027" y="640292"/>
                  <a:pt x="2721300" y="685752"/>
                  <a:pt x="2698890" y="732494"/>
                </a:cubicBezTo>
                <a:cubicBezTo>
                  <a:pt x="2688005" y="755544"/>
                  <a:pt x="2675840" y="779235"/>
                  <a:pt x="2661753" y="802286"/>
                </a:cubicBezTo>
                <a:cubicBezTo>
                  <a:pt x="2648307" y="825336"/>
                  <a:pt x="2633580" y="848387"/>
                  <a:pt x="2618213" y="871437"/>
                </a:cubicBezTo>
                <a:cubicBezTo>
                  <a:pt x="2586839" y="916258"/>
                  <a:pt x="2552903" y="959157"/>
                  <a:pt x="2519608" y="997575"/>
                </a:cubicBezTo>
                <a:cubicBezTo>
                  <a:pt x="2486313" y="1035992"/>
                  <a:pt x="2452378" y="1069928"/>
                  <a:pt x="2422924" y="1098100"/>
                </a:cubicBezTo>
                <a:cubicBezTo>
                  <a:pt x="2393471" y="1126273"/>
                  <a:pt x="2367859" y="1148683"/>
                  <a:pt x="2349931" y="1164051"/>
                </a:cubicBezTo>
                <a:cubicBezTo>
                  <a:pt x="2332003" y="1179418"/>
                  <a:pt x="2321118" y="1187741"/>
                  <a:pt x="2321118" y="1187741"/>
                </a:cubicBezTo>
                <a:cubicBezTo>
                  <a:pt x="2321118" y="1187741"/>
                  <a:pt x="2330722" y="1178137"/>
                  <a:pt x="2347370" y="1161489"/>
                </a:cubicBezTo>
                <a:cubicBezTo>
                  <a:pt x="2364017" y="1144842"/>
                  <a:pt x="2387068" y="1119870"/>
                  <a:pt x="2415241" y="1090417"/>
                </a:cubicBezTo>
                <a:cubicBezTo>
                  <a:pt x="2442773" y="1060964"/>
                  <a:pt x="2474148" y="1025107"/>
                  <a:pt x="2506162" y="986049"/>
                </a:cubicBezTo>
                <a:cubicBezTo>
                  <a:pt x="2522169" y="966841"/>
                  <a:pt x="2538177" y="945711"/>
                  <a:pt x="2554824" y="925222"/>
                </a:cubicBezTo>
                <a:cubicBezTo>
                  <a:pt x="2570832" y="904092"/>
                  <a:pt x="2586839" y="882322"/>
                  <a:pt x="2602206" y="860552"/>
                </a:cubicBezTo>
                <a:cubicBezTo>
                  <a:pt x="2617573" y="838142"/>
                  <a:pt x="2632300" y="815732"/>
                  <a:pt x="2645746" y="793322"/>
                </a:cubicBezTo>
                <a:cubicBezTo>
                  <a:pt x="2659192" y="770911"/>
                  <a:pt x="2671998" y="747861"/>
                  <a:pt x="2683523" y="725451"/>
                </a:cubicBezTo>
                <a:cubicBezTo>
                  <a:pt x="2706574" y="680630"/>
                  <a:pt x="2724502" y="637090"/>
                  <a:pt x="2735387" y="598673"/>
                </a:cubicBezTo>
                <a:cubicBezTo>
                  <a:pt x="2740509" y="579464"/>
                  <a:pt x="2745631" y="561536"/>
                  <a:pt x="2748192" y="545529"/>
                </a:cubicBezTo>
                <a:cubicBezTo>
                  <a:pt x="2751394" y="529521"/>
                  <a:pt x="2752675" y="515435"/>
                  <a:pt x="2753955" y="503269"/>
                </a:cubicBezTo>
                <a:cubicBezTo>
                  <a:pt x="2755236" y="491744"/>
                  <a:pt x="2755236" y="482140"/>
                  <a:pt x="2755236" y="475737"/>
                </a:cubicBezTo>
                <a:cubicBezTo>
                  <a:pt x="2755236" y="469334"/>
                  <a:pt x="2755236" y="466132"/>
                  <a:pt x="2755236" y="466132"/>
                </a:cubicBezTo>
                <a:cubicBezTo>
                  <a:pt x="2755236" y="466132"/>
                  <a:pt x="2755236" y="469334"/>
                  <a:pt x="2755876" y="475737"/>
                </a:cubicBezTo>
                <a:cubicBezTo>
                  <a:pt x="2755876" y="482140"/>
                  <a:pt x="2757797" y="491744"/>
                  <a:pt x="2757157" y="503269"/>
                </a:cubicBezTo>
                <a:close/>
                <a:moveTo>
                  <a:pt x="2565069" y="157512"/>
                </a:moveTo>
                <a:cubicBezTo>
                  <a:pt x="2565069" y="157512"/>
                  <a:pt x="2568271" y="157512"/>
                  <a:pt x="2569551" y="157512"/>
                </a:cubicBezTo>
                <a:cubicBezTo>
                  <a:pt x="2566350" y="157512"/>
                  <a:pt x="2563788" y="157512"/>
                  <a:pt x="2560587" y="157512"/>
                </a:cubicBezTo>
                <a:cubicBezTo>
                  <a:pt x="2561867" y="157512"/>
                  <a:pt x="2563148" y="157512"/>
                  <a:pt x="2564429" y="157512"/>
                </a:cubicBezTo>
                <a:close/>
                <a:moveTo>
                  <a:pt x="2356334" y="255476"/>
                </a:moveTo>
                <a:cubicBezTo>
                  <a:pt x="2365938" y="247153"/>
                  <a:pt x="2379384" y="234987"/>
                  <a:pt x="2397953" y="222822"/>
                </a:cubicBezTo>
                <a:cubicBezTo>
                  <a:pt x="2407557" y="217059"/>
                  <a:pt x="2417162" y="210016"/>
                  <a:pt x="2428687" y="204893"/>
                </a:cubicBezTo>
                <a:cubicBezTo>
                  <a:pt x="2434450" y="202332"/>
                  <a:pt x="2440212" y="199131"/>
                  <a:pt x="2445975" y="195929"/>
                </a:cubicBezTo>
                <a:cubicBezTo>
                  <a:pt x="2452378" y="193368"/>
                  <a:pt x="2458140" y="190807"/>
                  <a:pt x="2464543" y="188246"/>
                </a:cubicBezTo>
                <a:cubicBezTo>
                  <a:pt x="2477349" y="182483"/>
                  <a:pt x="2491435" y="179922"/>
                  <a:pt x="2505522" y="175440"/>
                </a:cubicBezTo>
                <a:cubicBezTo>
                  <a:pt x="2520249" y="173519"/>
                  <a:pt x="2534335" y="169677"/>
                  <a:pt x="2549702" y="169677"/>
                </a:cubicBezTo>
                <a:lnTo>
                  <a:pt x="2572112" y="169677"/>
                </a:lnTo>
                <a:cubicBezTo>
                  <a:pt x="2579796" y="169677"/>
                  <a:pt x="2586839" y="170958"/>
                  <a:pt x="2594522" y="171598"/>
                </a:cubicBezTo>
                <a:cubicBezTo>
                  <a:pt x="2609249" y="172238"/>
                  <a:pt x="2623336" y="177361"/>
                  <a:pt x="2636782" y="181843"/>
                </a:cubicBezTo>
                <a:cubicBezTo>
                  <a:pt x="2650228" y="185044"/>
                  <a:pt x="2661753" y="192728"/>
                  <a:pt x="2673278" y="198490"/>
                </a:cubicBezTo>
                <a:cubicBezTo>
                  <a:pt x="2684804" y="203613"/>
                  <a:pt x="2694408" y="211296"/>
                  <a:pt x="2702732" y="218340"/>
                </a:cubicBezTo>
                <a:cubicBezTo>
                  <a:pt x="2711056" y="225383"/>
                  <a:pt x="2720020" y="230505"/>
                  <a:pt x="2725782" y="237548"/>
                </a:cubicBezTo>
                <a:cubicBezTo>
                  <a:pt x="2731545" y="243951"/>
                  <a:pt x="2737308" y="249714"/>
                  <a:pt x="2741149" y="254836"/>
                </a:cubicBezTo>
                <a:cubicBezTo>
                  <a:pt x="2749473" y="264441"/>
                  <a:pt x="2753955" y="269563"/>
                  <a:pt x="2753955" y="269563"/>
                </a:cubicBezTo>
                <a:cubicBezTo>
                  <a:pt x="2753955" y="269563"/>
                  <a:pt x="2748192" y="265081"/>
                  <a:pt x="2737948" y="257397"/>
                </a:cubicBezTo>
                <a:cubicBezTo>
                  <a:pt x="2732825" y="253556"/>
                  <a:pt x="2727063" y="249074"/>
                  <a:pt x="2720020" y="243311"/>
                </a:cubicBezTo>
                <a:cubicBezTo>
                  <a:pt x="2713617" y="237548"/>
                  <a:pt x="2704012" y="233707"/>
                  <a:pt x="2695688" y="227944"/>
                </a:cubicBezTo>
                <a:cubicBezTo>
                  <a:pt x="2686724" y="222822"/>
                  <a:pt x="2677120" y="216419"/>
                  <a:pt x="2665595" y="212577"/>
                </a:cubicBezTo>
                <a:cubicBezTo>
                  <a:pt x="2654710" y="208095"/>
                  <a:pt x="2643185" y="202332"/>
                  <a:pt x="2630379" y="199771"/>
                </a:cubicBezTo>
                <a:cubicBezTo>
                  <a:pt x="2623976" y="197850"/>
                  <a:pt x="2617573" y="196570"/>
                  <a:pt x="2611170" y="194649"/>
                </a:cubicBezTo>
                <a:cubicBezTo>
                  <a:pt x="2604767" y="192728"/>
                  <a:pt x="2597724" y="192728"/>
                  <a:pt x="2591321" y="192088"/>
                </a:cubicBezTo>
                <a:cubicBezTo>
                  <a:pt x="2584278" y="192088"/>
                  <a:pt x="2577875" y="190167"/>
                  <a:pt x="2570832" y="190167"/>
                </a:cubicBezTo>
                <a:lnTo>
                  <a:pt x="2550342" y="190167"/>
                </a:lnTo>
                <a:cubicBezTo>
                  <a:pt x="2536256" y="190167"/>
                  <a:pt x="2522810" y="194008"/>
                  <a:pt x="2509364" y="195289"/>
                </a:cubicBezTo>
                <a:cubicBezTo>
                  <a:pt x="2496558" y="199131"/>
                  <a:pt x="2482471" y="201052"/>
                  <a:pt x="2470306" y="205534"/>
                </a:cubicBezTo>
                <a:cubicBezTo>
                  <a:pt x="2463903" y="207455"/>
                  <a:pt x="2458140" y="209375"/>
                  <a:pt x="2451737" y="211937"/>
                </a:cubicBezTo>
                <a:cubicBezTo>
                  <a:pt x="2445975" y="214498"/>
                  <a:pt x="2440212" y="216419"/>
                  <a:pt x="2434450" y="218980"/>
                </a:cubicBezTo>
                <a:cubicBezTo>
                  <a:pt x="2422924" y="223462"/>
                  <a:pt x="2413320" y="228584"/>
                  <a:pt x="2403075" y="233066"/>
                </a:cubicBezTo>
                <a:cubicBezTo>
                  <a:pt x="2384507" y="243311"/>
                  <a:pt x="2368500" y="251635"/>
                  <a:pt x="2358255" y="258678"/>
                </a:cubicBezTo>
                <a:cubicBezTo>
                  <a:pt x="2347370" y="265081"/>
                  <a:pt x="2341607" y="269563"/>
                  <a:pt x="2341607" y="269563"/>
                </a:cubicBezTo>
                <a:cubicBezTo>
                  <a:pt x="2341607" y="269563"/>
                  <a:pt x="2346089" y="263800"/>
                  <a:pt x="2355694" y="255476"/>
                </a:cubicBezTo>
                <a:close/>
                <a:moveTo>
                  <a:pt x="2321758" y="722889"/>
                </a:moveTo>
                <a:cubicBezTo>
                  <a:pt x="2330722" y="724810"/>
                  <a:pt x="2339046" y="725451"/>
                  <a:pt x="2347370" y="725451"/>
                </a:cubicBezTo>
                <a:cubicBezTo>
                  <a:pt x="2350571" y="725451"/>
                  <a:pt x="2353132" y="725451"/>
                  <a:pt x="2355053" y="725451"/>
                </a:cubicBezTo>
                <a:lnTo>
                  <a:pt x="2355053" y="725451"/>
                </a:lnTo>
                <a:cubicBezTo>
                  <a:pt x="2355053" y="725451"/>
                  <a:pt x="2355053" y="725451"/>
                  <a:pt x="2355053" y="725451"/>
                </a:cubicBezTo>
                <a:cubicBezTo>
                  <a:pt x="2362096" y="724810"/>
                  <a:pt x="2366579" y="723530"/>
                  <a:pt x="2367219" y="722889"/>
                </a:cubicBezTo>
                <a:lnTo>
                  <a:pt x="2399874" y="713925"/>
                </a:lnTo>
                <a:lnTo>
                  <a:pt x="2377464" y="688314"/>
                </a:lnTo>
                <a:cubicBezTo>
                  <a:pt x="2377464" y="688314"/>
                  <a:pt x="2376183" y="686393"/>
                  <a:pt x="2373622" y="683191"/>
                </a:cubicBezTo>
                <a:lnTo>
                  <a:pt x="2373622" y="683191"/>
                </a:lnTo>
                <a:cubicBezTo>
                  <a:pt x="2373622" y="683191"/>
                  <a:pt x="2373622" y="682551"/>
                  <a:pt x="2373622" y="682551"/>
                </a:cubicBezTo>
                <a:cubicBezTo>
                  <a:pt x="2370420" y="678709"/>
                  <a:pt x="2365938" y="671666"/>
                  <a:pt x="2360176" y="663342"/>
                </a:cubicBezTo>
                <a:cubicBezTo>
                  <a:pt x="2346730" y="642213"/>
                  <a:pt x="2335204" y="621083"/>
                  <a:pt x="2324960" y="598033"/>
                </a:cubicBezTo>
                <a:cubicBezTo>
                  <a:pt x="2312154" y="569860"/>
                  <a:pt x="2307672" y="532723"/>
                  <a:pt x="2312794" y="493025"/>
                </a:cubicBezTo>
                <a:cubicBezTo>
                  <a:pt x="2314075" y="482140"/>
                  <a:pt x="2315995" y="470614"/>
                  <a:pt x="2318557" y="457809"/>
                </a:cubicBezTo>
                <a:lnTo>
                  <a:pt x="2318557" y="456528"/>
                </a:lnTo>
                <a:cubicBezTo>
                  <a:pt x="2321118" y="446283"/>
                  <a:pt x="2324319" y="432197"/>
                  <a:pt x="2327521" y="425154"/>
                </a:cubicBezTo>
                <a:lnTo>
                  <a:pt x="2327521" y="425154"/>
                </a:lnTo>
                <a:cubicBezTo>
                  <a:pt x="2327521" y="425154"/>
                  <a:pt x="2327521" y="424513"/>
                  <a:pt x="2327521" y="424513"/>
                </a:cubicBezTo>
                <a:cubicBezTo>
                  <a:pt x="2335204" y="405305"/>
                  <a:pt x="2348010" y="384815"/>
                  <a:pt x="2365298" y="366247"/>
                </a:cubicBezTo>
                <a:cubicBezTo>
                  <a:pt x="2404356" y="324628"/>
                  <a:pt x="2458140" y="294534"/>
                  <a:pt x="2513205" y="282369"/>
                </a:cubicBezTo>
                <a:cubicBezTo>
                  <a:pt x="2528572" y="279167"/>
                  <a:pt x="2543939" y="277246"/>
                  <a:pt x="2558026" y="277246"/>
                </a:cubicBezTo>
                <a:cubicBezTo>
                  <a:pt x="2572112" y="277246"/>
                  <a:pt x="2584918" y="278527"/>
                  <a:pt x="2596443" y="281728"/>
                </a:cubicBezTo>
                <a:cubicBezTo>
                  <a:pt x="2621415" y="288131"/>
                  <a:pt x="2642544" y="301577"/>
                  <a:pt x="2659832" y="322067"/>
                </a:cubicBezTo>
                <a:cubicBezTo>
                  <a:pt x="2691847" y="361125"/>
                  <a:pt x="2709135" y="431557"/>
                  <a:pt x="2706574" y="516075"/>
                </a:cubicBezTo>
                <a:cubicBezTo>
                  <a:pt x="2704653" y="578184"/>
                  <a:pt x="2680322" y="650536"/>
                  <a:pt x="2635501" y="730573"/>
                </a:cubicBezTo>
                <a:cubicBezTo>
                  <a:pt x="2599645" y="793962"/>
                  <a:pt x="2553544" y="858631"/>
                  <a:pt x="2490155" y="933545"/>
                </a:cubicBezTo>
                <a:cubicBezTo>
                  <a:pt x="2441493" y="991172"/>
                  <a:pt x="2386428" y="1051359"/>
                  <a:pt x="2322398" y="1117949"/>
                </a:cubicBezTo>
                <a:cubicBezTo>
                  <a:pt x="2264772" y="1176216"/>
                  <a:pt x="2209067" y="1233202"/>
                  <a:pt x="2155922" y="1286346"/>
                </a:cubicBezTo>
                <a:cubicBezTo>
                  <a:pt x="2152721" y="1289548"/>
                  <a:pt x="2149520" y="1292749"/>
                  <a:pt x="2146318" y="1295951"/>
                </a:cubicBezTo>
                <a:cubicBezTo>
                  <a:pt x="2216750" y="1101302"/>
                  <a:pt x="2255808" y="877840"/>
                  <a:pt x="2276297" y="703681"/>
                </a:cubicBezTo>
                <a:cubicBezTo>
                  <a:pt x="2295506" y="715846"/>
                  <a:pt x="2312154" y="720969"/>
                  <a:pt x="2320478" y="722249"/>
                </a:cubicBezTo>
                <a:close/>
                <a:moveTo>
                  <a:pt x="2346730" y="704321"/>
                </a:moveTo>
                <a:cubicBezTo>
                  <a:pt x="2346730" y="704321"/>
                  <a:pt x="2348010" y="704321"/>
                  <a:pt x="2348010" y="704321"/>
                </a:cubicBezTo>
                <a:lnTo>
                  <a:pt x="2348010" y="704321"/>
                </a:lnTo>
                <a:cubicBezTo>
                  <a:pt x="2348010" y="704321"/>
                  <a:pt x="2347370" y="704321"/>
                  <a:pt x="2346730" y="704321"/>
                </a:cubicBezTo>
                <a:close/>
                <a:moveTo>
                  <a:pt x="2007375" y="1469470"/>
                </a:moveTo>
                <a:cubicBezTo>
                  <a:pt x="2028504" y="1436815"/>
                  <a:pt x="2054756" y="1387512"/>
                  <a:pt x="2079088" y="1325404"/>
                </a:cubicBezTo>
                <a:cubicBezTo>
                  <a:pt x="2104059" y="1263936"/>
                  <a:pt x="2125829" y="1189022"/>
                  <a:pt x="2144397" y="1107705"/>
                </a:cubicBezTo>
                <a:cubicBezTo>
                  <a:pt x="2163606" y="1026388"/>
                  <a:pt x="2178333" y="938668"/>
                  <a:pt x="2189858" y="850308"/>
                </a:cubicBezTo>
                <a:cubicBezTo>
                  <a:pt x="2202664" y="761947"/>
                  <a:pt x="2212909" y="673587"/>
                  <a:pt x="2221873" y="590349"/>
                </a:cubicBezTo>
                <a:cubicBezTo>
                  <a:pt x="2226355" y="548730"/>
                  <a:pt x="2230197" y="509032"/>
                  <a:pt x="2234679" y="470614"/>
                </a:cubicBezTo>
                <a:cubicBezTo>
                  <a:pt x="2236599" y="451406"/>
                  <a:pt x="2237240" y="432837"/>
                  <a:pt x="2238520" y="414909"/>
                </a:cubicBezTo>
                <a:cubicBezTo>
                  <a:pt x="2238520" y="396981"/>
                  <a:pt x="2239161" y="379693"/>
                  <a:pt x="2238520" y="363045"/>
                </a:cubicBezTo>
                <a:cubicBezTo>
                  <a:pt x="2237240" y="329750"/>
                  <a:pt x="2235959" y="299657"/>
                  <a:pt x="2230837" y="272764"/>
                </a:cubicBezTo>
                <a:cubicBezTo>
                  <a:pt x="2226355" y="246512"/>
                  <a:pt x="2219952" y="223462"/>
                  <a:pt x="2212268" y="205534"/>
                </a:cubicBezTo>
                <a:cubicBezTo>
                  <a:pt x="2204585" y="187606"/>
                  <a:pt x="2195621" y="175440"/>
                  <a:pt x="2187937" y="167756"/>
                </a:cubicBezTo>
                <a:cubicBezTo>
                  <a:pt x="2180254" y="160713"/>
                  <a:pt x="2175131" y="158152"/>
                  <a:pt x="2175131" y="158152"/>
                </a:cubicBezTo>
                <a:cubicBezTo>
                  <a:pt x="2175131" y="158152"/>
                  <a:pt x="2180894" y="160073"/>
                  <a:pt x="2188577" y="166476"/>
                </a:cubicBezTo>
                <a:cubicBezTo>
                  <a:pt x="2196261" y="173519"/>
                  <a:pt x="2206506" y="185044"/>
                  <a:pt x="2215470" y="202973"/>
                </a:cubicBezTo>
                <a:cubicBezTo>
                  <a:pt x="2225074" y="220260"/>
                  <a:pt x="2232117" y="243311"/>
                  <a:pt x="2238520" y="270203"/>
                </a:cubicBezTo>
                <a:cubicBezTo>
                  <a:pt x="2244923" y="297095"/>
                  <a:pt x="2248125" y="327829"/>
                  <a:pt x="2250045" y="361765"/>
                </a:cubicBezTo>
                <a:cubicBezTo>
                  <a:pt x="2250686" y="378412"/>
                  <a:pt x="2250686" y="396341"/>
                  <a:pt x="2251326" y="414269"/>
                </a:cubicBezTo>
                <a:cubicBezTo>
                  <a:pt x="2251326" y="432197"/>
                  <a:pt x="2251326" y="451406"/>
                  <a:pt x="2249405" y="470614"/>
                </a:cubicBezTo>
                <a:cubicBezTo>
                  <a:pt x="2248125" y="489823"/>
                  <a:pt x="2246844" y="509672"/>
                  <a:pt x="2245563" y="529521"/>
                </a:cubicBezTo>
                <a:cubicBezTo>
                  <a:pt x="2243643" y="549370"/>
                  <a:pt x="2241722" y="569860"/>
                  <a:pt x="2239801" y="590989"/>
                </a:cubicBezTo>
                <a:cubicBezTo>
                  <a:pt x="2231477" y="674227"/>
                  <a:pt x="2222513" y="763228"/>
                  <a:pt x="2210347" y="852228"/>
                </a:cubicBezTo>
                <a:cubicBezTo>
                  <a:pt x="2197542" y="940589"/>
                  <a:pt x="2181534" y="1028949"/>
                  <a:pt x="2161685" y="1110906"/>
                </a:cubicBezTo>
                <a:cubicBezTo>
                  <a:pt x="2141836" y="1192864"/>
                  <a:pt x="2116224" y="1267137"/>
                  <a:pt x="2089332" y="1329246"/>
                </a:cubicBezTo>
                <a:cubicBezTo>
                  <a:pt x="2063080" y="1391354"/>
                  <a:pt x="2032986" y="1438736"/>
                  <a:pt x="2010576" y="1471391"/>
                </a:cubicBezTo>
                <a:cubicBezTo>
                  <a:pt x="1999051" y="1487398"/>
                  <a:pt x="1989447" y="1499563"/>
                  <a:pt x="1982403" y="1507247"/>
                </a:cubicBezTo>
                <a:cubicBezTo>
                  <a:pt x="1975360" y="1514930"/>
                  <a:pt x="1972159" y="1519412"/>
                  <a:pt x="1972159" y="1519412"/>
                </a:cubicBezTo>
                <a:cubicBezTo>
                  <a:pt x="1972159" y="1519412"/>
                  <a:pt x="1975360" y="1514930"/>
                  <a:pt x="1981763" y="1506607"/>
                </a:cubicBezTo>
                <a:cubicBezTo>
                  <a:pt x="1988166" y="1498283"/>
                  <a:pt x="1996490" y="1485477"/>
                  <a:pt x="2007375" y="1469470"/>
                </a:cubicBezTo>
                <a:close/>
                <a:moveTo>
                  <a:pt x="552632" y="640292"/>
                </a:moveTo>
                <a:cubicBezTo>
                  <a:pt x="555833" y="634529"/>
                  <a:pt x="557754" y="628126"/>
                  <a:pt x="560315" y="621083"/>
                </a:cubicBezTo>
                <a:cubicBezTo>
                  <a:pt x="562877" y="614040"/>
                  <a:pt x="565438" y="606997"/>
                  <a:pt x="567359" y="599313"/>
                </a:cubicBezTo>
                <a:cubicBezTo>
                  <a:pt x="569920" y="591630"/>
                  <a:pt x="571200" y="583306"/>
                  <a:pt x="573121" y="575622"/>
                </a:cubicBezTo>
                <a:cubicBezTo>
                  <a:pt x="575042" y="567299"/>
                  <a:pt x="575682" y="558975"/>
                  <a:pt x="576963" y="550651"/>
                </a:cubicBezTo>
                <a:cubicBezTo>
                  <a:pt x="578244" y="542327"/>
                  <a:pt x="578244" y="533363"/>
                  <a:pt x="578884" y="525039"/>
                </a:cubicBezTo>
                <a:cubicBezTo>
                  <a:pt x="578884" y="516715"/>
                  <a:pt x="578884" y="508392"/>
                  <a:pt x="578884" y="500068"/>
                </a:cubicBezTo>
                <a:cubicBezTo>
                  <a:pt x="578884" y="484061"/>
                  <a:pt x="576963" y="468694"/>
                  <a:pt x="575682" y="455247"/>
                </a:cubicBezTo>
                <a:cubicBezTo>
                  <a:pt x="572481" y="428995"/>
                  <a:pt x="569279" y="411067"/>
                  <a:pt x="569279" y="411067"/>
                </a:cubicBezTo>
                <a:cubicBezTo>
                  <a:pt x="569279" y="411067"/>
                  <a:pt x="579524" y="426434"/>
                  <a:pt x="587208" y="452686"/>
                </a:cubicBezTo>
                <a:cubicBezTo>
                  <a:pt x="591049" y="465492"/>
                  <a:pt x="594891" y="481499"/>
                  <a:pt x="596812" y="498147"/>
                </a:cubicBezTo>
                <a:cubicBezTo>
                  <a:pt x="598093" y="506471"/>
                  <a:pt x="598093" y="515435"/>
                  <a:pt x="598733" y="524399"/>
                </a:cubicBezTo>
                <a:cubicBezTo>
                  <a:pt x="598733" y="533363"/>
                  <a:pt x="598733" y="542967"/>
                  <a:pt x="597452" y="551932"/>
                </a:cubicBezTo>
                <a:cubicBezTo>
                  <a:pt x="594891" y="570500"/>
                  <a:pt x="591690" y="588428"/>
                  <a:pt x="585287" y="605076"/>
                </a:cubicBezTo>
                <a:cubicBezTo>
                  <a:pt x="584006" y="608917"/>
                  <a:pt x="582085" y="613400"/>
                  <a:pt x="580805" y="617241"/>
                </a:cubicBezTo>
                <a:cubicBezTo>
                  <a:pt x="578884" y="621083"/>
                  <a:pt x="576963" y="624285"/>
                  <a:pt x="575042" y="628126"/>
                </a:cubicBezTo>
                <a:cubicBezTo>
                  <a:pt x="571200" y="635169"/>
                  <a:pt x="567999" y="641572"/>
                  <a:pt x="563517" y="647335"/>
                </a:cubicBezTo>
                <a:cubicBezTo>
                  <a:pt x="559675" y="653098"/>
                  <a:pt x="555833" y="658220"/>
                  <a:pt x="551992" y="662062"/>
                </a:cubicBezTo>
                <a:cubicBezTo>
                  <a:pt x="548150" y="665903"/>
                  <a:pt x="544308" y="669105"/>
                  <a:pt x="541747" y="672306"/>
                </a:cubicBezTo>
                <a:cubicBezTo>
                  <a:pt x="535984" y="677429"/>
                  <a:pt x="532783" y="680630"/>
                  <a:pt x="532783" y="680630"/>
                </a:cubicBezTo>
                <a:cubicBezTo>
                  <a:pt x="532783" y="680630"/>
                  <a:pt x="534704" y="676788"/>
                  <a:pt x="538545" y="669745"/>
                </a:cubicBezTo>
                <a:cubicBezTo>
                  <a:pt x="540466" y="666544"/>
                  <a:pt x="543027" y="662702"/>
                  <a:pt x="545589" y="657580"/>
                </a:cubicBezTo>
                <a:cubicBezTo>
                  <a:pt x="548150" y="653098"/>
                  <a:pt x="550711" y="647335"/>
                  <a:pt x="553272" y="641572"/>
                </a:cubicBezTo>
                <a:close/>
                <a:moveTo>
                  <a:pt x="288832" y="157512"/>
                </a:moveTo>
                <a:cubicBezTo>
                  <a:pt x="288832" y="157512"/>
                  <a:pt x="291393" y="157512"/>
                  <a:pt x="292673" y="157512"/>
                </a:cubicBezTo>
                <a:cubicBezTo>
                  <a:pt x="289472" y="157512"/>
                  <a:pt x="286911" y="157512"/>
                  <a:pt x="283709" y="157512"/>
                </a:cubicBezTo>
                <a:cubicBezTo>
                  <a:pt x="284990" y="157512"/>
                  <a:pt x="286911" y="157512"/>
                  <a:pt x="288191" y="157512"/>
                </a:cubicBezTo>
                <a:close/>
                <a:moveTo>
                  <a:pt x="145406" y="813171"/>
                </a:moveTo>
                <a:cubicBezTo>
                  <a:pt x="140924" y="807408"/>
                  <a:pt x="133241" y="799084"/>
                  <a:pt x="125557" y="787559"/>
                </a:cubicBezTo>
                <a:cubicBezTo>
                  <a:pt x="110190" y="764508"/>
                  <a:pt x="90981" y="728652"/>
                  <a:pt x="75614" y="682551"/>
                </a:cubicBezTo>
                <a:cubicBezTo>
                  <a:pt x="59607" y="637090"/>
                  <a:pt x="47442" y="581385"/>
                  <a:pt x="42960" y="520557"/>
                </a:cubicBezTo>
                <a:cubicBezTo>
                  <a:pt x="41039" y="490464"/>
                  <a:pt x="41039" y="458449"/>
                  <a:pt x="44240" y="426434"/>
                </a:cubicBezTo>
                <a:cubicBezTo>
                  <a:pt x="48082" y="394420"/>
                  <a:pt x="54485" y="361765"/>
                  <a:pt x="65370" y="329750"/>
                </a:cubicBezTo>
                <a:cubicBezTo>
                  <a:pt x="77535" y="298376"/>
                  <a:pt x="94183" y="268282"/>
                  <a:pt x="117874" y="242671"/>
                </a:cubicBezTo>
                <a:cubicBezTo>
                  <a:pt x="141565" y="217059"/>
                  <a:pt x="170378" y="199771"/>
                  <a:pt x="200471" y="188246"/>
                </a:cubicBezTo>
                <a:cubicBezTo>
                  <a:pt x="230565" y="176721"/>
                  <a:pt x="261939" y="172879"/>
                  <a:pt x="290753" y="174159"/>
                </a:cubicBezTo>
                <a:cubicBezTo>
                  <a:pt x="319566" y="175440"/>
                  <a:pt x="345818" y="180562"/>
                  <a:pt x="369508" y="188886"/>
                </a:cubicBezTo>
                <a:cubicBezTo>
                  <a:pt x="416250" y="204253"/>
                  <a:pt x="450825" y="226023"/>
                  <a:pt x="473236" y="242030"/>
                </a:cubicBezTo>
                <a:cubicBezTo>
                  <a:pt x="484761" y="250354"/>
                  <a:pt x="493085" y="257397"/>
                  <a:pt x="498207" y="262520"/>
                </a:cubicBezTo>
                <a:cubicBezTo>
                  <a:pt x="503970" y="267642"/>
                  <a:pt x="505891" y="270843"/>
                  <a:pt x="505891" y="270843"/>
                </a:cubicBezTo>
                <a:cubicBezTo>
                  <a:pt x="505891" y="270843"/>
                  <a:pt x="503329" y="267642"/>
                  <a:pt x="496926" y="263800"/>
                </a:cubicBezTo>
                <a:cubicBezTo>
                  <a:pt x="490524" y="259958"/>
                  <a:pt x="480919" y="254836"/>
                  <a:pt x="468754" y="248433"/>
                </a:cubicBezTo>
                <a:cubicBezTo>
                  <a:pt x="444423" y="236268"/>
                  <a:pt x="407926" y="220901"/>
                  <a:pt x="363105" y="211296"/>
                </a:cubicBezTo>
                <a:cubicBezTo>
                  <a:pt x="340695" y="206814"/>
                  <a:pt x="316364" y="204253"/>
                  <a:pt x="290753" y="204893"/>
                </a:cubicBezTo>
                <a:cubicBezTo>
                  <a:pt x="265141" y="206174"/>
                  <a:pt x="238889" y="211296"/>
                  <a:pt x="214558" y="222181"/>
                </a:cubicBezTo>
                <a:cubicBezTo>
                  <a:pt x="189586" y="232426"/>
                  <a:pt x="166536" y="249714"/>
                  <a:pt x="147967" y="269563"/>
                </a:cubicBezTo>
                <a:cubicBezTo>
                  <a:pt x="129399" y="290052"/>
                  <a:pt x="115313" y="316304"/>
                  <a:pt x="105068" y="343837"/>
                </a:cubicBezTo>
                <a:cubicBezTo>
                  <a:pt x="94823" y="371369"/>
                  <a:pt x="88420" y="400823"/>
                  <a:pt x="84579" y="430276"/>
                </a:cubicBezTo>
                <a:cubicBezTo>
                  <a:pt x="80737" y="459729"/>
                  <a:pt x="78816" y="489183"/>
                  <a:pt x="79456" y="517996"/>
                </a:cubicBezTo>
                <a:cubicBezTo>
                  <a:pt x="80097" y="575622"/>
                  <a:pt x="87780" y="629407"/>
                  <a:pt x="98025" y="674868"/>
                </a:cubicBezTo>
                <a:cubicBezTo>
                  <a:pt x="108269" y="720328"/>
                  <a:pt x="121075" y="757465"/>
                  <a:pt x="131960" y="782437"/>
                </a:cubicBezTo>
                <a:cubicBezTo>
                  <a:pt x="142845" y="807408"/>
                  <a:pt x="151809" y="820854"/>
                  <a:pt x="151809" y="820854"/>
                </a:cubicBezTo>
                <a:cubicBezTo>
                  <a:pt x="151809" y="820854"/>
                  <a:pt x="149248" y="817653"/>
                  <a:pt x="144126" y="812530"/>
                </a:cubicBezTo>
                <a:close/>
                <a:moveTo>
                  <a:pt x="697338" y="1286346"/>
                </a:moveTo>
                <a:cubicBezTo>
                  <a:pt x="643553" y="1233202"/>
                  <a:pt x="587848" y="1176856"/>
                  <a:pt x="530862" y="1117949"/>
                </a:cubicBezTo>
                <a:cubicBezTo>
                  <a:pt x="466192" y="1051359"/>
                  <a:pt x="411127" y="991172"/>
                  <a:pt x="363105" y="933545"/>
                </a:cubicBezTo>
                <a:cubicBezTo>
                  <a:pt x="300357" y="858631"/>
                  <a:pt x="254256" y="793962"/>
                  <a:pt x="217759" y="730573"/>
                </a:cubicBezTo>
                <a:cubicBezTo>
                  <a:pt x="172299" y="650536"/>
                  <a:pt x="148608" y="578184"/>
                  <a:pt x="146687" y="516075"/>
                </a:cubicBezTo>
                <a:cubicBezTo>
                  <a:pt x="144766" y="431557"/>
                  <a:pt x="161414" y="361125"/>
                  <a:pt x="193428" y="322067"/>
                </a:cubicBezTo>
                <a:cubicBezTo>
                  <a:pt x="210716" y="301577"/>
                  <a:pt x="231846" y="287491"/>
                  <a:pt x="256177" y="281728"/>
                </a:cubicBezTo>
                <a:cubicBezTo>
                  <a:pt x="268342" y="278527"/>
                  <a:pt x="281148" y="277246"/>
                  <a:pt x="294594" y="277246"/>
                </a:cubicBezTo>
                <a:cubicBezTo>
                  <a:pt x="308040" y="277246"/>
                  <a:pt x="324048" y="279167"/>
                  <a:pt x="339415" y="282369"/>
                </a:cubicBezTo>
                <a:cubicBezTo>
                  <a:pt x="394480" y="293894"/>
                  <a:pt x="448264" y="324628"/>
                  <a:pt x="487322" y="366247"/>
                </a:cubicBezTo>
                <a:cubicBezTo>
                  <a:pt x="504610" y="384815"/>
                  <a:pt x="518056" y="405305"/>
                  <a:pt x="525099" y="424513"/>
                </a:cubicBezTo>
                <a:lnTo>
                  <a:pt x="525099" y="424513"/>
                </a:lnTo>
                <a:cubicBezTo>
                  <a:pt x="525099" y="424513"/>
                  <a:pt x="525099" y="425154"/>
                  <a:pt x="525099" y="425154"/>
                </a:cubicBezTo>
                <a:cubicBezTo>
                  <a:pt x="528301" y="432197"/>
                  <a:pt x="531502" y="446283"/>
                  <a:pt x="534063" y="456528"/>
                </a:cubicBezTo>
                <a:lnTo>
                  <a:pt x="534063" y="457809"/>
                </a:lnTo>
                <a:cubicBezTo>
                  <a:pt x="537265" y="470614"/>
                  <a:pt x="539186" y="482140"/>
                  <a:pt x="540466" y="492384"/>
                </a:cubicBezTo>
                <a:cubicBezTo>
                  <a:pt x="545589" y="532723"/>
                  <a:pt x="540466" y="569860"/>
                  <a:pt x="528301" y="597392"/>
                </a:cubicBezTo>
                <a:cubicBezTo>
                  <a:pt x="518056" y="621083"/>
                  <a:pt x="506531" y="642213"/>
                  <a:pt x="493085" y="663342"/>
                </a:cubicBezTo>
                <a:cubicBezTo>
                  <a:pt x="487322" y="671666"/>
                  <a:pt x="482840" y="678709"/>
                  <a:pt x="479639" y="682551"/>
                </a:cubicBezTo>
                <a:lnTo>
                  <a:pt x="479639" y="682551"/>
                </a:lnTo>
                <a:cubicBezTo>
                  <a:pt x="479639" y="682551"/>
                  <a:pt x="479639" y="683191"/>
                  <a:pt x="479639" y="683191"/>
                </a:cubicBezTo>
                <a:cubicBezTo>
                  <a:pt x="477077" y="687033"/>
                  <a:pt x="475797" y="688314"/>
                  <a:pt x="475797" y="688314"/>
                </a:cubicBezTo>
                <a:lnTo>
                  <a:pt x="454667" y="713285"/>
                </a:lnTo>
                <a:lnTo>
                  <a:pt x="486042" y="722249"/>
                </a:lnTo>
                <a:cubicBezTo>
                  <a:pt x="486042" y="722249"/>
                  <a:pt x="491164" y="723530"/>
                  <a:pt x="498207" y="724810"/>
                </a:cubicBezTo>
                <a:lnTo>
                  <a:pt x="498207" y="724810"/>
                </a:lnTo>
                <a:cubicBezTo>
                  <a:pt x="498207" y="724810"/>
                  <a:pt x="498207" y="724810"/>
                  <a:pt x="498207" y="724810"/>
                </a:cubicBezTo>
                <a:cubicBezTo>
                  <a:pt x="500768" y="724810"/>
                  <a:pt x="503329" y="724810"/>
                  <a:pt x="505891" y="724810"/>
                </a:cubicBezTo>
                <a:cubicBezTo>
                  <a:pt x="514214" y="724810"/>
                  <a:pt x="522538" y="723530"/>
                  <a:pt x="531502" y="722249"/>
                </a:cubicBezTo>
                <a:cubicBezTo>
                  <a:pt x="541747" y="720328"/>
                  <a:pt x="569279" y="712645"/>
                  <a:pt x="595531" y="688314"/>
                </a:cubicBezTo>
                <a:cubicBezTo>
                  <a:pt x="617942" y="882322"/>
                  <a:pt x="660841" y="1126273"/>
                  <a:pt x="740878" y="1330526"/>
                </a:cubicBezTo>
                <a:cubicBezTo>
                  <a:pt x="726151" y="1315800"/>
                  <a:pt x="711424" y="1301073"/>
                  <a:pt x="696057" y="1286346"/>
                </a:cubicBezTo>
                <a:close/>
                <a:moveTo>
                  <a:pt x="507811" y="704321"/>
                </a:moveTo>
                <a:cubicBezTo>
                  <a:pt x="507811" y="704321"/>
                  <a:pt x="507171" y="704321"/>
                  <a:pt x="506531" y="704321"/>
                </a:cubicBezTo>
                <a:lnTo>
                  <a:pt x="506531" y="704321"/>
                </a:lnTo>
                <a:cubicBezTo>
                  <a:pt x="506531" y="704321"/>
                  <a:pt x="507811" y="704321"/>
                  <a:pt x="507811" y="704321"/>
                </a:cubicBezTo>
                <a:close/>
                <a:moveTo>
                  <a:pt x="849727" y="1407361"/>
                </a:moveTo>
                <a:cubicBezTo>
                  <a:pt x="849727" y="1407361"/>
                  <a:pt x="628186" y="1068647"/>
                  <a:pt x="658920" y="313743"/>
                </a:cubicBezTo>
                <a:cubicBezTo>
                  <a:pt x="661481" y="256757"/>
                  <a:pt x="691575" y="206174"/>
                  <a:pt x="738316" y="176721"/>
                </a:cubicBezTo>
                <a:cubicBezTo>
                  <a:pt x="735755" y="178001"/>
                  <a:pt x="734475" y="178641"/>
                  <a:pt x="734475" y="178641"/>
                </a:cubicBezTo>
                <a:cubicBezTo>
                  <a:pt x="734475" y="178641"/>
                  <a:pt x="738316" y="175440"/>
                  <a:pt x="746000" y="170318"/>
                </a:cubicBezTo>
                <a:cubicBezTo>
                  <a:pt x="753684" y="165195"/>
                  <a:pt x="765209" y="158152"/>
                  <a:pt x="780576" y="150469"/>
                </a:cubicBezTo>
                <a:cubicBezTo>
                  <a:pt x="811310" y="134461"/>
                  <a:pt x="858051" y="116533"/>
                  <a:pt x="915677" y="102447"/>
                </a:cubicBezTo>
                <a:cubicBezTo>
                  <a:pt x="944490" y="95403"/>
                  <a:pt x="975865" y="88360"/>
                  <a:pt x="1009800" y="83878"/>
                </a:cubicBezTo>
                <a:cubicBezTo>
                  <a:pt x="1043736" y="78756"/>
                  <a:pt x="1078952" y="74914"/>
                  <a:pt x="1116089" y="72993"/>
                </a:cubicBezTo>
                <a:cubicBezTo>
                  <a:pt x="1153226" y="71072"/>
                  <a:pt x="1191003" y="69152"/>
                  <a:pt x="1229420" y="68511"/>
                </a:cubicBezTo>
                <a:cubicBezTo>
                  <a:pt x="1267838" y="67871"/>
                  <a:pt x="1307536" y="67231"/>
                  <a:pt x="1346594" y="66590"/>
                </a:cubicBezTo>
                <a:cubicBezTo>
                  <a:pt x="1377328" y="66590"/>
                  <a:pt x="1407421" y="66590"/>
                  <a:pt x="1437515" y="67231"/>
                </a:cubicBezTo>
                <a:cubicBezTo>
                  <a:pt x="1445839" y="67231"/>
                  <a:pt x="1454803" y="67231"/>
                  <a:pt x="1463767" y="67231"/>
                </a:cubicBezTo>
                <a:cubicBezTo>
                  <a:pt x="1502185" y="67231"/>
                  <a:pt x="1540602" y="69792"/>
                  <a:pt x="1577099" y="71713"/>
                </a:cubicBezTo>
                <a:cubicBezTo>
                  <a:pt x="1650732" y="75554"/>
                  <a:pt x="1719244" y="81317"/>
                  <a:pt x="1777510" y="88360"/>
                </a:cubicBezTo>
                <a:cubicBezTo>
                  <a:pt x="1835777" y="94763"/>
                  <a:pt x="1884439" y="101806"/>
                  <a:pt x="1918374" y="106929"/>
                </a:cubicBezTo>
                <a:cubicBezTo>
                  <a:pt x="1952310" y="112691"/>
                  <a:pt x="1971519" y="115253"/>
                  <a:pt x="1971519" y="115253"/>
                </a:cubicBezTo>
                <a:cubicBezTo>
                  <a:pt x="1971519" y="115253"/>
                  <a:pt x="1951669" y="115253"/>
                  <a:pt x="1917734" y="115253"/>
                </a:cubicBezTo>
                <a:cubicBezTo>
                  <a:pt x="1883799" y="115253"/>
                  <a:pt x="1834496" y="113972"/>
                  <a:pt x="1775589" y="112691"/>
                </a:cubicBezTo>
                <a:cubicBezTo>
                  <a:pt x="1717323" y="111411"/>
                  <a:pt x="1648811" y="110770"/>
                  <a:pt x="1575178" y="109490"/>
                </a:cubicBezTo>
                <a:cubicBezTo>
                  <a:pt x="1538681" y="109490"/>
                  <a:pt x="1500904" y="109490"/>
                  <a:pt x="1462487" y="108850"/>
                </a:cubicBezTo>
                <a:cubicBezTo>
                  <a:pt x="1454163" y="108850"/>
                  <a:pt x="1445199" y="108850"/>
                  <a:pt x="1436875" y="108850"/>
                </a:cubicBezTo>
                <a:cubicBezTo>
                  <a:pt x="1406781" y="108850"/>
                  <a:pt x="1376687" y="108850"/>
                  <a:pt x="1345953" y="108850"/>
                </a:cubicBezTo>
                <a:cubicBezTo>
                  <a:pt x="1338270" y="108850"/>
                  <a:pt x="1330586" y="108850"/>
                  <a:pt x="1322903" y="108850"/>
                </a:cubicBezTo>
                <a:cubicBezTo>
                  <a:pt x="952814" y="478938"/>
                  <a:pt x="1084714" y="1635946"/>
                  <a:pt x="1084714" y="1635946"/>
                </a:cubicBezTo>
                <a:cubicBezTo>
                  <a:pt x="911836" y="628767"/>
                  <a:pt x="1148103" y="199771"/>
                  <a:pt x="1209571" y="108850"/>
                </a:cubicBezTo>
                <a:cubicBezTo>
                  <a:pt x="1182679" y="108850"/>
                  <a:pt x="1156427" y="108850"/>
                  <a:pt x="1131456" y="108850"/>
                </a:cubicBezTo>
                <a:cubicBezTo>
                  <a:pt x="1071909" y="198490"/>
                  <a:pt x="849087" y="608277"/>
                  <a:pt x="1013642" y="1564873"/>
                </a:cubicBezTo>
                <a:cubicBezTo>
                  <a:pt x="1013642" y="1564873"/>
                  <a:pt x="926562" y="1513010"/>
                  <a:pt x="848447" y="1406721"/>
                </a:cubicBezTo>
                <a:close/>
              </a:path>
            </a:pathLst>
          </a:custGeom>
          <a:solidFill>
            <a:srgbClr val="FF0000">
              <a:alpha val="9000"/>
            </a:srgbClr>
          </a:solidFill>
          <a:ln w="63923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5BED4-C76D-728E-738F-16F966F1EFBE}"/>
              </a:ext>
            </a:extLst>
          </p:cNvPr>
          <p:cNvSpPr txBox="1"/>
          <p:nvPr/>
        </p:nvSpPr>
        <p:spPr>
          <a:xfrm>
            <a:off x="765983" y="1413997"/>
            <a:ext cx="5127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Poppins SemiBold" panose="00000700000000000000" pitchFamily="2" charset="0"/>
                <a:cs typeface="Poppins SemiBold" panose="00000700000000000000" pitchFamily="2" charset="0"/>
              </a:rPr>
              <a:t>We leverage </a:t>
            </a:r>
            <a:r>
              <a:rPr lang="en-US" b="1">
                <a:latin typeface="Poppins SemiBold" panose="00000700000000000000" pitchFamily="2" charset="0"/>
                <a:cs typeface="Poppins SemiBold" panose="00000700000000000000" pitchFamily="2" charset="0"/>
              </a:rPr>
              <a:t>two distinct AI models</a:t>
            </a:r>
            <a:r>
              <a:rPr lang="en-US">
                <a:latin typeface="Poppins SemiBold" panose="00000700000000000000" pitchFamily="2" charset="0"/>
                <a:cs typeface="Poppins SemiBold" panose="00000700000000000000" pitchFamily="2" charset="0"/>
              </a:rPr>
              <a:t>, carefully chosen for their strengths in processing specific types of social media content</a:t>
            </a:r>
          </a:p>
          <a:p>
            <a:endParaRPr lang="en-US" b="0" i="0">
              <a:solidFill>
                <a:srgbClr val="000000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F8A09-FCEC-5CD1-EB62-CD8626370E2B}"/>
              </a:ext>
            </a:extLst>
          </p:cNvPr>
          <p:cNvSpPr txBox="1"/>
          <p:nvPr/>
        </p:nvSpPr>
        <p:spPr>
          <a:xfrm>
            <a:off x="1108839" y="3100442"/>
            <a:ext cx="5612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>
                <a:latin typeface="Poppins SemiBold" panose="00000700000000000000" pitchFamily="2" charset="0"/>
                <a:cs typeface="Poppins SemiBold" panose="00000700000000000000" pitchFamily="2" charset="0"/>
              </a:rPr>
              <a:t>YouTube Comments → Hugging Face Model</a:t>
            </a:r>
            <a:endParaRPr lang="en-US">
              <a:solidFill>
                <a:srgbClr val="00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7BA07-D92C-ADD1-5771-27CB98898256}"/>
              </a:ext>
            </a:extLst>
          </p:cNvPr>
          <p:cNvSpPr txBox="1"/>
          <p:nvPr/>
        </p:nvSpPr>
        <p:spPr>
          <a:xfrm>
            <a:off x="1670334" y="4391573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>
                <a:latin typeface="Poppins SemiBold" panose="00000700000000000000" pitchFamily="2" charset="0"/>
                <a:cs typeface="Poppins SemiBold" panose="00000700000000000000" pitchFamily="2" charset="0"/>
              </a:rPr>
              <a:t>Reddit Posts &amp; </a:t>
            </a:r>
            <a:r>
              <a:rPr lang="it-IT" err="1">
                <a:latin typeface="Poppins SemiBold" panose="00000700000000000000" pitchFamily="2" charset="0"/>
                <a:cs typeface="Poppins SemiBold" panose="00000700000000000000" pitchFamily="2" charset="0"/>
              </a:rPr>
              <a:t>Comments</a:t>
            </a:r>
            <a:r>
              <a:rPr lang="it-IT">
                <a:latin typeface="Poppins SemiBold" panose="00000700000000000000" pitchFamily="2" charset="0"/>
                <a:cs typeface="Poppins SemiBold" panose="00000700000000000000" pitchFamily="2" charset="0"/>
              </a:rPr>
              <a:t> → Google Gemini API</a:t>
            </a:r>
            <a:endParaRPr lang="en-US" b="0" i="0">
              <a:solidFill>
                <a:srgbClr val="000000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0" name="Picture 9" descr="A blue and purple diamond shaped symbol&#10;&#10;AI-generated content may be incorrect.">
            <a:extLst>
              <a:ext uri="{FF2B5EF4-FFF2-40B4-BE49-F238E27FC236}">
                <a16:creationId xmlns:a16="http://schemas.microsoft.com/office/drawing/2014/main" id="{6CDAF66B-8874-2317-9C4C-5D35BF259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584" y="3931439"/>
            <a:ext cx="1278566" cy="1278566"/>
          </a:xfrm>
          <a:prstGeom prst="rect">
            <a:avLst/>
          </a:prstGeom>
        </p:spPr>
      </p:pic>
      <p:pic>
        <p:nvPicPr>
          <p:cNvPr id="13" name="Picture 12" descr="A yellow emoji with hands on it&#10;&#10;AI-generated content may be incorrect.">
            <a:extLst>
              <a:ext uri="{FF2B5EF4-FFF2-40B4-BE49-F238E27FC236}">
                <a16:creationId xmlns:a16="http://schemas.microsoft.com/office/drawing/2014/main" id="{57595401-899F-52F7-3E46-5B70B0A3C5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82" y="2572486"/>
            <a:ext cx="1278566" cy="1278566"/>
          </a:xfrm>
          <a:prstGeom prst="rect">
            <a:avLst/>
          </a:prstGeom>
        </p:spPr>
      </p:pic>
      <p:pic>
        <p:nvPicPr>
          <p:cNvPr id="15" name="Picture 1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D301FBDD-4886-0C5C-8BC7-2477898392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38" y="2323512"/>
            <a:ext cx="5846473" cy="35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5E58CF-4603-7783-242C-ED9FDBCA9D1F}"/>
              </a:ext>
            </a:extLst>
          </p:cNvPr>
          <p:cNvSpPr txBox="1"/>
          <p:nvPr/>
        </p:nvSpPr>
        <p:spPr>
          <a:xfrm>
            <a:off x="4943280" y="300846"/>
            <a:ext cx="2068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Results</a:t>
            </a:r>
          </a:p>
        </p:txBody>
      </p:sp>
      <p:sp>
        <p:nvSpPr>
          <p:cNvPr id="8" name="Graphic 9">
            <a:extLst>
              <a:ext uri="{FF2B5EF4-FFF2-40B4-BE49-F238E27FC236}">
                <a16:creationId xmlns:a16="http://schemas.microsoft.com/office/drawing/2014/main" id="{35243821-88FC-4181-0611-09E16B9121D1}"/>
              </a:ext>
            </a:extLst>
          </p:cNvPr>
          <p:cNvSpPr/>
          <p:nvPr/>
        </p:nvSpPr>
        <p:spPr>
          <a:xfrm>
            <a:off x="3787420" y="5334342"/>
            <a:ext cx="4379912" cy="2169011"/>
          </a:xfrm>
          <a:custGeom>
            <a:avLst/>
            <a:gdLst>
              <a:gd name="connsiteX0" fmla="*/ 3484508 w 5585039"/>
              <a:gd name="connsiteY0" fmla="*/ 2738580 h 2765812"/>
              <a:gd name="connsiteX1" fmla="*/ 3575943 w 5585039"/>
              <a:gd name="connsiteY1" fmla="*/ 2753509 h 2765812"/>
              <a:gd name="connsiteX2" fmla="*/ 3583407 w 5585039"/>
              <a:gd name="connsiteY2" fmla="*/ 2746666 h 2765812"/>
              <a:gd name="connsiteX3" fmla="*/ 3595226 w 5585039"/>
              <a:gd name="connsiteY3" fmla="*/ 2731116 h 2765812"/>
              <a:gd name="connsiteX4" fmla="*/ 3602068 w 5585039"/>
              <a:gd name="connsiteY4" fmla="*/ 2688819 h 2765812"/>
              <a:gd name="connsiteX5" fmla="*/ 3590872 w 5585039"/>
              <a:gd name="connsiteY5" fmla="*/ 2661451 h 2765812"/>
              <a:gd name="connsiteX6" fmla="*/ 3498192 w 5585039"/>
              <a:gd name="connsiteY6" fmla="*/ 2532072 h 2765812"/>
              <a:gd name="connsiteX7" fmla="*/ 3473933 w 5585039"/>
              <a:gd name="connsiteY7" fmla="*/ 2497862 h 2765812"/>
              <a:gd name="connsiteX8" fmla="*/ 3348909 w 5585039"/>
              <a:gd name="connsiteY8" fmla="*/ 2323699 h 2765812"/>
              <a:gd name="connsiteX9" fmla="*/ 3322163 w 5585039"/>
              <a:gd name="connsiteY9" fmla="*/ 2286378 h 2765812"/>
              <a:gd name="connsiteX10" fmla="*/ 3190296 w 5585039"/>
              <a:gd name="connsiteY10" fmla="*/ 2102263 h 2765812"/>
              <a:gd name="connsiteX11" fmla="*/ 3161062 w 5585039"/>
              <a:gd name="connsiteY11" fmla="*/ 2061210 h 2765812"/>
              <a:gd name="connsiteX12" fmla="*/ 2930296 w 5585039"/>
              <a:gd name="connsiteY12" fmla="*/ 1739630 h 2765812"/>
              <a:gd name="connsiteX13" fmla="*/ 2895463 w 5585039"/>
              <a:gd name="connsiteY13" fmla="*/ 1690491 h 2765812"/>
              <a:gd name="connsiteX14" fmla="*/ 2873693 w 5585039"/>
              <a:gd name="connsiteY14" fmla="*/ 1660013 h 2765812"/>
              <a:gd name="connsiteX15" fmla="*/ 2895463 w 5585039"/>
              <a:gd name="connsiteY15" fmla="*/ 1629534 h 2765812"/>
              <a:gd name="connsiteX16" fmla="*/ 2930296 w 5585039"/>
              <a:gd name="connsiteY16" fmla="*/ 1580395 h 2765812"/>
              <a:gd name="connsiteX17" fmla="*/ 3118143 w 5585039"/>
              <a:gd name="connsiteY17" fmla="*/ 1318528 h 2765812"/>
              <a:gd name="connsiteX18" fmla="*/ 3268048 w 5585039"/>
              <a:gd name="connsiteY18" fmla="*/ 1330347 h 2765812"/>
              <a:gd name="connsiteX19" fmla="*/ 3302880 w 5585039"/>
              <a:gd name="connsiteY19" fmla="*/ 1334079 h 2765812"/>
              <a:gd name="connsiteX20" fmla="*/ 3557283 w 5585039"/>
              <a:gd name="connsiteY20" fmla="*/ 1372021 h 2765812"/>
              <a:gd name="connsiteX21" fmla="*/ 3591494 w 5585039"/>
              <a:gd name="connsiteY21" fmla="*/ 1378863 h 2765812"/>
              <a:gd name="connsiteX22" fmla="*/ 3602068 w 5585039"/>
              <a:gd name="connsiteY22" fmla="*/ 1380729 h 2765812"/>
              <a:gd name="connsiteX23" fmla="*/ 3880107 w 5585039"/>
              <a:gd name="connsiteY23" fmla="*/ 1455371 h 2765812"/>
              <a:gd name="connsiteX24" fmla="*/ 3913073 w 5585039"/>
              <a:gd name="connsiteY24" fmla="*/ 1467189 h 2765812"/>
              <a:gd name="connsiteX25" fmla="*/ 4044318 w 5585039"/>
              <a:gd name="connsiteY25" fmla="*/ 1521304 h 2765812"/>
              <a:gd name="connsiteX26" fmla="*/ 3911207 w 5585039"/>
              <a:gd name="connsiteY26" fmla="*/ 1720348 h 2765812"/>
              <a:gd name="connsiteX27" fmla="*/ 3916183 w 5585039"/>
              <a:gd name="connsiteY27" fmla="*/ 1915037 h 2765812"/>
              <a:gd name="connsiteX28" fmla="*/ 3916183 w 5585039"/>
              <a:gd name="connsiteY28" fmla="*/ 1915037 h 2765812"/>
              <a:gd name="connsiteX29" fmla="*/ 3977763 w 5585039"/>
              <a:gd name="connsiteY29" fmla="*/ 1991545 h 2765812"/>
              <a:gd name="connsiteX30" fmla="*/ 4003887 w 5585039"/>
              <a:gd name="connsiteY30" fmla="*/ 2016425 h 2765812"/>
              <a:gd name="connsiteX31" fmla="*/ 4030634 w 5585039"/>
              <a:gd name="connsiteY31" fmla="*/ 2040061 h 2765812"/>
              <a:gd name="connsiteX32" fmla="*/ 4082260 w 5585039"/>
              <a:gd name="connsiteY32" fmla="*/ 2082358 h 2765812"/>
              <a:gd name="connsiteX33" fmla="*/ 4227189 w 5585039"/>
              <a:gd name="connsiteY33" fmla="*/ 2180014 h 2765812"/>
              <a:gd name="connsiteX34" fmla="*/ 4258290 w 5585039"/>
              <a:gd name="connsiteY34" fmla="*/ 2196808 h 2765812"/>
              <a:gd name="connsiteX35" fmla="*/ 4525133 w 5585039"/>
              <a:gd name="connsiteY35" fmla="*/ 2278292 h 2765812"/>
              <a:gd name="connsiteX36" fmla="*/ 4555611 w 5585039"/>
              <a:gd name="connsiteY36" fmla="*/ 2280158 h 2765812"/>
              <a:gd name="connsiteX37" fmla="*/ 4582980 w 5585039"/>
              <a:gd name="connsiteY37" fmla="*/ 2280158 h 2765812"/>
              <a:gd name="connsiteX38" fmla="*/ 4797573 w 5585039"/>
              <a:gd name="connsiteY38" fmla="*/ 2221067 h 2765812"/>
              <a:gd name="connsiteX39" fmla="*/ 4801306 w 5585039"/>
              <a:gd name="connsiteY39" fmla="*/ 2218579 h 2765812"/>
              <a:gd name="connsiteX40" fmla="*/ 4803794 w 5585039"/>
              <a:gd name="connsiteY40" fmla="*/ 2214847 h 2765812"/>
              <a:gd name="connsiteX41" fmla="*/ 5519107 w 5585039"/>
              <a:gd name="connsiteY41" fmla="*/ 1360203 h 2765812"/>
              <a:gd name="connsiteX42" fmla="*/ 5585040 w 5585039"/>
              <a:gd name="connsiteY42" fmla="*/ 1324748 h 2765812"/>
              <a:gd name="connsiteX43" fmla="*/ 5509777 w 5585039"/>
              <a:gd name="connsiteY43" fmla="*/ 1319150 h 2765812"/>
              <a:gd name="connsiteX44" fmla="*/ 4801306 w 5585039"/>
              <a:gd name="connsiteY44" fmla="*/ 1042977 h 2765812"/>
              <a:gd name="connsiteX45" fmla="*/ 4855421 w 5585039"/>
              <a:gd name="connsiteY45" fmla="*/ 897427 h 2765812"/>
              <a:gd name="connsiteX46" fmla="*/ 4825564 w 5585039"/>
              <a:gd name="connsiteY46" fmla="*/ 552210 h 2765812"/>
              <a:gd name="connsiteX47" fmla="*/ 4581114 w 5585039"/>
              <a:gd name="connsiteY47" fmla="*/ 304028 h 2765812"/>
              <a:gd name="connsiteX48" fmla="*/ 3986471 w 5585039"/>
              <a:gd name="connsiteY48" fmla="*/ 106850 h 2765812"/>
              <a:gd name="connsiteX49" fmla="*/ 3988337 w 5585039"/>
              <a:gd name="connsiteY49" fmla="*/ 103740 h 2765812"/>
              <a:gd name="connsiteX50" fmla="*/ 3973409 w 5585039"/>
              <a:gd name="connsiteY50" fmla="*/ 12304 h 2765812"/>
              <a:gd name="connsiteX51" fmla="*/ 3881973 w 5585039"/>
              <a:gd name="connsiteY51" fmla="*/ 27233 h 2765812"/>
              <a:gd name="connsiteX52" fmla="*/ 2792209 w 5585039"/>
              <a:gd name="connsiteY52" fmla="*/ 1546184 h 2765812"/>
              <a:gd name="connsiteX53" fmla="*/ 1703067 w 5585039"/>
              <a:gd name="connsiteY53" fmla="*/ 29721 h 2765812"/>
              <a:gd name="connsiteX54" fmla="*/ 1611631 w 5585039"/>
              <a:gd name="connsiteY54" fmla="*/ 14792 h 2765812"/>
              <a:gd name="connsiteX55" fmla="*/ 1596703 w 5585039"/>
              <a:gd name="connsiteY55" fmla="*/ 106228 h 2765812"/>
              <a:gd name="connsiteX56" fmla="*/ 1598569 w 5585039"/>
              <a:gd name="connsiteY56" fmla="*/ 109338 h 2765812"/>
              <a:gd name="connsiteX57" fmla="*/ 1003926 w 5585039"/>
              <a:gd name="connsiteY57" fmla="*/ 306516 h 2765812"/>
              <a:gd name="connsiteX58" fmla="*/ 759476 w 5585039"/>
              <a:gd name="connsiteY58" fmla="*/ 554698 h 2765812"/>
              <a:gd name="connsiteX59" fmla="*/ 729619 w 5585039"/>
              <a:gd name="connsiteY59" fmla="*/ 899915 h 2765812"/>
              <a:gd name="connsiteX60" fmla="*/ 783734 w 5585039"/>
              <a:gd name="connsiteY60" fmla="*/ 1045465 h 2765812"/>
              <a:gd name="connsiteX61" fmla="*/ 75263 w 5585039"/>
              <a:gd name="connsiteY61" fmla="*/ 1321638 h 2765812"/>
              <a:gd name="connsiteX62" fmla="*/ 0 w 5585039"/>
              <a:gd name="connsiteY62" fmla="*/ 1327236 h 2765812"/>
              <a:gd name="connsiteX63" fmla="*/ 65933 w 5585039"/>
              <a:gd name="connsiteY63" fmla="*/ 1362691 h 2765812"/>
              <a:gd name="connsiteX64" fmla="*/ 781246 w 5585039"/>
              <a:gd name="connsiteY64" fmla="*/ 2217335 h 2765812"/>
              <a:gd name="connsiteX65" fmla="*/ 783734 w 5585039"/>
              <a:gd name="connsiteY65" fmla="*/ 2221067 h 2765812"/>
              <a:gd name="connsiteX66" fmla="*/ 787466 w 5585039"/>
              <a:gd name="connsiteY66" fmla="*/ 2223555 h 2765812"/>
              <a:gd name="connsiteX67" fmla="*/ 1002060 w 5585039"/>
              <a:gd name="connsiteY67" fmla="*/ 2282646 h 2765812"/>
              <a:gd name="connsiteX68" fmla="*/ 1117754 w 5585039"/>
              <a:gd name="connsiteY68" fmla="*/ 2273316 h 2765812"/>
              <a:gd name="connsiteX69" fmla="*/ 1158185 w 5585039"/>
              <a:gd name="connsiteY69" fmla="*/ 2264608 h 2765812"/>
              <a:gd name="connsiteX70" fmla="*/ 1411344 w 5585039"/>
              <a:gd name="connsiteY70" fmla="*/ 2150780 h 2765812"/>
              <a:gd name="connsiteX71" fmla="*/ 1440578 w 5585039"/>
              <a:gd name="connsiteY71" fmla="*/ 2131497 h 2765812"/>
              <a:gd name="connsiteX72" fmla="*/ 1503401 w 5585039"/>
              <a:gd name="connsiteY72" fmla="*/ 2085468 h 2765812"/>
              <a:gd name="connsiteX73" fmla="*/ 1555028 w 5585039"/>
              <a:gd name="connsiteY73" fmla="*/ 2043172 h 2765812"/>
              <a:gd name="connsiteX74" fmla="*/ 1660148 w 5585039"/>
              <a:gd name="connsiteY74" fmla="*/ 1934320 h 2765812"/>
              <a:gd name="connsiteX75" fmla="*/ 1669478 w 5585039"/>
              <a:gd name="connsiteY75" fmla="*/ 1918147 h 2765812"/>
              <a:gd name="connsiteX76" fmla="*/ 1669478 w 5585039"/>
              <a:gd name="connsiteY76" fmla="*/ 1918147 h 2765812"/>
              <a:gd name="connsiteX77" fmla="*/ 1678187 w 5585039"/>
              <a:gd name="connsiteY77" fmla="*/ 1895133 h 2765812"/>
              <a:gd name="connsiteX78" fmla="*/ 1674455 w 5585039"/>
              <a:gd name="connsiteY78" fmla="*/ 1723458 h 2765812"/>
              <a:gd name="connsiteX79" fmla="*/ 1541344 w 5585039"/>
              <a:gd name="connsiteY79" fmla="*/ 1524414 h 2765812"/>
              <a:gd name="connsiteX80" fmla="*/ 1780197 w 5585039"/>
              <a:gd name="connsiteY80" fmla="*/ 1434845 h 2765812"/>
              <a:gd name="connsiteX81" fmla="*/ 1813785 w 5585039"/>
              <a:gd name="connsiteY81" fmla="*/ 1424892 h 2765812"/>
              <a:gd name="connsiteX82" fmla="*/ 1983594 w 5585039"/>
              <a:gd name="connsiteY82" fmla="*/ 1383839 h 2765812"/>
              <a:gd name="connsiteX83" fmla="*/ 2115461 w 5585039"/>
              <a:gd name="connsiteY83" fmla="*/ 1359581 h 2765812"/>
              <a:gd name="connsiteX84" fmla="*/ 2150293 w 5585039"/>
              <a:gd name="connsiteY84" fmla="*/ 1353983 h 2765812"/>
              <a:gd name="connsiteX85" fmla="*/ 2467519 w 5585039"/>
              <a:gd name="connsiteY85" fmla="*/ 1321016 h 2765812"/>
              <a:gd name="connsiteX86" fmla="*/ 2522878 w 5585039"/>
              <a:gd name="connsiteY86" fmla="*/ 1398146 h 2765812"/>
              <a:gd name="connsiteX87" fmla="*/ 2566419 w 5585039"/>
              <a:gd name="connsiteY87" fmla="*/ 1458481 h 2765812"/>
              <a:gd name="connsiteX88" fmla="*/ 2712592 w 5585039"/>
              <a:gd name="connsiteY88" fmla="*/ 1661879 h 2765812"/>
              <a:gd name="connsiteX89" fmla="*/ 2611826 w 5585039"/>
              <a:gd name="connsiteY89" fmla="*/ 1802453 h 2765812"/>
              <a:gd name="connsiteX90" fmla="*/ 2581969 w 5585039"/>
              <a:gd name="connsiteY90" fmla="*/ 1844128 h 2765812"/>
              <a:gd name="connsiteX91" fmla="*/ 2206896 w 5585039"/>
              <a:gd name="connsiteY91" fmla="*/ 2366617 h 2765812"/>
              <a:gd name="connsiteX92" fmla="*/ 2182638 w 5585039"/>
              <a:gd name="connsiteY92" fmla="*/ 2400206 h 2765812"/>
              <a:gd name="connsiteX93" fmla="*/ 2062590 w 5585039"/>
              <a:gd name="connsiteY93" fmla="*/ 2567527 h 2765812"/>
              <a:gd name="connsiteX94" fmla="*/ 2040197 w 5585039"/>
              <a:gd name="connsiteY94" fmla="*/ 2598628 h 2765812"/>
              <a:gd name="connsiteX95" fmla="*/ 1994790 w 5585039"/>
              <a:gd name="connsiteY95" fmla="*/ 2661451 h 2765812"/>
              <a:gd name="connsiteX96" fmla="*/ 1990436 w 5585039"/>
              <a:gd name="connsiteY96" fmla="*/ 2731116 h 2765812"/>
              <a:gd name="connsiteX97" fmla="*/ 2009719 w 5585039"/>
              <a:gd name="connsiteY97" fmla="*/ 2752887 h 2765812"/>
              <a:gd name="connsiteX98" fmla="*/ 2101154 w 5585039"/>
              <a:gd name="connsiteY98" fmla="*/ 2737958 h 2765812"/>
              <a:gd name="connsiteX99" fmla="*/ 2111107 w 5585039"/>
              <a:gd name="connsiteY99" fmla="*/ 2723652 h 2765812"/>
              <a:gd name="connsiteX100" fmla="*/ 2133499 w 5585039"/>
              <a:gd name="connsiteY100" fmla="*/ 2692552 h 2765812"/>
              <a:gd name="connsiteX101" fmla="*/ 2241107 w 5585039"/>
              <a:gd name="connsiteY101" fmla="*/ 2542025 h 2765812"/>
              <a:gd name="connsiteX102" fmla="*/ 2265365 w 5585039"/>
              <a:gd name="connsiteY102" fmla="*/ 2508436 h 2765812"/>
              <a:gd name="connsiteX103" fmla="*/ 2606228 w 5585039"/>
              <a:gd name="connsiteY103" fmla="*/ 2033841 h 2765812"/>
              <a:gd name="connsiteX104" fmla="*/ 2636084 w 5585039"/>
              <a:gd name="connsiteY104" fmla="*/ 1992167 h 2765812"/>
              <a:gd name="connsiteX105" fmla="*/ 2792831 w 5585039"/>
              <a:gd name="connsiteY105" fmla="*/ 1773841 h 2765812"/>
              <a:gd name="connsiteX106" fmla="*/ 2895463 w 5585039"/>
              <a:gd name="connsiteY106" fmla="*/ 1916903 h 2765812"/>
              <a:gd name="connsiteX107" fmla="*/ 2930296 w 5585039"/>
              <a:gd name="connsiteY107" fmla="*/ 1966042 h 2765812"/>
              <a:gd name="connsiteX108" fmla="*/ 3133693 w 5585039"/>
              <a:gd name="connsiteY108" fmla="*/ 2249057 h 2765812"/>
              <a:gd name="connsiteX109" fmla="*/ 3162928 w 5585039"/>
              <a:gd name="connsiteY109" fmla="*/ 2290110 h 2765812"/>
              <a:gd name="connsiteX110" fmla="*/ 3279866 w 5585039"/>
              <a:gd name="connsiteY110" fmla="*/ 2453077 h 2765812"/>
              <a:gd name="connsiteX111" fmla="*/ 3306612 w 5585039"/>
              <a:gd name="connsiteY111" fmla="*/ 2490398 h 2765812"/>
              <a:gd name="connsiteX112" fmla="*/ 3417330 w 5585039"/>
              <a:gd name="connsiteY112" fmla="*/ 2644657 h 2765812"/>
              <a:gd name="connsiteX113" fmla="*/ 3441589 w 5585039"/>
              <a:gd name="connsiteY113" fmla="*/ 2678867 h 2765812"/>
              <a:gd name="connsiteX114" fmla="*/ 3484508 w 5585039"/>
              <a:gd name="connsiteY114" fmla="*/ 2738580 h 2765812"/>
              <a:gd name="connsiteX115" fmla="*/ 2083116 w 5585039"/>
              <a:gd name="connsiteY115" fmla="*/ 2731738 h 2765812"/>
              <a:gd name="connsiteX116" fmla="*/ 2082494 w 5585039"/>
              <a:gd name="connsiteY116" fmla="*/ 2736714 h 2765812"/>
              <a:gd name="connsiteX117" fmla="*/ 2080628 w 5585039"/>
              <a:gd name="connsiteY117" fmla="*/ 2732360 h 2765812"/>
              <a:gd name="connsiteX118" fmla="*/ 2075652 w 5585039"/>
              <a:gd name="connsiteY118" fmla="*/ 2721786 h 2765812"/>
              <a:gd name="connsiteX119" fmla="*/ 2056992 w 5585039"/>
              <a:gd name="connsiteY119" fmla="*/ 2695040 h 2765812"/>
              <a:gd name="connsiteX120" fmla="*/ 2050149 w 5585039"/>
              <a:gd name="connsiteY120" fmla="*/ 2690686 h 2765812"/>
              <a:gd name="connsiteX121" fmla="*/ 2042685 w 5585039"/>
              <a:gd name="connsiteY121" fmla="*/ 2687575 h 2765812"/>
              <a:gd name="connsiteX122" fmla="*/ 2035221 w 5585039"/>
              <a:gd name="connsiteY122" fmla="*/ 2685709 h 2765812"/>
              <a:gd name="connsiteX123" fmla="*/ 2031489 w 5585039"/>
              <a:gd name="connsiteY123" fmla="*/ 2685709 h 2765812"/>
              <a:gd name="connsiteX124" fmla="*/ 2027757 w 5585039"/>
              <a:gd name="connsiteY124" fmla="*/ 2685709 h 2765812"/>
              <a:gd name="connsiteX125" fmla="*/ 2020915 w 5585039"/>
              <a:gd name="connsiteY125" fmla="*/ 2685709 h 2765812"/>
              <a:gd name="connsiteX126" fmla="*/ 2015939 w 5585039"/>
              <a:gd name="connsiteY126" fmla="*/ 2685709 h 2765812"/>
              <a:gd name="connsiteX127" fmla="*/ 2010963 w 5585039"/>
              <a:gd name="connsiteY127" fmla="*/ 2685709 h 2765812"/>
              <a:gd name="connsiteX128" fmla="*/ 2014695 w 5585039"/>
              <a:gd name="connsiteY128" fmla="*/ 2683221 h 2765812"/>
              <a:gd name="connsiteX129" fmla="*/ 2019671 w 5585039"/>
              <a:gd name="connsiteY129" fmla="*/ 2680733 h 2765812"/>
              <a:gd name="connsiteX130" fmla="*/ 2026513 w 5585039"/>
              <a:gd name="connsiteY130" fmla="*/ 2678245 h 2765812"/>
              <a:gd name="connsiteX131" fmla="*/ 2035221 w 5585039"/>
              <a:gd name="connsiteY131" fmla="*/ 2676379 h 2765812"/>
              <a:gd name="connsiteX132" fmla="*/ 2045173 w 5585039"/>
              <a:gd name="connsiteY132" fmla="*/ 2676379 h 2765812"/>
              <a:gd name="connsiteX133" fmla="*/ 2050772 w 5585039"/>
              <a:gd name="connsiteY133" fmla="*/ 2677623 h 2765812"/>
              <a:gd name="connsiteX134" fmla="*/ 2056370 w 5585039"/>
              <a:gd name="connsiteY134" fmla="*/ 2679489 h 2765812"/>
              <a:gd name="connsiteX135" fmla="*/ 2066322 w 5585039"/>
              <a:gd name="connsiteY135" fmla="*/ 2685087 h 2765812"/>
              <a:gd name="connsiteX136" fmla="*/ 2079384 w 5585039"/>
              <a:gd name="connsiteY136" fmla="*/ 2702504 h 2765812"/>
              <a:gd name="connsiteX137" fmla="*/ 2084360 w 5585039"/>
              <a:gd name="connsiteY137" fmla="*/ 2719920 h 2765812"/>
              <a:gd name="connsiteX138" fmla="*/ 2084360 w 5585039"/>
              <a:gd name="connsiteY138" fmla="*/ 2732360 h 2765812"/>
              <a:gd name="connsiteX139" fmla="*/ 3503168 w 5585039"/>
              <a:gd name="connsiteY139" fmla="*/ 2719298 h 2765812"/>
              <a:gd name="connsiteX140" fmla="*/ 3508144 w 5585039"/>
              <a:gd name="connsiteY140" fmla="*/ 2701882 h 2765812"/>
              <a:gd name="connsiteX141" fmla="*/ 3521206 w 5585039"/>
              <a:gd name="connsiteY141" fmla="*/ 2684465 h 2765812"/>
              <a:gd name="connsiteX142" fmla="*/ 3531158 w 5585039"/>
              <a:gd name="connsiteY142" fmla="*/ 2678867 h 2765812"/>
              <a:gd name="connsiteX143" fmla="*/ 3536757 w 5585039"/>
              <a:gd name="connsiteY143" fmla="*/ 2677001 h 2765812"/>
              <a:gd name="connsiteX144" fmla="*/ 3542355 w 5585039"/>
              <a:gd name="connsiteY144" fmla="*/ 2675757 h 2765812"/>
              <a:gd name="connsiteX145" fmla="*/ 3552307 w 5585039"/>
              <a:gd name="connsiteY145" fmla="*/ 2675757 h 2765812"/>
              <a:gd name="connsiteX146" fmla="*/ 3561015 w 5585039"/>
              <a:gd name="connsiteY146" fmla="*/ 2677623 h 2765812"/>
              <a:gd name="connsiteX147" fmla="*/ 3567857 w 5585039"/>
              <a:gd name="connsiteY147" fmla="*/ 2680111 h 2765812"/>
              <a:gd name="connsiteX148" fmla="*/ 3572833 w 5585039"/>
              <a:gd name="connsiteY148" fmla="*/ 2682599 h 2765812"/>
              <a:gd name="connsiteX149" fmla="*/ 3576565 w 5585039"/>
              <a:gd name="connsiteY149" fmla="*/ 2685087 h 2765812"/>
              <a:gd name="connsiteX150" fmla="*/ 3571589 w 5585039"/>
              <a:gd name="connsiteY150" fmla="*/ 2685087 h 2765812"/>
              <a:gd name="connsiteX151" fmla="*/ 3566613 w 5585039"/>
              <a:gd name="connsiteY151" fmla="*/ 2685087 h 2765812"/>
              <a:gd name="connsiteX152" fmla="*/ 3559771 w 5585039"/>
              <a:gd name="connsiteY152" fmla="*/ 2685087 h 2765812"/>
              <a:gd name="connsiteX153" fmla="*/ 3556039 w 5585039"/>
              <a:gd name="connsiteY153" fmla="*/ 2685087 h 2765812"/>
              <a:gd name="connsiteX154" fmla="*/ 3552307 w 5585039"/>
              <a:gd name="connsiteY154" fmla="*/ 2685087 h 2765812"/>
              <a:gd name="connsiteX155" fmla="*/ 3544843 w 5585039"/>
              <a:gd name="connsiteY155" fmla="*/ 2686953 h 2765812"/>
              <a:gd name="connsiteX156" fmla="*/ 3537379 w 5585039"/>
              <a:gd name="connsiteY156" fmla="*/ 2690063 h 2765812"/>
              <a:gd name="connsiteX157" fmla="*/ 3530536 w 5585039"/>
              <a:gd name="connsiteY157" fmla="*/ 2694417 h 2765812"/>
              <a:gd name="connsiteX158" fmla="*/ 3511876 w 5585039"/>
              <a:gd name="connsiteY158" fmla="*/ 2721164 h 2765812"/>
              <a:gd name="connsiteX159" fmla="*/ 3506900 w 5585039"/>
              <a:gd name="connsiteY159" fmla="*/ 2731738 h 2765812"/>
              <a:gd name="connsiteX160" fmla="*/ 3505034 w 5585039"/>
              <a:gd name="connsiteY160" fmla="*/ 2736092 h 2765812"/>
              <a:gd name="connsiteX161" fmla="*/ 3504412 w 5585039"/>
              <a:gd name="connsiteY161" fmla="*/ 2731116 h 2765812"/>
              <a:gd name="connsiteX162" fmla="*/ 3504412 w 5585039"/>
              <a:gd name="connsiteY162" fmla="*/ 2718676 h 2765812"/>
              <a:gd name="connsiteX163" fmla="*/ 3561637 w 5585039"/>
              <a:gd name="connsiteY163" fmla="*/ 1057284 h 2765812"/>
              <a:gd name="connsiteX164" fmla="*/ 3633790 w 5585039"/>
              <a:gd name="connsiteY164" fmla="*/ 970202 h 2765812"/>
              <a:gd name="connsiteX165" fmla="*/ 3753838 w 5585039"/>
              <a:gd name="connsiteY165" fmla="*/ 805991 h 2765812"/>
              <a:gd name="connsiteX166" fmla="*/ 4000155 w 5585039"/>
              <a:gd name="connsiteY166" fmla="*/ 880632 h 2765812"/>
              <a:gd name="connsiteX167" fmla="*/ 3888193 w 5585039"/>
              <a:gd name="connsiteY167" fmla="*/ 1124461 h 2765812"/>
              <a:gd name="connsiteX168" fmla="*/ 3562259 w 5585039"/>
              <a:gd name="connsiteY168" fmla="*/ 1057284 h 2765812"/>
              <a:gd name="connsiteX169" fmla="*/ 4034988 w 5585039"/>
              <a:gd name="connsiteY169" fmla="*/ 1469677 h 2765812"/>
              <a:gd name="connsiteX170" fmla="*/ 3760059 w 5585039"/>
              <a:gd name="connsiteY170" fmla="*/ 1374509 h 2765812"/>
              <a:gd name="connsiteX171" fmla="*/ 3890681 w 5585039"/>
              <a:gd name="connsiteY171" fmla="*/ 1129437 h 2765812"/>
              <a:gd name="connsiteX172" fmla="*/ 4195467 w 5585039"/>
              <a:gd name="connsiteY172" fmla="*/ 1238289 h 2765812"/>
              <a:gd name="connsiteX173" fmla="*/ 4087859 w 5585039"/>
              <a:gd name="connsiteY173" fmla="*/ 1494558 h 2765812"/>
              <a:gd name="connsiteX174" fmla="*/ 4035609 w 5585039"/>
              <a:gd name="connsiteY174" fmla="*/ 1469677 h 2765812"/>
              <a:gd name="connsiteX175" fmla="*/ 4638961 w 5585039"/>
              <a:gd name="connsiteY175" fmla="*/ 1652549 h 2765812"/>
              <a:gd name="connsiteX176" fmla="*/ 4595420 w 5585039"/>
              <a:gd name="connsiteY176" fmla="*/ 1728434 h 2765812"/>
              <a:gd name="connsiteX177" fmla="*/ 4533841 w 5585039"/>
              <a:gd name="connsiteY177" fmla="*/ 1655659 h 2765812"/>
              <a:gd name="connsiteX178" fmla="*/ 4637717 w 5585039"/>
              <a:gd name="connsiteY178" fmla="*/ 1416806 h 2765812"/>
              <a:gd name="connsiteX179" fmla="*/ 4709248 w 5585039"/>
              <a:gd name="connsiteY179" fmla="*/ 1498290 h 2765812"/>
              <a:gd name="connsiteX180" fmla="*/ 4717956 w 5585039"/>
              <a:gd name="connsiteY180" fmla="*/ 1504510 h 2765812"/>
              <a:gd name="connsiteX181" fmla="*/ 4638961 w 5585039"/>
              <a:gd name="connsiteY181" fmla="*/ 1652549 h 2765812"/>
              <a:gd name="connsiteX182" fmla="*/ 4641449 w 5585039"/>
              <a:gd name="connsiteY182" fmla="*/ 1393170 h 2765812"/>
              <a:gd name="connsiteX183" fmla="*/ 4485324 w 5585039"/>
              <a:gd name="connsiteY183" fmla="*/ 1165514 h 2765812"/>
              <a:gd name="connsiteX184" fmla="*/ 4490922 w 5585039"/>
              <a:gd name="connsiteY184" fmla="*/ 1150585 h 2765812"/>
              <a:gd name="connsiteX185" fmla="*/ 4558099 w 5585039"/>
              <a:gd name="connsiteY185" fmla="*/ 995082 h 2765812"/>
              <a:gd name="connsiteX186" fmla="*/ 4692454 w 5585039"/>
              <a:gd name="connsiteY186" fmla="*/ 1241399 h 2765812"/>
              <a:gd name="connsiteX187" fmla="*/ 4641449 w 5585039"/>
              <a:gd name="connsiteY187" fmla="*/ 1393792 h 2765812"/>
              <a:gd name="connsiteX188" fmla="*/ 4556233 w 5585039"/>
              <a:gd name="connsiteY188" fmla="*/ 1600922 h 2765812"/>
              <a:gd name="connsiteX189" fmla="*/ 4532597 w 5585039"/>
              <a:gd name="connsiteY189" fmla="*/ 1648194 h 2765812"/>
              <a:gd name="connsiteX190" fmla="*/ 4529487 w 5585039"/>
              <a:gd name="connsiteY190" fmla="*/ 1654414 h 2765812"/>
              <a:gd name="connsiteX191" fmla="*/ 4419391 w 5585039"/>
              <a:gd name="connsiteY191" fmla="*/ 1820491 h 2765812"/>
              <a:gd name="connsiteX192" fmla="*/ 4367142 w 5585039"/>
              <a:gd name="connsiteY192" fmla="*/ 1712884 h 2765812"/>
              <a:gd name="connsiteX193" fmla="*/ 4352836 w 5585039"/>
              <a:gd name="connsiteY193" fmla="*/ 1694223 h 2765812"/>
              <a:gd name="connsiteX194" fmla="*/ 4428721 w 5585039"/>
              <a:gd name="connsiteY194" fmla="*/ 1431112 h 2765812"/>
              <a:gd name="connsiteX195" fmla="*/ 4433697 w 5585039"/>
              <a:gd name="connsiteY195" fmla="*/ 1388816 h 2765812"/>
              <a:gd name="connsiteX196" fmla="*/ 4556855 w 5585039"/>
              <a:gd name="connsiteY196" fmla="*/ 1600922 h 2765812"/>
              <a:gd name="connsiteX197" fmla="*/ 4429343 w 5585039"/>
              <a:gd name="connsiteY197" fmla="*/ 1381352 h 2765812"/>
              <a:gd name="connsiteX198" fmla="*/ 4308673 w 5585039"/>
              <a:gd name="connsiteY198" fmla="*/ 1303600 h 2765812"/>
              <a:gd name="connsiteX199" fmla="*/ 4235897 w 5585039"/>
              <a:gd name="connsiteY199" fmla="*/ 1257571 h 2765812"/>
              <a:gd name="connsiteX200" fmla="*/ 4200443 w 5585039"/>
              <a:gd name="connsiteY200" fmla="*/ 1236423 h 2765812"/>
              <a:gd name="connsiteX201" fmla="*/ 4269486 w 5585039"/>
              <a:gd name="connsiteY201" fmla="*/ 1043599 h 2765812"/>
              <a:gd name="connsiteX202" fmla="*/ 4281304 w 5585039"/>
              <a:gd name="connsiteY202" fmla="*/ 1009389 h 2765812"/>
              <a:gd name="connsiteX203" fmla="*/ 4480348 w 5585039"/>
              <a:gd name="connsiteY203" fmla="*/ 1166758 h 2765812"/>
              <a:gd name="connsiteX204" fmla="*/ 4429343 w 5585039"/>
              <a:gd name="connsiteY204" fmla="*/ 1381974 h 2765812"/>
              <a:gd name="connsiteX205" fmla="*/ 4255802 w 5585039"/>
              <a:gd name="connsiteY205" fmla="*/ 1724080 h 2765812"/>
              <a:gd name="connsiteX206" fmla="*/ 4281926 w 5585039"/>
              <a:gd name="connsiteY206" fmla="*/ 1682405 h 2765812"/>
              <a:gd name="connsiteX207" fmla="*/ 4331687 w 5585039"/>
              <a:gd name="connsiteY207" fmla="*/ 1739630 h 2765812"/>
              <a:gd name="connsiteX208" fmla="*/ 4334175 w 5585039"/>
              <a:gd name="connsiteY208" fmla="*/ 1743362 h 2765812"/>
              <a:gd name="connsiteX209" fmla="*/ 4255802 w 5585039"/>
              <a:gd name="connsiteY209" fmla="*/ 1724702 h 2765812"/>
              <a:gd name="connsiteX210" fmla="*/ 4327333 w 5585039"/>
              <a:gd name="connsiteY210" fmla="*/ 1901975 h 2765812"/>
              <a:gd name="connsiteX211" fmla="*/ 4309917 w 5585039"/>
              <a:gd name="connsiteY211" fmla="*/ 1945516 h 2765812"/>
              <a:gd name="connsiteX212" fmla="*/ 4243362 w 5585039"/>
              <a:gd name="connsiteY212" fmla="*/ 1902597 h 2765812"/>
              <a:gd name="connsiteX213" fmla="*/ 4327333 w 5585039"/>
              <a:gd name="connsiteY213" fmla="*/ 1901975 h 2765812"/>
              <a:gd name="connsiteX214" fmla="*/ 4278816 w 5585039"/>
              <a:gd name="connsiteY214" fmla="*/ 1002547 h 2765812"/>
              <a:gd name="connsiteX215" fmla="*/ 4249582 w 5585039"/>
              <a:gd name="connsiteY215" fmla="*/ 985752 h 2765812"/>
              <a:gd name="connsiteX216" fmla="*/ 4005753 w 5585039"/>
              <a:gd name="connsiteY216" fmla="*/ 877522 h 2765812"/>
              <a:gd name="connsiteX217" fmla="*/ 4054892 w 5585039"/>
              <a:gd name="connsiteY217" fmla="*/ 758096 h 2765812"/>
              <a:gd name="connsiteX218" fmla="*/ 4102787 w 5585039"/>
              <a:gd name="connsiteY218" fmla="*/ 659196 h 2765812"/>
              <a:gd name="connsiteX219" fmla="*/ 4381448 w 5585039"/>
              <a:gd name="connsiteY219" fmla="*/ 804747 h 2765812"/>
              <a:gd name="connsiteX220" fmla="*/ 4278816 w 5585039"/>
              <a:gd name="connsiteY220" fmla="*/ 1001925 h 2765812"/>
              <a:gd name="connsiteX221" fmla="*/ 4085371 w 5585039"/>
              <a:gd name="connsiteY221" fmla="*/ 1543697 h 2765812"/>
              <a:gd name="connsiteX222" fmla="*/ 4143218 w 5585039"/>
              <a:gd name="connsiteY222" fmla="*/ 1576663 h 2765812"/>
              <a:gd name="connsiteX223" fmla="*/ 4095945 w 5585039"/>
              <a:gd name="connsiteY223" fmla="*/ 1661879 h 2765812"/>
              <a:gd name="connsiteX224" fmla="*/ 3987715 w 5585039"/>
              <a:gd name="connsiteY224" fmla="*/ 1673697 h 2765812"/>
              <a:gd name="connsiteX225" fmla="*/ 4085371 w 5585039"/>
              <a:gd name="connsiteY225" fmla="*/ 1543697 h 2765812"/>
              <a:gd name="connsiteX226" fmla="*/ 4060490 w 5585039"/>
              <a:gd name="connsiteY226" fmla="*/ 2009583 h 2765812"/>
              <a:gd name="connsiteX227" fmla="*/ 4060490 w 5585039"/>
              <a:gd name="connsiteY227" fmla="*/ 2009583 h 2765812"/>
              <a:gd name="connsiteX228" fmla="*/ 3957236 w 5585039"/>
              <a:gd name="connsiteY228" fmla="*/ 1898865 h 2765812"/>
              <a:gd name="connsiteX229" fmla="*/ 3957236 w 5585039"/>
              <a:gd name="connsiteY229" fmla="*/ 1898865 h 2765812"/>
              <a:gd name="connsiteX230" fmla="*/ 3954748 w 5585039"/>
              <a:gd name="connsiteY230" fmla="*/ 1892645 h 2765812"/>
              <a:gd name="connsiteX231" fmla="*/ 3954748 w 5585039"/>
              <a:gd name="connsiteY231" fmla="*/ 1888291 h 2765812"/>
              <a:gd name="connsiteX232" fmla="*/ 4008241 w 5585039"/>
              <a:gd name="connsiteY232" fmla="*/ 1880827 h 2765812"/>
              <a:gd name="connsiteX233" fmla="*/ 4126423 w 5585039"/>
              <a:gd name="connsiteY233" fmla="*/ 1891401 h 2765812"/>
              <a:gd name="connsiteX234" fmla="*/ 4061734 w 5585039"/>
              <a:gd name="connsiteY234" fmla="*/ 2010205 h 2765812"/>
              <a:gd name="connsiteX235" fmla="*/ 4134510 w 5585039"/>
              <a:gd name="connsiteY235" fmla="*/ 1847860 h 2765812"/>
              <a:gd name="connsiteX236" fmla="*/ 4057380 w 5585039"/>
              <a:gd name="connsiteY236" fmla="*/ 1839152 h 2765812"/>
              <a:gd name="connsiteX237" fmla="*/ 4098433 w 5585039"/>
              <a:gd name="connsiteY237" fmla="*/ 1666233 h 2765812"/>
              <a:gd name="connsiteX238" fmla="*/ 4166232 w 5585039"/>
              <a:gd name="connsiteY238" fmla="*/ 1689247 h 2765812"/>
              <a:gd name="connsiteX239" fmla="*/ 4248960 w 5585039"/>
              <a:gd name="connsiteY239" fmla="*/ 1725946 h 2765812"/>
              <a:gd name="connsiteX240" fmla="*/ 4202309 w 5585039"/>
              <a:gd name="connsiteY240" fmla="*/ 1855324 h 2765812"/>
              <a:gd name="connsiteX241" fmla="*/ 4134510 w 5585039"/>
              <a:gd name="connsiteY241" fmla="*/ 1847860 h 2765812"/>
              <a:gd name="connsiteX242" fmla="*/ 4457334 w 5585039"/>
              <a:gd name="connsiteY242" fmla="*/ 2014559 h 2765812"/>
              <a:gd name="connsiteX243" fmla="*/ 4367764 w 5585039"/>
              <a:gd name="connsiteY243" fmla="*/ 2199919 h 2765812"/>
              <a:gd name="connsiteX244" fmla="*/ 4217237 w 5585039"/>
              <a:gd name="connsiteY244" fmla="*/ 2125899 h 2765812"/>
              <a:gd name="connsiteX245" fmla="*/ 4311783 w 5585039"/>
              <a:gd name="connsiteY245" fmla="*/ 1951736 h 2765812"/>
              <a:gd name="connsiteX246" fmla="*/ 4457955 w 5585039"/>
              <a:gd name="connsiteY246" fmla="*/ 2013315 h 2765812"/>
              <a:gd name="connsiteX247" fmla="*/ 4457334 w 5585039"/>
              <a:gd name="connsiteY247" fmla="*/ 2014559 h 2765812"/>
              <a:gd name="connsiteX248" fmla="*/ 4597286 w 5585039"/>
              <a:gd name="connsiteY248" fmla="*/ 1734654 h 2765812"/>
              <a:gd name="connsiteX249" fmla="*/ 4678147 w 5585039"/>
              <a:gd name="connsiteY249" fmla="*/ 1780061 h 2765812"/>
              <a:gd name="connsiteX250" fmla="*/ 4738483 w 5585039"/>
              <a:gd name="connsiteY250" fmla="*/ 1803075 h 2765812"/>
              <a:gd name="connsiteX251" fmla="*/ 4602262 w 5585039"/>
              <a:gd name="connsiteY251" fmla="*/ 2035085 h 2765812"/>
              <a:gd name="connsiteX252" fmla="*/ 4464175 w 5585039"/>
              <a:gd name="connsiteY252" fmla="*/ 2010205 h 2765812"/>
              <a:gd name="connsiteX253" fmla="*/ 4597286 w 5585039"/>
              <a:gd name="connsiteY253" fmla="*/ 1734654 h 2765812"/>
              <a:gd name="connsiteX254" fmla="*/ 4678770 w 5585039"/>
              <a:gd name="connsiteY254" fmla="*/ 2226043 h 2765812"/>
              <a:gd name="connsiteX255" fmla="*/ 4579248 w 5585039"/>
              <a:gd name="connsiteY255" fmla="*/ 2239105 h 2765812"/>
              <a:gd name="connsiteX256" fmla="*/ 4502740 w 5585039"/>
              <a:gd name="connsiteY256" fmla="*/ 2234751 h 2765812"/>
              <a:gd name="connsiteX257" fmla="*/ 4604750 w 5585039"/>
              <a:gd name="connsiteY257" fmla="*/ 2040061 h 2765812"/>
              <a:gd name="connsiteX258" fmla="*/ 4790110 w 5585039"/>
              <a:gd name="connsiteY258" fmla="*/ 2040684 h 2765812"/>
              <a:gd name="connsiteX259" fmla="*/ 4678770 w 5585039"/>
              <a:gd name="connsiteY259" fmla="*/ 2226665 h 2765812"/>
              <a:gd name="connsiteX260" fmla="*/ 4887765 w 5585039"/>
              <a:gd name="connsiteY260" fmla="*/ 2013315 h 2765812"/>
              <a:gd name="connsiteX261" fmla="*/ 4798196 w 5585039"/>
              <a:gd name="connsiteY261" fmla="*/ 2035085 h 2765812"/>
              <a:gd name="connsiteX262" fmla="*/ 4871593 w 5585039"/>
              <a:gd name="connsiteY262" fmla="*/ 1906329 h 2765812"/>
              <a:gd name="connsiteX263" fmla="*/ 4916378 w 5585039"/>
              <a:gd name="connsiteY263" fmla="*/ 1832310 h 2765812"/>
              <a:gd name="connsiteX264" fmla="*/ 5016522 w 5585039"/>
              <a:gd name="connsiteY264" fmla="*/ 1832310 h 2765812"/>
              <a:gd name="connsiteX265" fmla="*/ 4887765 w 5585039"/>
              <a:gd name="connsiteY265" fmla="*/ 2013315 h 2765812"/>
              <a:gd name="connsiteX266" fmla="*/ 4914512 w 5585039"/>
              <a:gd name="connsiteY266" fmla="*/ 1827956 h 2765812"/>
              <a:gd name="connsiteX267" fmla="*/ 4745325 w 5585039"/>
              <a:gd name="connsiteY267" fmla="*/ 1799965 h 2765812"/>
              <a:gd name="connsiteX268" fmla="*/ 4803794 w 5585039"/>
              <a:gd name="connsiteY268" fmla="*/ 1713506 h 2765812"/>
              <a:gd name="connsiteX269" fmla="*/ 4883411 w 5585039"/>
              <a:gd name="connsiteY269" fmla="*/ 1598433 h 2765812"/>
              <a:gd name="connsiteX270" fmla="*/ 4928818 w 5585039"/>
              <a:gd name="connsiteY270" fmla="*/ 1619582 h 2765812"/>
              <a:gd name="connsiteX271" fmla="*/ 4935038 w 5585039"/>
              <a:gd name="connsiteY271" fmla="*/ 1622692 h 2765812"/>
              <a:gd name="connsiteX272" fmla="*/ 5037048 w 5585039"/>
              <a:gd name="connsiteY272" fmla="*/ 1650682 h 2765812"/>
              <a:gd name="connsiteX273" fmla="*/ 4913890 w 5585039"/>
              <a:gd name="connsiteY273" fmla="*/ 1827956 h 2765812"/>
              <a:gd name="connsiteX274" fmla="*/ 5157096 w 5585039"/>
              <a:gd name="connsiteY274" fmla="*/ 1651304 h 2765812"/>
              <a:gd name="connsiteX275" fmla="*/ 5045134 w 5585039"/>
              <a:gd name="connsiteY275" fmla="*/ 1646950 h 2765812"/>
              <a:gd name="connsiteX276" fmla="*/ 5162694 w 5585039"/>
              <a:gd name="connsiteY276" fmla="*/ 1490203 h 2765812"/>
              <a:gd name="connsiteX277" fmla="*/ 5295183 w 5585039"/>
              <a:gd name="connsiteY277" fmla="*/ 1493936 h 2765812"/>
              <a:gd name="connsiteX278" fmla="*/ 5157096 w 5585039"/>
              <a:gd name="connsiteY278" fmla="*/ 1651304 h 2765812"/>
              <a:gd name="connsiteX279" fmla="*/ 5077479 w 5585039"/>
              <a:gd name="connsiteY279" fmla="*/ 1267523 h 2765812"/>
              <a:gd name="connsiteX280" fmla="*/ 5223029 w 5585039"/>
              <a:gd name="connsiteY280" fmla="*/ 1314174 h 2765812"/>
              <a:gd name="connsiteX281" fmla="*/ 5283365 w 5585039"/>
              <a:gd name="connsiteY281" fmla="*/ 1329103 h 2765812"/>
              <a:gd name="connsiteX282" fmla="*/ 5160206 w 5585039"/>
              <a:gd name="connsiteY282" fmla="*/ 1485849 h 2765812"/>
              <a:gd name="connsiteX283" fmla="*/ 4978579 w 5585039"/>
              <a:gd name="connsiteY283" fmla="*/ 1447285 h 2765812"/>
              <a:gd name="connsiteX284" fmla="*/ 5077479 w 5585039"/>
              <a:gd name="connsiteY284" fmla="*/ 1267523 h 2765812"/>
              <a:gd name="connsiteX285" fmla="*/ 4882167 w 5585039"/>
              <a:gd name="connsiteY285" fmla="*/ 1592835 h 2765812"/>
              <a:gd name="connsiteX286" fmla="*/ 4722932 w 5585039"/>
              <a:gd name="connsiteY286" fmla="*/ 1502644 h 2765812"/>
              <a:gd name="connsiteX287" fmla="*/ 4792598 w 5585039"/>
              <a:gd name="connsiteY287" fmla="*/ 1345897 h 2765812"/>
              <a:gd name="connsiteX288" fmla="*/ 4845469 w 5585039"/>
              <a:gd name="connsiteY288" fmla="*/ 1385084 h 2765812"/>
              <a:gd name="connsiteX289" fmla="*/ 4972359 w 5585039"/>
              <a:gd name="connsiteY289" fmla="*/ 1449773 h 2765812"/>
              <a:gd name="connsiteX290" fmla="*/ 4882167 w 5585039"/>
              <a:gd name="connsiteY290" fmla="*/ 1593457 h 2765812"/>
              <a:gd name="connsiteX291" fmla="*/ 4863507 w 5585039"/>
              <a:gd name="connsiteY291" fmla="*/ 1155561 h 2765812"/>
              <a:gd name="connsiteX292" fmla="*/ 4790731 w 5585039"/>
              <a:gd name="connsiteY292" fmla="*/ 1338433 h 2765812"/>
              <a:gd name="connsiteX293" fmla="*/ 4698674 w 5585039"/>
              <a:gd name="connsiteY293" fmla="*/ 1233935 h 2765812"/>
              <a:gd name="connsiteX294" fmla="*/ 4703650 w 5585039"/>
              <a:gd name="connsiteY294" fmla="*/ 1217763 h 2765812"/>
              <a:gd name="connsiteX295" fmla="*/ 4709870 w 5585039"/>
              <a:gd name="connsiteY295" fmla="*/ 1198480 h 2765812"/>
              <a:gd name="connsiteX296" fmla="*/ 4763985 w 5585039"/>
              <a:gd name="connsiteY296" fmla="*/ 1067858 h 2765812"/>
              <a:gd name="connsiteX297" fmla="*/ 4863507 w 5585039"/>
              <a:gd name="connsiteY297" fmla="*/ 1154939 h 2765812"/>
              <a:gd name="connsiteX298" fmla="*/ 4777047 w 5585039"/>
              <a:gd name="connsiteY298" fmla="*/ 554698 h 2765812"/>
              <a:gd name="connsiteX299" fmla="*/ 4787622 w 5585039"/>
              <a:gd name="connsiteY299" fmla="*/ 574603 h 2765812"/>
              <a:gd name="connsiteX300" fmla="*/ 4783890 w 5585039"/>
              <a:gd name="connsiteY300" fmla="*/ 982642 h 2765812"/>
              <a:gd name="connsiteX301" fmla="*/ 4676281 w 5585039"/>
              <a:gd name="connsiteY301" fmla="*/ 750632 h 2765812"/>
              <a:gd name="connsiteX302" fmla="*/ 4777047 w 5585039"/>
              <a:gd name="connsiteY302" fmla="*/ 554698 h 2765812"/>
              <a:gd name="connsiteX303" fmla="*/ 4670683 w 5585039"/>
              <a:gd name="connsiteY303" fmla="*/ 750632 h 2765812"/>
              <a:gd name="connsiteX304" fmla="*/ 4556855 w 5585039"/>
              <a:gd name="connsiteY304" fmla="*/ 986374 h 2765812"/>
              <a:gd name="connsiteX305" fmla="*/ 4494032 w 5585039"/>
              <a:gd name="connsiteY305" fmla="*/ 903647 h 2765812"/>
              <a:gd name="connsiteX306" fmla="*/ 4386424 w 5585039"/>
              <a:gd name="connsiteY306" fmla="*/ 804125 h 2765812"/>
              <a:gd name="connsiteX307" fmla="*/ 4430587 w 5585039"/>
              <a:gd name="connsiteY307" fmla="*/ 726995 h 2765812"/>
              <a:gd name="connsiteX308" fmla="*/ 4518291 w 5585039"/>
              <a:gd name="connsiteY308" fmla="*/ 570249 h 2765812"/>
              <a:gd name="connsiteX309" fmla="*/ 4623411 w 5585039"/>
              <a:gd name="connsiteY309" fmla="*/ 675991 h 2765812"/>
              <a:gd name="connsiteX310" fmla="*/ 4670061 w 5585039"/>
              <a:gd name="connsiteY310" fmla="*/ 750632 h 2765812"/>
              <a:gd name="connsiteX311" fmla="*/ 4366520 w 5585039"/>
              <a:gd name="connsiteY311" fmla="*/ 248047 h 2765812"/>
              <a:gd name="connsiteX312" fmla="*/ 4558721 w 5585039"/>
              <a:gd name="connsiteY312" fmla="*/ 343836 h 2765812"/>
              <a:gd name="connsiteX313" fmla="*/ 4605372 w 5585039"/>
              <a:gd name="connsiteY313" fmla="*/ 375559 h 2765812"/>
              <a:gd name="connsiteX314" fmla="*/ 4517668 w 5585039"/>
              <a:gd name="connsiteY314" fmla="*/ 564029 h 2765812"/>
              <a:gd name="connsiteX315" fmla="*/ 4250204 w 5585039"/>
              <a:gd name="connsiteY315" fmla="*/ 420344 h 2765812"/>
              <a:gd name="connsiteX316" fmla="*/ 4366520 w 5585039"/>
              <a:gd name="connsiteY316" fmla="*/ 248047 h 2765812"/>
              <a:gd name="connsiteX317" fmla="*/ 4100921 w 5585039"/>
              <a:gd name="connsiteY317" fmla="*/ 653598 h 2765812"/>
              <a:gd name="connsiteX318" fmla="*/ 3965944 w 5585039"/>
              <a:gd name="connsiteY318" fmla="*/ 603837 h 2765812"/>
              <a:gd name="connsiteX319" fmla="*/ 3890681 w 5585039"/>
              <a:gd name="connsiteY319" fmla="*/ 579579 h 2765812"/>
              <a:gd name="connsiteX320" fmla="*/ 4021303 w 5585039"/>
              <a:gd name="connsiteY320" fmla="*/ 343214 h 2765812"/>
              <a:gd name="connsiteX321" fmla="*/ 4243362 w 5585039"/>
              <a:gd name="connsiteY321" fmla="*/ 422832 h 2765812"/>
              <a:gd name="connsiteX322" fmla="*/ 4100921 w 5585039"/>
              <a:gd name="connsiteY322" fmla="*/ 654220 h 2765812"/>
              <a:gd name="connsiteX323" fmla="*/ 3906853 w 5585039"/>
              <a:gd name="connsiteY323" fmla="*/ 136085 h 2765812"/>
              <a:gd name="connsiteX324" fmla="*/ 4104031 w 5585039"/>
              <a:gd name="connsiteY324" fmla="*/ 173405 h 2765812"/>
              <a:gd name="connsiteX325" fmla="*/ 4018815 w 5585039"/>
              <a:gd name="connsiteY325" fmla="*/ 336994 h 2765812"/>
              <a:gd name="connsiteX326" fmla="*/ 3804221 w 5585039"/>
              <a:gd name="connsiteY326" fmla="*/ 277281 h 2765812"/>
              <a:gd name="connsiteX327" fmla="*/ 3906231 w 5585039"/>
              <a:gd name="connsiteY327" fmla="*/ 135463 h 2765812"/>
              <a:gd name="connsiteX328" fmla="*/ 3633790 w 5585039"/>
              <a:gd name="connsiteY328" fmla="*/ 514268 h 2765812"/>
              <a:gd name="connsiteX329" fmla="*/ 3884461 w 5585039"/>
              <a:gd name="connsiteY329" fmla="*/ 582067 h 2765812"/>
              <a:gd name="connsiteX330" fmla="*/ 3751972 w 5585039"/>
              <a:gd name="connsiteY330" fmla="*/ 800393 h 2765812"/>
              <a:gd name="connsiteX331" fmla="*/ 3457139 w 5585039"/>
              <a:gd name="connsiteY331" fmla="*/ 758096 h 2765812"/>
              <a:gd name="connsiteX332" fmla="*/ 3633790 w 5585039"/>
              <a:gd name="connsiteY332" fmla="*/ 513646 h 2765812"/>
              <a:gd name="connsiteX333" fmla="*/ 3266804 w 5585039"/>
              <a:gd name="connsiteY333" fmla="*/ 1021829 h 2765812"/>
              <a:gd name="connsiteX334" fmla="*/ 3553551 w 5585039"/>
              <a:gd name="connsiteY334" fmla="*/ 1060394 h 2765812"/>
              <a:gd name="connsiteX335" fmla="*/ 3391206 w 5585039"/>
              <a:gd name="connsiteY335" fmla="*/ 1302356 h 2765812"/>
              <a:gd name="connsiteX336" fmla="*/ 3081444 w 5585039"/>
              <a:gd name="connsiteY336" fmla="*/ 1278720 h 2765812"/>
              <a:gd name="connsiteX337" fmla="*/ 3266804 w 5585039"/>
              <a:gd name="connsiteY337" fmla="*/ 1021829 h 2765812"/>
              <a:gd name="connsiteX338" fmla="*/ 2882401 w 5585039"/>
              <a:gd name="connsiteY338" fmla="*/ 1577907 h 2765812"/>
              <a:gd name="connsiteX339" fmla="*/ 2925319 w 5585039"/>
              <a:gd name="connsiteY339" fmla="*/ 1520060 h 2765812"/>
              <a:gd name="connsiteX340" fmla="*/ 2963262 w 5585039"/>
              <a:gd name="connsiteY340" fmla="*/ 1469677 h 2765812"/>
              <a:gd name="connsiteX341" fmla="*/ 2927807 w 5585039"/>
              <a:gd name="connsiteY341" fmla="*/ 1521304 h 2765812"/>
              <a:gd name="connsiteX342" fmla="*/ 2886755 w 5585039"/>
              <a:gd name="connsiteY342" fmla="*/ 1580395 h 2765812"/>
              <a:gd name="connsiteX343" fmla="*/ 2852544 w 5585039"/>
              <a:gd name="connsiteY343" fmla="*/ 1629534 h 2765812"/>
              <a:gd name="connsiteX344" fmla="*/ 2848190 w 5585039"/>
              <a:gd name="connsiteY344" fmla="*/ 1623936 h 2765812"/>
              <a:gd name="connsiteX345" fmla="*/ 2883023 w 5585039"/>
              <a:gd name="connsiteY345" fmla="*/ 1577285 h 2765812"/>
              <a:gd name="connsiteX346" fmla="*/ 2129145 w 5585039"/>
              <a:gd name="connsiteY346" fmla="*/ 758718 h 2765812"/>
              <a:gd name="connsiteX347" fmla="*/ 1834311 w 5585039"/>
              <a:gd name="connsiteY347" fmla="*/ 801015 h 2765812"/>
              <a:gd name="connsiteX348" fmla="*/ 1701823 w 5585039"/>
              <a:gd name="connsiteY348" fmla="*/ 582689 h 2765812"/>
              <a:gd name="connsiteX349" fmla="*/ 1952494 w 5585039"/>
              <a:gd name="connsiteY349" fmla="*/ 514890 h 2765812"/>
              <a:gd name="connsiteX350" fmla="*/ 2129145 w 5585039"/>
              <a:gd name="connsiteY350" fmla="*/ 759340 h 2765812"/>
              <a:gd name="connsiteX351" fmla="*/ 1678809 w 5585039"/>
              <a:gd name="connsiteY351" fmla="*/ 136085 h 2765812"/>
              <a:gd name="connsiteX352" fmla="*/ 1780818 w 5585039"/>
              <a:gd name="connsiteY352" fmla="*/ 277903 h 2765812"/>
              <a:gd name="connsiteX353" fmla="*/ 1566225 w 5585039"/>
              <a:gd name="connsiteY353" fmla="*/ 337616 h 2765812"/>
              <a:gd name="connsiteX354" fmla="*/ 1481009 w 5585039"/>
              <a:gd name="connsiteY354" fmla="*/ 174027 h 2765812"/>
              <a:gd name="connsiteX355" fmla="*/ 1678187 w 5585039"/>
              <a:gd name="connsiteY355" fmla="*/ 136707 h 2765812"/>
              <a:gd name="connsiteX356" fmla="*/ 1564359 w 5585039"/>
              <a:gd name="connsiteY356" fmla="*/ 342592 h 2765812"/>
              <a:gd name="connsiteX357" fmla="*/ 1694981 w 5585039"/>
              <a:gd name="connsiteY357" fmla="*/ 578957 h 2765812"/>
              <a:gd name="connsiteX358" fmla="*/ 1619718 w 5585039"/>
              <a:gd name="connsiteY358" fmla="*/ 603215 h 2765812"/>
              <a:gd name="connsiteX359" fmla="*/ 1484741 w 5585039"/>
              <a:gd name="connsiteY359" fmla="*/ 652976 h 2765812"/>
              <a:gd name="connsiteX360" fmla="*/ 1342301 w 5585039"/>
              <a:gd name="connsiteY360" fmla="*/ 421588 h 2765812"/>
              <a:gd name="connsiteX361" fmla="*/ 1564359 w 5585039"/>
              <a:gd name="connsiteY361" fmla="*/ 341970 h 2765812"/>
              <a:gd name="connsiteX362" fmla="*/ 948567 w 5585039"/>
              <a:gd name="connsiteY362" fmla="*/ 1416184 h 2765812"/>
              <a:gd name="connsiteX363" fmla="*/ 1052443 w 5585039"/>
              <a:gd name="connsiteY363" fmla="*/ 1655036 h 2765812"/>
              <a:gd name="connsiteX364" fmla="*/ 990864 w 5585039"/>
              <a:gd name="connsiteY364" fmla="*/ 1727812 h 2765812"/>
              <a:gd name="connsiteX365" fmla="*/ 947323 w 5585039"/>
              <a:gd name="connsiteY365" fmla="*/ 1651926 h 2765812"/>
              <a:gd name="connsiteX366" fmla="*/ 868328 w 5585039"/>
              <a:gd name="connsiteY366" fmla="*/ 1503888 h 2765812"/>
              <a:gd name="connsiteX367" fmla="*/ 877036 w 5585039"/>
              <a:gd name="connsiteY367" fmla="*/ 1497668 h 2765812"/>
              <a:gd name="connsiteX368" fmla="*/ 948567 w 5585039"/>
              <a:gd name="connsiteY368" fmla="*/ 1416184 h 2765812"/>
              <a:gd name="connsiteX369" fmla="*/ 893830 w 5585039"/>
              <a:gd name="connsiteY369" fmla="*/ 1240777 h 2765812"/>
              <a:gd name="connsiteX370" fmla="*/ 1028185 w 5585039"/>
              <a:gd name="connsiteY370" fmla="*/ 994460 h 2765812"/>
              <a:gd name="connsiteX371" fmla="*/ 1095362 w 5585039"/>
              <a:gd name="connsiteY371" fmla="*/ 1149963 h 2765812"/>
              <a:gd name="connsiteX372" fmla="*/ 1100960 w 5585039"/>
              <a:gd name="connsiteY372" fmla="*/ 1164892 h 2765812"/>
              <a:gd name="connsiteX373" fmla="*/ 944835 w 5585039"/>
              <a:gd name="connsiteY373" fmla="*/ 1392548 h 2765812"/>
              <a:gd name="connsiteX374" fmla="*/ 893830 w 5585039"/>
              <a:gd name="connsiteY374" fmla="*/ 1240155 h 2765812"/>
              <a:gd name="connsiteX375" fmla="*/ 908137 w 5585039"/>
              <a:gd name="connsiteY375" fmla="*/ 1780061 h 2765812"/>
              <a:gd name="connsiteX376" fmla="*/ 988998 w 5585039"/>
              <a:gd name="connsiteY376" fmla="*/ 1734654 h 2765812"/>
              <a:gd name="connsiteX377" fmla="*/ 1122109 w 5585039"/>
              <a:gd name="connsiteY377" fmla="*/ 2010205 h 2765812"/>
              <a:gd name="connsiteX378" fmla="*/ 984022 w 5585039"/>
              <a:gd name="connsiteY378" fmla="*/ 2035085 h 2765812"/>
              <a:gd name="connsiteX379" fmla="*/ 847801 w 5585039"/>
              <a:gd name="connsiteY379" fmla="*/ 1803075 h 2765812"/>
              <a:gd name="connsiteX380" fmla="*/ 908137 w 5585039"/>
              <a:gd name="connsiteY380" fmla="*/ 1780061 h 2765812"/>
              <a:gd name="connsiteX381" fmla="*/ 1056797 w 5585039"/>
              <a:gd name="connsiteY381" fmla="*/ 1655036 h 2765812"/>
              <a:gd name="connsiteX382" fmla="*/ 1053687 w 5585039"/>
              <a:gd name="connsiteY382" fmla="*/ 1648816 h 2765812"/>
              <a:gd name="connsiteX383" fmla="*/ 1030051 w 5585039"/>
              <a:gd name="connsiteY383" fmla="*/ 1601543 h 2765812"/>
              <a:gd name="connsiteX384" fmla="*/ 1153209 w 5585039"/>
              <a:gd name="connsiteY384" fmla="*/ 1389438 h 2765812"/>
              <a:gd name="connsiteX385" fmla="*/ 1158185 w 5585039"/>
              <a:gd name="connsiteY385" fmla="*/ 1431734 h 2765812"/>
              <a:gd name="connsiteX386" fmla="*/ 1233449 w 5585039"/>
              <a:gd name="connsiteY386" fmla="*/ 1694845 h 2765812"/>
              <a:gd name="connsiteX387" fmla="*/ 1219142 w 5585039"/>
              <a:gd name="connsiteY387" fmla="*/ 1713506 h 2765812"/>
              <a:gd name="connsiteX388" fmla="*/ 1166893 w 5585039"/>
              <a:gd name="connsiteY388" fmla="*/ 1821114 h 2765812"/>
              <a:gd name="connsiteX389" fmla="*/ 1056797 w 5585039"/>
              <a:gd name="connsiteY389" fmla="*/ 1655036 h 2765812"/>
              <a:gd name="connsiteX390" fmla="*/ 1276989 w 5585039"/>
              <a:gd name="connsiteY390" fmla="*/ 1303600 h 2765812"/>
              <a:gd name="connsiteX391" fmla="*/ 1156319 w 5585039"/>
              <a:gd name="connsiteY391" fmla="*/ 1381352 h 2765812"/>
              <a:gd name="connsiteX392" fmla="*/ 1105314 w 5585039"/>
              <a:gd name="connsiteY392" fmla="*/ 1166136 h 2765812"/>
              <a:gd name="connsiteX393" fmla="*/ 1304358 w 5585039"/>
              <a:gd name="connsiteY393" fmla="*/ 1008767 h 2765812"/>
              <a:gd name="connsiteX394" fmla="*/ 1316176 w 5585039"/>
              <a:gd name="connsiteY394" fmla="*/ 1042977 h 2765812"/>
              <a:gd name="connsiteX395" fmla="*/ 1385219 w 5585039"/>
              <a:gd name="connsiteY395" fmla="*/ 1235801 h 2765812"/>
              <a:gd name="connsiteX396" fmla="*/ 1349765 w 5585039"/>
              <a:gd name="connsiteY396" fmla="*/ 1256949 h 2765812"/>
              <a:gd name="connsiteX397" fmla="*/ 1276989 w 5585039"/>
              <a:gd name="connsiteY397" fmla="*/ 1302978 h 2765812"/>
              <a:gd name="connsiteX398" fmla="*/ 1330482 w 5585039"/>
              <a:gd name="connsiteY398" fmla="*/ 1724080 h 2765812"/>
              <a:gd name="connsiteX399" fmla="*/ 1252109 w 5585039"/>
              <a:gd name="connsiteY399" fmla="*/ 1742740 h 2765812"/>
              <a:gd name="connsiteX400" fmla="*/ 1254597 w 5585039"/>
              <a:gd name="connsiteY400" fmla="*/ 1739008 h 2765812"/>
              <a:gd name="connsiteX401" fmla="*/ 1304358 w 5585039"/>
              <a:gd name="connsiteY401" fmla="*/ 1681783 h 2765812"/>
              <a:gd name="connsiteX402" fmla="*/ 1330482 w 5585039"/>
              <a:gd name="connsiteY402" fmla="*/ 1723458 h 2765812"/>
              <a:gd name="connsiteX403" fmla="*/ 1336080 w 5585039"/>
              <a:gd name="connsiteY403" fmla="*/ 985752 h 2765812"/>
              <a:gd name="connsiteX404" fmla="*/ 1306846 w 5585039"/>
              <a:gd name="connsiteY404" fmla="*/ 1002547 h 2765812"/>
              <a:gd name="connsiteX405" fmla="*/ 1204214 w 5585039"/>
              <a:gd name="connsiteY405" fmla="*/ 805369 h 2765812"/>
              <a:gd name="connsiteX406" fmla="*/ 1482875 w 5585039"/>
              <a:gd name="connsiteY406" fmla="*/ 659818 h 2765812"/>
              <a:gd name="connsiteX407" fmla="*/ 1530770 w 5585039"/>
              <a:gd name="connsiteY407" fmla="*/ 758718 h 2765812"/>
              <a:gd name="connsiteX408" fmla="*/ 1579909 w 5585039"/>
              <a:gd name="connsiteY408" fmla="*/ 878144 h 2765812"/>
              <a:gd name="connsiteX409" fmla="*/ 1336080 w 5585039"/>
              <a:gd name="connsiteY409" fmla="*/ 986374 h 2765812"/>
              <a:gd name="connsiteX410" fmla="*/ 1027563 w 5585039"/>
              <a:gd name="connsiteY410" fmla="*/ 343214 h 2765812"/>
              <a:gd name="connsiteX411" fmla="*/ 1219764 w 5585039"/>
              <a:gd name="connsiteY411" fmla="*/ 247425 h 2765812"/>
              <a:gd name="connsiteX412" fmla="*/ 1336080 w 5585039"/>
              <a:gd name="connsiteY412" fmla="*/ 419722 h 2765812"/>
              <a:gd name="connsiteX413" fmla="*/ 1068616 w 5585039"/>
              <a:gd name="connsiteY413" fmla="*/ 563407 h 2765812"/>
              <a:gd name="connsiteX414" fmla="*/ 980912 w 5585039"/>
              <a:gd name="connsiteY414" fmla="*/ 374937 h 2765812"/>
              <a:gd name="connsiteX415" fmla="*/ 1027563 w 5585039"/>
              <a:gd name="connsiteY415" fmla="*/ 343214 h 2765812"/>
              <a:gd name="connsiteX416" fmla="*/ 961630 w 5585039"/>
              <a:gd name="connsiteY416" fmla="*/ 675991 h 2765812"/>
              <a:gd name="connsiteX417" fmla="*/ 1066749 w 5585039"/>
              <a:gd name="connsiteY417" fmla="*/ 570249 h 2765812"/>
              <a:gd name="connsiteX418" fmla="*/ 1154453 w 5585039"/>
              <a:gd name="connsiteY418" fmla="*/ 726995 h 2765812"/>
              <a:gd name="connsiteX419" fmla="*/ 1198616 w 5585039"/>
              <a:gd name="connsiteY419" fmla="*/ 804125 h 2765812"/>
              <a:gd name="connsiteX420" fmla="*/ 1091008 w 5585039"/>
              <a:gd name="connsiteY420" fmla="*/ 903647 h 2765812"/>
              <a:gd name="connsiteX421" fmla="*/ 1028185 w 5585039"/>
              <a:gd name="connsiteY421" fmla="*/ 986374 h 2765812"/>
              <a:gd name="connsiteX422" fmla="*/ 914357 w 5585039"/>
              <a:gd name="connsiteY422" fmla="*/ 750632 h 2765812"/>
              <a:gd name="connsiteX423" fmla="*/ 961008 w 5585039"/>
              <a:gd name="connsiteY423" fmla="*/ 675991 h 2765812"/>
              <a:gd name="connsiteX424" fmla="*/ 798663 w 5585039"/>
              <a:gd name="connsiteY424" fmla="*/ 573981 h 2765812"/>
              <a:gd name="connsiteX425" fmla="*/ 809237 w 5585039"/>
              <a:gd name="connsiteY425" fmla="*/ 554076 h 2765812"/>
              <a:gd name="connsiteX426" fmla="*/ 910003 w 5585039"/>
              <a:gd name="connsiteY426" fmla="*/ 750010 h 2765812"/>
              <a:gd name="connsiteX427" fmla="*/ 802395 w 5585039"/>
              <a:gd name="connsiteY427" fmla="*/ 982020 h 2765812"/>
              <a:gd name="connsiteX428" fmla="*/ 798663 w 5585039"/>
              <a:gd name="connsiteY428" fmla="*/ 573981 h 2765812"/>
              <a:gd name="connsiteX429" fmla="*/ 821677 w 5585039"/>
              <a:gd name="connsiteY429" fmla="*/ 1068480 h 2765812"/>
              <a:gd name="connsiteX430" fmla="*/ 875792 w 5585039"/>
              <a:gd name="connsiteY430" fmla="*/ 1199102 h 2765812"/>
              <a:gd name="connsiteX431" fmla="*/ 882012 w 5585039"/>
              <a:gd name="connsiteY431" fmla="*/ 1218384 h 2765812"/>
              <a:gd name="connsiteX432" fmla="*/ 886988 w 5585039"/>
              <a:gd name="connsiteY432" fmla="*/ 1234557 h 2765812"/>
              <a:gd name="connsiteX433" fmla="*/ 794930 w 5585039"/>
              <a:gd name="connsiteY433" fmla="*/ 1339055 h 2765812"/>
              <a:gd name="connsiteX434" fmla="*/ 722155 w 5585039"/>
              <a:gd name="connsiteY434" fmla="*/ 1156183 h 2765812"/>
              <a:gd name="connsiteX435" fmla="*/ 821677 w 5585039"/>
              <a:gd name="connsiteY435" fmla="*/ 1069102 h 2765812"/>
              <a:gd name="connsiteX436" fmla="*/ 740193 w 5585039"/>
              <a:gd name="connsiteY436" fmla="*/ 1385084 h 2765812"/>
              <a:gd name="connsiteX437" fmla="*/ 793064 w 5585039"/>
              <a:gd name="connsiteY437" fmla="*/ 1345897 h 2765812"/>
              <a:gd name="connsiteX438" fmla="*/ 862730 w 5585039"/>
              <a:gd name="connsiteY438" fmla="*/ 1502644 h 2765812"/>
              <a:gd name="connsiteX439" fmla="*/ 703495 w 5585039"/>
              <a:gd name="connsiteY439" fmla="*/ 1592835 h 2765812"/>
              <a:gd name="connsiteX440" fmla="*/ 613303 w 5585039"/>
              <a:gd name="connsiteY440" fmla="*/ 1449151 h 2765812"/>
              <a:gd name="connsiteX441" fmla="*/ 739572 w 5585039"/>
              <a:gd name="connsiteY441" fmla="*/ 1384462 h 2765812"/>
              <a:gd name="connsiteX442" fmla="*/ 362633 w 5585039"/>
              <a:gd name="connsiteY442" fmla="*/ 1314174 h 2765812"/>
              <a:gd name="connsiteX443" fmla="*/ 508183 w 5585039"/>
              <a:gd name="connsiteY443" fmla="*/ 1267523 h 2765812"/>
              <a:gd name="connsiteX444" fmla="*/ 607083 w 5585039"/>
              <a:gd name="connsiteY444" fmla="*/ 1447285 h 2765812"/>
              <a:gd name="connsiteX445" fmla="*/ 425456 w 5585039"/>
              <a:gd name="connsiteY445" fmla="*/ 1485849 h 2765812"/>
              <a:gd name="connsiteX446" fmla="*/ 302298 w 5585039"/>
              <a:gd name="connsiteY446" fmla="*/ 1329103 h 2765812"/>
              <a:gd name="connsiteX447" fmla="*/ 362633 w 5585039"/>
              <a:gd name="connsiteY447" fmla="*/ 1314174 h 2765812"/>
              <a:gd name="connsiteX448" fmla="*/ 429188 w 5585039"/>
              <a:gd name="connsiteY448" fmla="*/ 1651304 h 2765812"/>
              <a:gd name="connsiteX449" fmla="*/ 291101 w 5585039"/>
              <a:gd name="connsiteY449" fmla="*/ 1493936 h 2765812"/>
              <a:gd name="connsiteX450" fmla="*/ 423590 w 5585039"/>
              <a:gd name="connsiteY450" fmla="*/ 1490203 h 2765812"/>
              <a:gd name="connsiteX451" fmla="*/ 541150 w 5585039"/>
              <a:gd name="connsiteY451" fmla="*/ 1646950 h 2765812"/>
              <a:gd name="connsiteX452" fmla="*/ 429188 w 5585039"/>
              <a:gd name="connsiteY452" fmla="*/ 1651304 h 2765812"/>
              <a:gd name="connsiteX453" fmla="*/ 650624 w 5585039"/>
              <a:gd name="connsiteY453" fmla="*/ 1622692 h 2765812"/>
              <a:gd name="connsiteX454" fmla="*/ 656844 w 5585039"/>
              <a:gd name="connsiteY454" fmla="*/ 1619582 h 2765812"/>
              <a:gd name="connsiteX455" fmla="*/ 702251 w 5585039"/>
              <a:gd name="connsiteY455" fmla="*/ 1598433 h 2765812"/>
              <a:gd name="connsiteX456" fmla="*/ 781868 w 5585039"/>
              <a:gd name="connsiteY456" fmla="*/ 1713506 h 2765812"/>
              <a:gd name="connsiteX457" fmla="*/ 840337 w 5585039"/>
              <a:gd name="connsiteY457" fmla="*/ 1799965 h 2765812"/>
              <a:gd name="connsiteX458" fmla="*/ 671150 w 5585039"/>
              <a:gd name="connsiteY458" fmla="*/ 1827956 h 2765812"/>
              <a:gd name="connsiteX459" fmla="*/ 547992 w 5585039"/>
              <a:gd name="connsiteY459" fmla="*/ 1650682 h 2765812"/>
              <a:gd name="connsiteX460" fmla="*/ 650002 w 5585039"/>
              <a:gd name="connsiteY460" fmla="*/ 1622692 h 2765812"/>
              <a:gd name="connsiteX461" fmla="*/ 698519 w 5585039"/>
              <a:gd name="connsiteY461" fmla="*/ 2013315 h 2765812"/>
              <a:gd name="connsiteX462" fmla="*/ 569762 w 5585039"/>
              <a:gd name="connsiteY462" fmla="*/ 1832310 h 2765812"/>
              <a:gd name="connsiteX463" fmla="*/ 669906 w 5585039"/>
              <a:gd name="connsiteY463" fmla="*/ 1832310 h 2765812"/>
              <a:gd name="connsiteX464" fmla="*/ 714691 w 5585039"/>
              <a:gd name="connsiteY464" fmla="*/ 1906329 h 2765812"/>
              <a:gd name="connsiteX465" fmla="*/ 788088 w 5585039"/>
              <a:gd name="connsiteY465" fmla="*/ 2035085 h 2765812"/>
              <a:gd name="connsiteX466" fmla="*/ 698519 w 5585039"/>
              <a:gd name="connsiteY466" fmla="*/ 2013315 h 2765812"/>
              <a:gd name="connsiteX467" fmla="*/ 1082922 w 5585039"/>
              <a:gd name="connsiteY467" fmla="*/ 2234129 h 2765812"/>
              <a:gd name="connsiteX468" fmla="*/ 1006414 w 5585039"/>
              <a:gd name="connsiteY468" fmla="*/ 2238483 h 2765812"/>
              <a:gd name="connsiteX469" fmla="*/ 906893 w 5585039"/>
              <a:gd name="connsiteY469" fmla="*/ 2225421 h 2765812"/>
              <a:gd name="connsiteX470" fmla="*/ 796175 w 5585039"/>
              <a:gd name="connsiteY470" fmla="*/ 2039440 h 2765812"/>
              <a:gd name="connsiteX471" fmla="*/ 981534 w 5585039"/>
              <a:gd name="connsiteY471" fmla="*/ 2038818 h 2765812"/>
              <a:gd name="connsiteX472" fmla="*/ 1083544 w 5585039"/>
              <a:gd name="connsiteY472" fmla="*/ 2233507 h 2765812"/>
              <a:gd name="connsiteX473" fmla="*/ 1368425 w 5585039"/>
              <a:gd name="connsiteY473" fmla="*/ 2125277 h 2765812"/>
              <a:gd name="connsiteX474" fmla="*/ 1217898 w 5585039"/>
              <a:gd name="connsiteY474" fmla="*/ 2199296 h 2765812"/>
              <a:gd name="connsiteX475" fmla="*/ 1128329 w 5585039"/>
              <a:gd name="connsiteY475" fmla="*/ 2013937 h 2765812"/>
              <a:gd name="connsiteX476" fmla="*/ 1127707 w 5585039"/>
              <a:gd name="connsiteY476" fmla="*/ 2012693 h 2765812"/>
              <a:gd name="connsiteX477" fmla="*/ 1273879 w 5585039"/>
              <a:gd name="connsiteY477" fmla="*/ 1951114 h 2765812"/>
              <a:gd name="connsiteX478" fmla="*/ 1368425 w 5585039"/>
              <a:gd name="connsiteY478" fmla="*/ 2125277 h 2765812"/>
              <a:gd name="connsiteX479" fmla="*/ 1275745 w 5585039"/>
              <a:gd name="connsiteY479" fmla="*/ 1945516 h 2765812"/>
              <a:gd name="connsiteX480" fmla="*/ 1258329 w 5585039"/>
              <a:gd name="connsiteY480" fmla="*/ 1901975 h 2765812"/>
              <a:gd name="connsiteX481" fmla="*/ 1342301 w 5585039"/>
              <a:gd name="connsiteY481" fmla="*/ 1902597 h 2765812"/>
              <a:gd name="connsiteX482" fmla="*/ 1275745 w 5585039"/>
              <a:gd name="connsiteY482" fmla="*/ 1945516 h 2765812"/>
              <a:gd name="connsiteX483" fmla="*/ 1383353 w 5585039"/>
              <a:gd name="connsiteY483" fmla="*/ 1855324 h 2765812"/>
              <a:gd name="connsiteX484" fmla="*/ 1336702 w 5585039"/>
              <a:gd name="connsiteY484" fmla="*/ 1725946 h 2765812"/>
              <a:gd name="connsiteX485" fmla="*/ 1419430 w 5585039"/>
              <a:gd name="connsiteY485" fmla="*/ 1689247 h 2765812"/>
              <a:gd name="connsiteX486" fmla="*/ 1487229 w 5585039"/>
              <a:gd name="connsiteY486" fmla="*/ 1666233 h 2765812"/>
              <a:gd name="connsiteX487" fmla="*/ 1528282 w 5585039"/>
              <a:gd name="connsiteY487" fmla="*/ 1839152 h 2765812"/>
              <a:gd name="connsiteX488" fmla="*/ 1451152 w 5585039"/>
              <a:gd name="connsiteY488" fmla="*/ 1847860 h 2765812"/>
              <a:gd name="connsiteX489" fmla="*/ 1383353 w 5585039"/>
              <a:gd name="connsiteY489" fmla="*/ 1855324 h 2765812"/>
              <a:gd name="connsiteX490" fmla="*/ 1632158 w 5585039"/>
              <a:gd name="connsiteY490" fmla="*/ 1892023 h 2765812"/>
              <a:gd name="connsiteX491" fmla="*/ 1629670 w 5585039"/>
              <a:gd name="connsiteY491" fmla="*/ 1898243 h 2765812"/>
              <a:gd name="connsiteX492" fmla="*/ 1629670 w 5585039"/>
              <a:gd name="connsiteY492" fmla="*/ 1898243 h 2765812"/>
              <a:gd name="connsiteX493" fmla="*/ 1526416 w 5585039"/>
              <a:gd name="connsiteY493" fmla="*/ 2008961 h 2765812"/>
              <a:gd name="connsiteX494" fmla="*/ 1526416 w 5585039"/>
              <a:gd name="connsiteY494" fmla="*/ 2008961 h 2765812"/>
              <a:gd name="connsiteX495" fmla="*/ 1461727 w 5585039"/>
              <a:gd name="connsiteY495" fmla="*/ 1890157 h 2765812"/>
              <a:gd name="connsiteX496" fmla="*/ 1579909 w 5585039"/>
              <a:gd name="connsiteY496" fmla="*/ 1879583 h 2765812"/>
              <a:gd name="connsiteX497" fmla="*/ 1633402 w 5585039"/>
              <a:gd name="connsiteY497" fmla="*/ 1887047 h 2765812"/>
              <a:gd name="connsiteX498" fmla="*/ 1633402 w 5585039"/>
              <a:gd name="connsiteY498" fmla="*/ 1891401 h 2765812"/>
              <a:gd name="connsiteX499" fmla="*/ 1597947 w 5585039"/>
              <a:gd name="connsiteY499" fmla="*/ 1673697 h 2765812"/>
              <a:gd name="connsiteX500" fmla="*/ 1489717 w 5585039"/>
              <a:gd name="connsiteY500" fmla="*/ 1661879 h 2765812"/>
              <a:gd name="connsiteX501" fmla="*/ 1442444 w 5585039"/>
              <a:gd name="connsiteY501" fmla="*/ 1576663 h 2765812"/>
              <a:gd name="connsiteX502" fmla="*/ 1500291 w 5585039"/>
              <a:gd name="connsiteY502" fmla="*/ 1543697 h 2765812"/>
              <a:gd name="connsiteX503" fmla="*/ 1597947 w 5585039"/>
              <a:gd name="connsiteY503" fmla="*/ 1673697 h 2765812"/>
              <a:gd name="connsiteX504" fmla="*/ 1551296 w 5585039"/>
              <a:gd name="connsiteY504" fmla="*/ 1469677 h 2765812"/>
              <a:gd name="connsiteX505" fmla="*/ 1499047 w 5585039"/>
              <a:gd name="connsiteY505" fmla="*/ 1494558 h 2765812"/>
              <a:gd name="connsiteX506" fmla="*/ 1391439 w 5585039"/>
              <a:gd name="connsiteY506" fmla="*/ 1238289 h 2765812"/>
              <a:gd name="connsiteX507" fmla="*/ 1696225 w 5585039"/>
              <a:gd name="connsiteY507" fmla="*/ 1129437 h 2765812"/>
              <a:gd name="connsiteX508" fmla="*/ 1826225 w 5585039"/>
              <a:gd name="connsiteY508" fmla="*/ 1374509 h 2765812"/>
              <a:gd name="connsiteX509" fmla="*/ 1551296 w 5585039"/>
              <a:gd name="connsiteY509" fmla="*/ 1469677 h 2765812"/>
              <a:gd name="connsiteX510" fmla="*/ 1698091 w 5585039"/>
              <a:gd name="connsiteY510" fmla="*/ 1124461 h 2765812"/>
              <a:gd name="connsiteX511" fmla="*/ 1586129 w 5585039"/>
              <a:gd name="connsiteY511" fmla="*/ 880632 h 2765812"/>
              <a:gd name="connsiteX512" fmla="*/ 1832445 w 5585039"/>
              <a:gd name="connsiteY512" fmla="*/ 805991 h 2765812"/>
              <a:gd name="connsiteX513" fmla="*/ 1951872 w 5585039"/>
              <a:gd name="connsiteY513" fmla="*/ 970202 h 2765812"/>
              <a:gd name="connsiteX514" fmla="*/ 2024025 w 5585039"/>
              <a:gd name="connsiteY514" fmla="*/ 1057284 h 2765812"/>
              <a:gd name="connsiteX515" fmla="*/ 1698091 w 5585039"/>
              <a:gd name="connsiteY515" fmla="*/ 1124461 h 2765812"/>
              <a:gd name="connsiteX516" fmla="*/ 2195078 w 5585039"/>
              <a:gd name="connsiteY516" fmla="*/ 1302356 h 2765812"/>
              <a:gd name="connsiteX517" fmla="*/ 2032733 w 5585039"/>
              <a:gd name="connsiteY517" fmla="*/ 1060394 h 2765812"/>
              <a:gd name="connsiteX518" fmla="*/ 2319480 w 5585039"/>
              <a:gd name="connsiteY518" fmla="*/ 1021829 h 2765812"/>
              <a:gd name="connsiteX519" fmla="*/ 2505462 w 5585039"/>
              <a:gd name="connsiteY519" fmla="*/ 1278720 h 2765812"/>
              <a:gd name="connsiteX520" fmla="*/ 2195700 w 5585039"/>
              <a:gd name="connsiteY520" fmla="*/ 1302356 h 2765812"/>
              <a:gd name="connsiteX521" fmla="*/ 2768572 w 5585039"/>
              <a:gd name="connsiteY521" fmla="*/ 1748338 h 2765812"/>
              <a:gd name="connsiteX522" fmla="*/ 2697041 w 5585039"/>
              <a:gd name="connsiteY522" fmla="*/ 1849104 h 2765812"/>
              <a:gd name="connsiteX523" fmla="*/ 2619912 w 5585039"/>
              <a:gd name="connsiteY523" fmla="*/ 1956712 h 2765812"/>
              <a:gd name="connsiteX524" fmla="*/ 2540294 w 5585039"/>
              <a:gd name="connsiteY524" fmla="*/ 2067430 h 2765812"/>
              <a:gd name="connsiteX525" fmla="*/ 2460055 w 5585039"/>
              <a:gd name="connsiteY525" fmla="*/ 2178148 h 2765812"/>
              <a:gd name="connsiteX526" fmla="*/ 2382303 w 5585039"/>
              <a:gd name="connsiteY526" fmla="*/ 2285134 h 2765812"/>
              <a:gd name="connsiteX527" fmla="*/ 2243595 w 5585039"/>
              <a:gd name="connsiteY527" fmla="*/ 2474226 h 2765812"/>
              <a:gd name="connsiteX528" fmla="*/ 2187614 w 5585039"/>
              <a:gd name="connsiteY528" fmla="*/ 2549489 h 2765812"/>
              <a:gd name="connsiteX529" fmla="*/ 2144695 w 5585039"/>
              <a:gd name="connsiteY529" fmla="*/ 2607336 h 2765812"/>
              <a:gd name="connsiteX530" fmla="*/ 2106752 w 5585039"/>
              <a:gd name="connsiteY530" fmla="*/ 2657719 h 2765812"/>
              <a:gd name="connsiteX531" fmla="*/ 2142207 w 5585039"/>
              <a:gd name="connsiteY531" fmla="*/ 2606092 h 2765812"/>
              <a:gd name="connsiteX532" fmla="*/ 2183260 w 5585039"/>
              <a:gd name="connsiteY532" fmla="*/ 2547001 h 2765812"/>
              <a:gd name="connsiteX533" fmla="*/ 2236753 w 5585039"/>
              <a:gd name="connsiteY533" fmla="*/ 2470493 h 2765812"/>
              <a:gd name="connsiteX534" fmla="*/ 2372351 w 5585039"/>
              <a:gd name="connsiteY534" fmla="*/ 2278914 h 2765812"/>
              <a:gd name="connsiteX535" fmla="*/ 2449481 w 5585039"/>
              <a:gd name="connsiteY535" fmla="*/ 2171306 h 2765812"/>
              <a:gd name="connsiteX536" fmla="*/ 2529098 w 5585039"/>
              <a:gd name="connsiteY536" fmla="*/ 2060588 h 2765812"/>
              <a:gd name="connsiteX537" fmla="*/ 2609338 w 5585039"/>
              <a:gd name="connsiteY537" fmla="*/ 1949870 h 2765812"/>
              <a:gd name="connsiteX538" fmla="*/ 2687089 w 5585039"/>
              <a:gd name="connsiteY538" fmla="*/ 1842884 h 2765812"/>
              <a:gd name="connsiteX539" fmla="*/ 2760486 w 5585039"/>
              <a:gd name="connsiteY539" fmla="*/ 1743362 h 2765812"/>
              <a:gd name="connsiteX540" fmla="*/ 2765462 w 5585039"/>
              <a:gd name="connsiteY540" fmla="*/ 1736520 h 2765812"/>
              <a:gd name="connsiteX541" fmla="*/ 2771061 w 5585039"/>
              <a:gd name="connsiteY541" fmla="*/ 1744606 h 2765812"/>
              <a:gd name="connsiteX542" fmla="*/ 2767951 w 5585039"/>
              <a:gd name="connsiteY542" fmla="*/ 1748960 h 2765812"/>
              <a:gd name="connsiteX543" fmla="*/ 3398048 w 5585039"/>
              <a:gd name="connsiteY543" fmla="*/ 2549489 h 2765812"/>
              <a:gd name="connsiteX544" fmla="*/ 3342067 w 5585039"/>
              <a:gd name="connsiteY544" fmla="*/ 2474226 h 2765812"/>
              <a:gd name="connsiteX545" fmla="*/ 3203358 w 5585039"/>
              <a:gd name="connsiteY545" fmla="*/ 2285134 h 2765812"/>
              <a:gd name="connsiteX546" fmla="*/ 3125607 w 5585039"/>
              <a:gd name="connsiteY546" fmla="*/ 2178148 h 2765812"/>
              <a:gd name="connsiteX547" fmla="*/ 3045368 w 5585039"/>
              <a:gd name="connsiteY547" fmla="*/ 2067430 h 2765812"/>
              <a:gd name="connsiteX548" fmla="*/ 2965750 w 5585039"/>
              <a:gd name="connsiteY548" fmla="*/ 1956712 h 2765812"/>
              <a:gd name="connsiteX549" fmla="*/ 2888621 w 5585039"/>
              <a:gd name="connsiteY549" fmla="*/ 1849104 h 2765812"/>
              <a:gd name="connsiteX550" fmla="*/ 2817090 w 5585039"/>
              <a:gd name="connsiteY550" fmla="*/ 1748338 h 2765812"/>
              <a:gd name="connsiteX551" fmla="*/ 2753022 w 5585039"/>
              <a:gd name="connsiteY551" fmla="*/ 1657525 h 2765812"/>
              <a:gd name="connsiteX552" fmla="*/ 2699529 w 5585039"/>
              <a:gd name="connsiteY552" fmla="*/ 1581017 h 2765812"/>
              <a:gd name="connsiteX553" fmla="*/ 2658477 w 5585039"/>
              <a:gd name="connsiteY553" fmla="*/ 1521926 h 2765812"/>
              <a:gd name="connsiteX554" fmla="*/ 2623022 w 5585039"/>
              <a:gd name="connsiteY554" fmla="*/ 1470299 h 2765812"/>
              <a:gd name="connsiteX555" fmla="*/ 2660965 w 5585039"/>
              <a:gd name="connsiteY555" fmla="*/ 1520682 h 2765812"/>
              <a:gd name="connsiteX556" fmla="*/ 2703883 w 5585039"/>
              <a:gd name="connsiteY556" fmla="*/ 1578529 h 2765812"/>
              <a:gd name="connsiteX557" fmla="*/ 2759864 w 5585039"/>
              <a:gd name="connsiteY557" fmla="*/ 1653792 h 2765812"/>
              <a:gd name="connsiteX558" fmla="*/ 2825798 w 5585039"/>
              <a:gd name="connsiteY558" fmla="*/ 1743362 h 2765812"/>
              <a:gd name="connsiteX559" fmla="*/ 2899195 w 5585039"/>
              <a:gd name="connsiteY559" fmla="*/ 1842884 h 2765812"/>
              <a:gd name="connsiteX560" fmla="*/ 2976946 w 5585039"/>
              <a:gd name="connsiteY560" fmla="*/ 1949870 h 2765812"/>
              <a:gd name="connsiteX561" fmla="*/ 3057186 w 5585039"/>
              <a:gd name="connsiteY561" fmla="*/ 2060588 h 2765812"/>
              <a:gd name="connsiteX562" fmla="*/ 3136803 w 5585039"/>
              <a:gd name="connsiteY562" fmla="*/ 2171306 h 2765812"/>
              <a:gd name="connsiteX563" fmla="*/ 3213933 w 5585039"/>
              <a:gd name="connsiteY563" fmla="*/ 2278914 h 2765812"/>
              <a:gd name="connsiteX564" fmla="*/ 3349531 w 5585039"/>
              <a:gd name="connsiteY564" fmla="*/ 2470493 h 2765812"/>
              <a:gd name="connsiteX565" fmla="*/ 3403024 w 5585039"/>
              <a:gd name="connsiteY565" fmla="*/ 2547001 h 2765812"/>
              <a:gd name="connsiteX566" fmla="*/ 3444077 w 5585039"/>
              <a:gd name="connsiteY566" fmla="*/ 2606092 h 2765812"/>
              <a:gd name="connsiteX567" fmla="*/ 3479531 w 5585039"/>
              <a:gd name="connsiteY567" fmla="*/ 2657719 h 2765812"/>
              <a:gd name="connsiteX568" fmla="*/ 3441589 w 5585039"/>
              <a:gd name="connsiteY568" fmla="*/ 2607336 h 2765812"/>
              <a:gd name="connsiteX569" fmla="*/ 3398670 w 5585039"/>
              <a:gd name="connsiteY569" fmla="*/ 2549489 h 276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</a:cxnLst>
            <a:rect l="l" t="t" r="r" b="b"/>
            <a:pathLst>
              <a:path w="5585039" h="2765812">
                <a:moveTo>
                  <a:pt x="3484508" y="2738580"/>
                </a:moveTo>
                <a:cubicBezTo>
                  <a:pt x="3505656" y="2767815"/>
                  <a:pt x="3546709" y="2774657"/>
                  <a:pt x="3575943" y="2753509"/>
                </a:cubicBezTo>
                <a:cubicBezTo>
                  <a:pt x="3578431" y="2751643"/>
                  <a:pt x="3580919" y="2749155"/>
                  <a:pt x="3583407" y="2746666"/>
                </a:cubicBezTo>
                <a:cubicBezTo>
                  <a:pt x="3588383" y="2742312"/>
                  <a:pt x="3592116" y="2736714"/>
                  <a:pt x="3595226" y="2731116"/>
                </a:cubicBezTo>
                <a:cubicBezTo>
                  <a:pt x="3602068" y="2718054"/>
                  <a:pt x="3604556" y="2703126"/>
                  <a:pt x="3602068" y="2688819"/>
                </a:cubicBezTo>
                <a:cubicBezTo>
                  <a:pt x="3600202" y="2679489"/>
                  <a:pt x="3597092" y="2669537"/>
                  <a:pt x="3590872" y="2661451"/>
                </a:cubicBezTo>
                <a:lnTo>
                  <a:pt x="3498192" y="2532072"/>
                </a:lnTo>
                <a:lnTo>
                  <a:pt x="3473933" y="2497862"/>
                </a:lnTo>
                <a:lnTo>
                  <a:pt x="3348909" y="2323699"/>
                </a:lnTo>
                <a:lnTo>
                  <a:pt x="3322163" y="2286378"/>
                </a:lnTo>
                <a:lnTo>
                  <a:pt x="3190296" y="2102263"/>
                </a:lnTo>
                <a:lnTo>
                  <a:pt x="3161062" y="2061210"/>
                </a:lnTo>
                <a:lnTo>
                  <a:pt x="2930296" y="1739630"/>
                </a:lnTo>
                <a:lnTo>
                  <a:pt x="2895463" y="1690491"/>
                </a:lnTo>
                <a:lnTo>
                  <a:pt x="2873693" y="1660013"/>
                </a:lnTo>
                <a:lnTo>
                  <a:pt x="2895463" y="1629534"/>
                </a:lnTo>
                <a:lnTo>
                  <a:pt x="2930296" y="1580395"/>
                </a:lnTo>
                <a:lnTo>
                  <a:pt x="3118143" y="1318528"/>
                </a:lnTo>
                <a:cubicBezTo>
                  <a:pt x="3148621" y="1320394"/>
                  <a:pt x="3200870" y="1323504"/>
                  <a:pt x="3268048" y="1330347"/>
                </a:cubicBezTo>
                <a:cubicBezTo>
                  <a:pt x="3279244" y="1331591"/>
                  <a:pt x="3291062" y="1332835"/>
                  <a:pt x="3302880" y="1334079"/>
                </a:cubicBezTo>
                <a:cubicBezTo>
                  <a:pt x="3376278" y="1342165"/>
                  <a:pt x="3463981" y="1354605"/>
                  <a:pt x="3557283" y="1372021"/>
                </a:cubicBezTo>
                <a:cubicBezTo>
                  <a:pt x="3568479" y="1373887"/>
                  <a:pt x="3580297" y="1376375"/>
                  <a:pt x="3591494" y="1378863"/>
                </a:cubicBezTo>
                <a:cubicBezTo>
                  <a:pt x="3595226" y="1379485"/>
                  <a:pt x="3598336" y="1380107"/>
                  <a:pt x="3602068" y="1380729"/>
                </a:cubicBezTo>
                <a:cubicBezTo>
                  <a:pt x="3688527" y="1398768"/>
                  <a:pt x="3784939" y="1423026"/>
                  <a:pt x="3880107" y="1455371"/>
                </a:cubicBezTo>
                <a:cubicBezTo>
                  <a:pt x="3891303" y="1459103"/>
                  <a:pt x="3901877" y="1463457"/>
                  <a:pt x="3913073" y="1467189"/>
                </a:cubicBezTo>
                <a:cubicBezTo>
                  <a:pt x="3957858" y="1483361"/>
                  <a:pt x="4002021" y="1501400"/>
                  <a:pt x="4044318" y="1521304"/>
                </a:cubicBezTo>
                <a:cubicBezTo>
                  <a:pt x="4010107" y="1561735"/>
                  <a:pt x="3940442" y="1650060"/>
                  <a:pt x="3911207" y="1720348"/>
                </a:cubicBezTo>
                <a:cubicBezTo>
                  <a:pt x="3870777" y="1818004"/>
                  <a:pt x="3914317" y="1911305"/>
                  <a:pt x="3916183" y="1915037"/>
                </a:cubicBezTo>
                <a:lnTo>
                  <a:pt x="3916183" y="1915037"/>
                </a:lnTo>
                <a:cubicBezTo>
                  <a:pt x="3926136" y="1936186"/>
                  <a:pt x="3946662" y="1961066"/>
                  <a:pt x="3977763" y="1991545"/>
                </a:cubicBezTo>
                <a:cubicBezTo>
                  <a:pt x="3985849" y="1999631"/>
                  <a:pt x="3994557" y="2007717"/>
                  <a:pt x="4003887" y="2016425"/>
                </a:cubicBezTo>
                <a:cubicBezTo>
                  <a:pt x="4011973" y="2023889"/>
                  <a:pt x="4020681" y="2031975"/>
                  <a:pt x="4030634" y="2040061"/>
                </a:cubicBezTo>
                <a:cubicBezTo>
                  <a:pt x="4048050" y="2054990"/>
                  <a:pt x="4065466" y="2069296"/>
                  <a:pt x="4082260" y="2082358"/>
                </a:cubicBezTo>
                <a:cubicBezTo>
                  <a:pt x="4132644" y="2122167"/>
                  <a:pt x="4181160" y="2153890"/>
                  <a:pt x="4227189" y="2180014"/>
                </a:cubicBezTo>
                <a:cubicBezTo>
                  <a:pt x="4237763" y="2186234"/>
                  <a:pt x="4248338" y="2191210"/>
                  <a:pt x="4258290" y="2196808"/>
                </a:cubicBezTo>
                <a:cubicBezTo>
                  <a:pt x="4362166" y="2250301"/>
                  <a:pt x="4452357" y="2272072"/>
                  <a:pt x="4525133" y="2278292"/>
                </a:cubicBezTo>
                <a:cubicBezTo>
                  <a:pt x="4535707" y="2278914"/>
                  <a:pt x="4545659" y="2279536"/>
                  <a:pt x="4555611" y="2280158"/>
                </a:cubicBezTo>
                <a:cubicBezTo>
                  <a:pt x="4564941" y="2280158"/>
                  <a:pt x="4574272" y="2280158"/>
                  <a:pt x="4582980" y="2280158"/>
                </a:cubicBezTo>
                <a:cubicBezTo>
                  <a:pt x="4717334" y="2277048"/>
                  <a:pt x="4794464" y="2223555"/>
                  <a:pt x="4797573" y="2221067"/>
                </a:cubicBezTo>
                <a:lnTo>
                  <a:pt x="4801306" y="2218579"/>
                </a:lnTo>
                <a:lnTo>
                  <a:pt x="4803794" y="2214847"/>
                </a:lnTo>
                <a:cubicBezTo>
                  <a:pt x="4808148" y="2208005"/>
                  <a:pt x="5258484" y="1500778"/>
                  <a:pt x="5519107" y="1360203"/>
                </a:cubicBezTo>
                <a:lnTo>
                  <a:pt x="5585040" y="1324748"/>
                </a:lnTo>
                <a:lnTo>
                  <a:pt x="5509777" y="1319150"/>
                </a:lnTo>
                <a:cubicBezTo>
                  <a:pt x="5504801" y="1319150"/>
                  <a:pt x="5027096" y="1281208"/>
                  <a:pt x="4801306" y="1042977"/>
                </a:cubicBezTo>
                <a:cubicBezTo>
                  <a:pt x="4813746" y="1018719"/>
                  <a:pt x="4838626" y="966470"/>
                  <a:pt x="4855421" y="897427"/>
                </a:cubicBezTo>
                <a:cubicBezTo>
                  <a:pt x="4885899" y="772402"/>
                  <a:pt x="4875325" y="652976"/>
                  <a:pt x="4825564" y="552210"/>
                </a:cubicBezTo>
                <a:cubicBezTo>
                  <a:pt x="4805038" y="511158"/>
                  <a:pt x="4740349" y="404794"/>
                  <a:pt x="4581114" y="304028"/>
                </a:cubicBezTo>
                <a:cubicBezTo>
                  <a:pt x="4426233" y="205750"/>
                  <a:pt x="4225945" y="139817"/>
                  <a:pt x="3986471" y="106850"/>
                </a:cubicBezTo>
                <a:lnTo>
                  <a:pt x="3988337" y="103740"/>
                </a:lnTo>
                <a:cubicBezTo>
                  <a:pt x="4009485" y="74506"/>
                  <a:pt x="4002643" y="33453"/>
                  <a:pt x="3973409" y="12304"/>
                </a:cubicBezTo>
                <a:cubicBezTo>
                  <a:pt x="3944174" y="-8844"/>
                  <a:pt x="3903121" y="-2002"/>
                  <a:pt x="3881973" y="27233"/>
                </a:cubicBezTo>
                <a:lnTo>
                  <a:pt x="2792209" y="1546184"/>
                </a:lnTo>
                <a:lnTo>
                  <a:pt x="1703067" y="29721"/>
                </a:lnTo>
                <a:cubicBezTo>
                  <a:pt x="1681919" y="486"/>
                  <a:pt x="1640866" y="-6356"/>
                  <a:pt x="1611631" y="14792"/>
                </a:cubicBezTo>
                <a:cubicBezTo>
                  <a:pt x="1582397" y="35941"/>
                  <a:pt x="1575555" y="76994"/>
                  <a:pt x="1596703" y="106228"/>
                </a:cubicBezTo>
                <a:lnTo>
                  <a:pt x="1598569" y="109338"/>
                </a:lnTo>
                <a:cubicBezTo>
                  <a:pt x="1359095" y="142305"/>
                  <a:pt x="1158807" y="208238"/>
                  <a:pt x="1003926" y="306516"/>
                </a:cubicBezTo>
                <a:cubicBezTo>
                  <a:pt x="844069" y="407282"/>
                  <a:pt x="780002" y="513646"/>
                  <a:pt x="759476" y="554698"/>
                </a:cubicBezTo>
                <a:cubicBezTo>
                  <a:pt x="709715" y="655464"/>
                  <a:pt x="699141" y="774890"/>
                  <a:pt x="729619" y="899915"/>
                </a:cubicBezTo>
                <a:cubicBezTo>
                  <a:pt x="746414" y="968958"/>
                  <a:pt x="771294" y="1021207"/>
                  <a:pt x="783734" y="1045465"/>
                </a:cubicBezTo>
                <a:cubicBezTo>
                  <a:pt x="557944" y="1283696"/>
                  <a:pt x="80239" y="1321016"/>
                  <a:pt x="75263" y="1321638"/>
                </a:cubicBezTo>
                <a:lnTo>
                  <a:pt x="0" y="1327236"/>
                </a:lnTo>
                <a:lnTo>
                  <a:pt x="65933" y="1362691"/>
                </a:lnTo>
                <a:cubicBezTo>
                  <a:pt x="326556" y="1503266"/>
                  <a:pt x="776892" y="2210493"/>
                  <a:pt x="781246" y="2217335"/>
                </a:cubicBezTo>
                <a:lnTo>
                  <a:pt x="783734" y="2221067"/>
                </a:lnTo>
                <a:lnTo>
                  <a:pt x="787466" y="2223555"/>
                </a:lnTo>
                <a:cubicBezTo>
                  <a:pt x="790576" y="2226043"/>
                  <a:pt x="867706" y="2278914"/>
                  <a:pt x="1002060" y="2282646"/>
                </a:cubicBezTo>
                <a:cubicBezTo>
                  <a:pt x="1035027" y="2283268"/>
                  <a:pt x="1074214" y="2280780"/>
                  <a:pt x="1117754" y="2273316"/>
                </a:cubicBezTo>
                <a:cubicBezTo>
                  <a:pt x="1130817" y="2270828"/>
                  <a:pt x="1144501" y="2268340"/>
                  <a:pt x="1158185" y="2264608"/>
                </a:cubicBezTo>
                <a:cubicBezTo>
                  <a:pt x="1231582" y="2245947"/>
                  <a:pt x="1316798" y="2211115"/>
                  <a:pt x="1411344" y="2150780"/>
                </a:cubicBezTo>
                <a:cubicBezTo>
                  <a:pt x="1421296" y="2144559"/>
                  <a:pt x="1430626" y="2138339"/>
                  <a:pt x="1440578" y="2131497"/>
                </a:cubicBezTo>
                <a:cubicBezTo>
                  <a:pt x="1461105" y="2117191"/>
                  <a:pt x="1482253" y="2102263"/>
                  <a:pt x="1503401" y="2085468"/>
                </a:cubicBezTo>
                <a:cubicBezTo>
                  <a:pt x="1520196" y="2072406"/>
                  <a:pt x="1537612" y="2058100"/>
                  <a:pt x="1555028" y="2043172"/>
                </a:cubicBezTo>
                <a:cubicBezTo>
                  <a:pt x="1607277" y="1997765"/>
                  <a:pt x="1641488" y="1962310"/>
                  <a:pt x="1660148" y="1934320"/>
                </a:cubicBezTo>
                <a:cubicBezTo>
                  <a:pt x="1663880" y="1928721"/>
                  <a:pt x="1666990" y="1923123"/>
                  <a:pt x="1669478" y="1918147"/>
                </a:cubicBezTo>
                <a:lnTo>
                  <a:pt x="1669478" y="1918147"/>
                </a:lnTo>
                <a:cubicBezTo>
                  <a:pt x="1669478" y="1918147"/>
                  <a:pt x="1673833" y="1908817"/>
                  <a:pt x="1678187" y="1895133"/>
                </a:cubicBezTo>
                <a:cubicBezTo>
                  <a:pt x="1689383" y="1860922"/>
                  <a:pt x="1703067" y="1793123"/>
                  <a:pt x="1674455" y="1723458"/>
                </a:cubicBezTo>
                <a:cubicBezTo>
                  <a:pt x="1645220" y="1653171"/>
                  <a:pt x="1575555" y="1564845"/>
                  <a:pt x="1541344" y="1524414"/>
                </a:cubicBezTo>
                <a:cubicBezTo>
                  <a:pt x="1617852" y="1488337"/>
                  <a:pt x="1699335" y="1458481"/>
                  <a:pt x="1780197" y="1434845"/>
                </a:cubicBezTo>
                <a:cubicBezTo>
                  <a:pt x="1791393" y="1431734"/>
                  <a:pt x="1802589" y="1428002"/>
                  <a:pt x="1813785" y="1424892"/>
                </a:cubicBezTo>
                <a:cubicBezTo>
                  <a:pt x="1872254" y="1408720"/>
                  <a:pt x="1929479" y="1395036"/>
                  <a:pt x="1983594" y="1383839"/>
                </a:cubicBezTo>
                <a:cubicBezTo>
                  <a:pt x="2029001" y="1374509"/>
                  <a:pt x="2072542" y="1366423"/>
                  <a:pt x="2115461" y="1359581"/>
                </a:cubicBezTo>
                <a:cubicBezTo>
                  <a:pt x="2127279" y="1357715"/>
                  <a:pt x="2139097" y="1355849"/>
                  <a:pt x="2150293" y="1353983"/>
                </a:cubicBezTo>
                <a:cubicBezTo>
                  <a:pt x="2295844" y="1332213"/>
                  <a:pt x="2415270" y="1324126"/>
                  <a:pt x="2467519" y="1321016"/>
                </a:cubicBezTo>
                <a:lnTo>
                  <a:pt x="2522878" y="1398146"/>
                </a:lnTo>
                <a:lnTo>
                  <a:pt x="2566419" y="1458481"/>
                </a:lnTo>
                <a:lnTo>
                  <a:pt x="2712592" y="1661879"/>
                </a:lnTo>
                <a:lnTo>
                  <a:pt x="2611826" y="1802453"/>
                </a:lnTo>
                <a:lnTo>
                  <a:pt x="2581969" y="1844128"/>
                </a:lnTo>
                <a:lnTo>
                  <a:pt x="2206896" y="2366617"/>
                </a:lnTo>
                <a:lnTo>
                  <a:pt x="2182638" y="2400206"/>
                </a:lnTo>
                <a:lnTo>
                  <a:pt x="2062590" y="2567527"/>
                </a:lnTo>
                <a:lnTo>
                  <a:pt x="2040197" y="2598628"/>
                </a:lnTo>
                <a:lnTo>
                  <a:pt x="1994790" y="2661451"/>
                </a:lnTo>
                <a:cubicBezTo>
                  <a:pt x="1979862" y="2682599"/>
                  <a:pt x="1978618" y="2709968"/>
                  <a:pt x="1990436" y="2731116"/>
                </a:cubicBezTo>
                <a:cubicBezTo>
                  <a:pt x="1994790" y="2739824"/>
                  <a:pt x="2001633" y="2747289"/>
                  <a:pt x="2009719" y="2752887"/>
                </a:cubicBezTo>
                <a:cubicBezTo>
                  <a:pt x="2038953" y="2774035"/>
                  <a:pt x="2080006" y="2767193"/>
                  <a:pt x="2101154" y="2737958"/>
                </a:cubicBezTo>
                <a:lnTo>
                  <a:pt x="2111107" y="2723652"/>
                </a:lnTo>
                <a:lnTo>
                  <a:pt x="2133499" y="2692552"/>
                </a:lnTo>
                <a:lnTo>
                  <a:pt x="2241107" y="2542025"/>
                </a:lnTo>
                <a:lnTo>
                  <a:pt x="2265365" y="2508436"/>
                </a:lnTo>
                <a:lnTo>
                  <a:pt x="2606228" y="2033841"/>
                </a:lnTo>
                <a:lnTo>
                  <a:pt x="2636084" y="1992167"/>
                </a:lnTo>
                <a:lnTo>
                  <a:pt x="2792831" y="1773841"/>
                </a:lnTo>
                <a:lnTo>
                  <a:pt x="2895463" y="1916903"/>
                </a:lnTo>
                <a:lnTo>
                  <a:pt x="2930296" y="1966042"/>
                </a:lnTo>
                <a:lnTo>
                  <a:pt x="3133693" y="2249057"/>
                </a:lnTo>
                <a:lnTo>
                  <a:pt x="3162928" y="2290110"/>
                </a:lnTo>
                <a:lnTo>
                  <a:pt x="3279866" y="2453077"/>
                </a:lnTo>
                <a:lnTo>
                  <a:pt x="3306612" y="2490398"/>
                </a:lnTo>
                <a:lnTo>
                  <a:pt x="3417330" y="2644657"/>
                </a:lnTo>
                <a:lnTo>
                  <a:pt x="3441589" y="2678867"/>
                </a:lnTo>
                <a:lnTo>
                  <a:pt x="3484508" y="2738580"/>
                </a:lnTo>
                <a:close/>
                <a:moveTo>
                  <a:pt x="2083116" y="2731738"/>
                </a:moveTo>
                <a:cubicBezTo>
                  <a:pt x="2083116" y="2731738"/>
                  <a:pt x="2082494" y="2736714"/>
                  <a:pt x="2082494" y="2736714"/>
                </a:cubicBezTo>
                <a:cubicBezTo>
                  <a:pt x="2082494" y="2736714"/>
                  <a:pt x="2081872" y="2734848"/>
                  <a:pt x="2080628" y="2732360"/>
                </a:cubicBezTo>
                <a:cubicBezTo>
                  <a:pt x="2079384" y="2729872"/>
                  <a:pt x="2078140" y="2726140"/>
                  <a:pt x="2075652" y="2721786"/>
                </a:cubicBezTo>
                <a:cubicBezTo>
                  <a:pt x="2071298" y="2713078"/>
                  <a:pt x="2065700" y="2701882"/>
                  <a:pt x="2056992" y="2695040"/>
                </a:cubicBezTo>
                <a:cubicBezTo>
                  <a:pt x="2055126" y="2693173"/>
                  <a:pt x="2052637" y="2691930"/>
                  <a:pt x="2050149" y="2690686"/>
                </a:cubicBezTo>
                <a:cubicBezTo>
                  <a:pt x="2047661" y="2689442"/>
                  <a:pt x="2045173" y="2688197"/>
                  <a:pt x="2042685" y="2687575"/>
                </a:cubicBezTo>
                <a:cubicBezTo>
                  <a:pt x="2040197" y="2686953"/>
                  <a:pt x="2037709" y="2686332"/>
                  <a:pt x="2035221" y="2685709"/>
                </a:cubicBezTo>
                <a:cubicBezTo>
                  <a:pt x="2033977" y="2685709"/>
                  <a:pt x="2032733" y="2685709"/>
                  <a:pt x="2031489" y="2685709"/>
                </a:cubicBezTo>
                <a:cubicBezTo>
                  <a:pt x="2030245" y="2685709"/>
                  <a:pt x="2029001" y="2685709"/>
                  <a:pt x="2027757" y="2685709"/>
                </a:cubicBezTo>
                <a:cubicBezTo>
                  <a:pt x="2025269" y="2685709"/>
                  <a:pt x="2023403" y="2685709"/>
                  <a:pt x="2020915" y="2685709"/>
                </a:cubicBezTo>
                <a:cubicBezTo>
                  <a:pt x="2019049" y="2685709"/>
                  <a:pt x="2017183" y="2685709"/>
                  <a:pt x="2015939" y="2685709"/>
                </a:cubicBezTo>
                <a:cubicBezTo>
                  <a:pt x="2012829" y="2685709"/>
                  <a:pt x="2010963" y="2685709"/>
                  <a:pt x="2010963" y="2685709"/>
                </a:cubicBezTo>
                <a:cubicBezTo>
                  <a:pt x="2010963" y="2685709"/>
                  <a:pt x="2012207" y="2684465"/>
                  <a:pt x="2014695" y="2683221"/>
                </a:cubicBezTo>
                <a:cubicBezTo>
                  <a:pt x="2015939" y="2682599"/>
                  <a:pt x="2017805" y="2681355"/>
                  <a:pt x="2019671" y="2680733"/>
                </a:cubicBezTo>
                <a:cubicBezTo>
                  <a:pt x="2021537" y="2679489"/>
                  <a:pt x="2024025" y="2678867"/>
                  <a:pt x="2026513" y="2678245"/>
                </a:cubicBezTo>
                <a:cubicBezTo>
                  <a:pt x="2029001" y="2677623"/>
                  <a:pt x="2032111" y="2677001"/>
                  <a:pt x="2035221" y="2676379"/>
                </a:cubicBezTo>
                <a:cubicBezTo>
                  <a:pt x="2038331" y="2676379"/>
                  <a:pt x="2041441" y="2676379"/>
                  <a:pt x="2045173" y="2676379"/>
                </a:cubicBezTo>
                <a:cubicBezTo>
                  <a:pt x="2047039" y="2676379"/>
                  <a:pt x="2048905" y="2676379"/>
                  <a:pt x="2050772" y="2677623"/>
                </a:cubicBezTo>
                <a:cubicBezTo>
                  <a:pt x="2052637" y="2677623"/>
                  <a:pt x="2054503" y="2678867"/>
                  <a:pt x="2056370" y="2679489"/>
                </a:cubicBezTo>
                <a:cubicBezTo>
                  <a:pt x="2060102" y="2680733"/>
                  <a:pt x="2063212" y="2683221"/>
                  <a:pt x="2066322" y="2685087"/>
                </a:cubicBezTo>
                <a:cubicBezTo>
                  <a:pt x="2072542" y="2690063"/>
                  <a:pt x="2076274" y="2696284"/>
                  <a:pt x="2079384" y="2702504"/>
                </a:cubicBezTo>
                <a:cubicBezTo>
                  <a:pt x="2081872" y="2708724"/>
                  <a:pt x="2083738" y="2714944"/>
                  <a:pt x="2084360" y="2719920"/>
                </a:cubicBezTo>
                <a:cubicBezTo>
                  <a:pt x="2084360" y="2724896"/>
                  <a:pt x="2084360" y="2729250"/>
                  <a:pt x="2084360" y="2732360"/>
                </a:cubicBezTo>
                <a:close/>
                <a:moveTo>
                  <a:pt x="3503168" y="2719298"/>
                </a:moveTo>
                <a:cubicBezTo>
                  <a:pt x="3503168" y="2714322"/>
                  <a:pt x="3505034" y="2708102"/>
                  <a:pt x="3508144" y="2701882"/>
                </a:cubicBezTo>
                <a:cubicBezTo>
                  <a:pt x="3510632" y="2695662"/>
                  <a:pt x="3514986" y="2689442"/>
                  <a:pt x="3521206" y="2684465"/>
                </a:cubicBezTo>
                <a:cubicBezTo>
                  <a:pt x="3524316" y="2681977"/>
                  <a:pt x="3527426" y="2680111"/>
                  <a:pt x="3531158" y="2678867"/>
                </a:cubicBezTo>
                <a:cubicBezTo>
                  <a:pt x="3533024" y="2678245"/>
                  <a:pt x="3534891" y="2677623"/>
                  <a:pt x="3536757" y="2677001"/>
                </a:cubicBezTo>
                <a:cubicBezTo>
                  <a:pt x="3538623" y="2677001"/>
                  <a:pt x="3540489" y="2676379"/>
                  <a:pt x="3542355" y="2675757"/>
                </a:cubicBezTo>
                <a:cubicBezTo>
                  <a:pt x="3546087" y="2675757"/>
                  <a:pt x="3549197" y="2675757"/>
                  <a:pt x="3552307" y="2675757"/>
                </a:cubicBezTo>
                <a:cubicBezTo>
                  <a:pt x="3555417" y="2675757"/>
                  <a:pt x="3558527" y="2677001"/>
                  <a:pt x="3561015" y="2677623"/>
                </a:cubicBezTo>
                <a:cubicBezTo>
                  <a:pt x="3563503" y="2678245"/>
                  <a:pt x="3565991" y="2679489"/>
                  <a:pt x="3567857" y="2680111"/>
                </a:cubicBezTo>
                <a:cubicBezTo>
                  <a:pt x="3569723" y="2680733"/>
                  <a:pt x="3571589" y="2681977"/>
                  <a:pt x="3572833" y="2682599"/>
                </a:cubicBezTo>
                <a:cubicBezTo>
                  <a:pt x="3575321" y="2684465"/>
                  <a:pt x="3576565" y="2685087"/>
                  <a:pt x="3576565" y="2685087"/>
                </a:cubicBezTo>
                <a:cubicBezTo>
                  <a:pt x="3576565" y="2685087"/>
                  <a:pt x="3574699" y="2685087"/>
                  <a:pt x="3571589" y="2685087"/>
                </a:cubicBezTo>
                <a:cubicBezTo>
                  <a:pt x="3570345" y="2685087"/>
                  <a:pt x="3568479" y="2685087"/>
                  <a:pt x="3566613" y="2685087"/>
                </a:cubicBezTo>
                <a:cubicBezTo>
                  <a:pt x="3564747" y="2685087"/>
                  <a:pt x="3562259" y="2685087"/>
                  <a:pt x="3559771" y="2685087"/>
                </a:cubicBezTo>
                <a:cubicBezTo>
                  <a:pt x="3558527" y="2685087"/>
                  <a:pt x="3557283" y="2685087"/>
                  <a:pt x="3556039" y="2685087"/>
                </a:cubicBezTo>
                <a:cubicBezTo>
                  <a:pt x="3554795" y="2685087"/>
                  <a:pt x="3553551" y="2685087"/>
                  <a:pt x="3552307" y="2685087"/>
                </a:cubicBezTo>
                <a:cubicBezTo>
                  <a:pt x="3549819" y="2685087"/>
                  <a:pt x="3547331" y="2685709"/>
                  <a:pt x="3544843" y="2686953"/>
                </a:cubicBezTo>
                <a:cubicBezTo>
                  <a:pt x="3542355" y="2687575"/>
                  <a:pt x="3539867" y="2688819"/>
                  <a:pt x="3537379" y="2690063"/>
                </a:cubicBezTo>
                <a:cubicBezTo>
                  <a:pt x="3534891" y="2691307"/>
                  <a:pt x="3532403" y="2692552"/>
                  <a:pt x="3530536" y="2694417"/>
                </a:cubicBezTo>
                <a:cubicBezTo>
                  <a:pt x="3521828" y="2701260"/>
                  <a:pt x="3516230" y="2712456"/>
                  <a:pt x="3511876" y="2721164"/>
                </a:cubicBezTo>
                <a:cubicBezTo>
                  <a:pt x="3510010" y="2725518"/>
                  <a:pt x="3508144" y="2729250"/>
                  <a:pt x="3506900" y="2731738"/>
                </a:cubicBezTo>
                <a:cubicBezTo>
                  <a:pt x="3505656" y="2734226"/>
                  <a:pt x="3505034" y="2736092"/>
                  <a:pt x="3505034" y="2736092"/>
                </a:cubicBezTo>
                <a:cubicBezTo>
                  <a:pt x="3505034" y="2736092"/>
                  <a:pt x="3505034" y="2734226"/>
                  <a:pt x="3504412" y="2731116"/>
                </a:cubicBezTo>
                <a:cubicBezTo>
                  <a:pt x="3504412" y="2728006"/>
                  <a:pt x="3504412" y="2723652"/>
                  <a:pt x="3504412" y="2718676"/>
                </a:cubicBezTo>
                <a:close/>
                <a:moveTo>
                  <a:pt x="3561637" y="1057284"/>
                </a:moveTo>
                <a:cubicBezTo>
                  <a:pt x="3583407" y="1029915"/>
                  <a:pt x="3607044" y="1000680"/>
                  <a:pt x="3633790" y="970202"/>
                </a:cubicBezTo>
                <a:cubicBezTo>
                  <a:pt x="3669867" y="927905"/>
                  <a:pt x="3710920" y="870680"/>
                  <a:pt x="3753838" y="805991"/>
                </a:cubicBezTo>
                <a:cubicBezTo>
                  <a:pt x="3830968" y="825895"/>
                  <a:pt x="3916183" y="850776"/>
                  <a:pt x="4000155" y="880632"/>
                </a:cubicBezTo>
                <a:cubicBezTo>
                  <a:pt x="3967810" y="954652"/>
                  <a:pt x="3928002" y="1042355"/>
                  <a:pt x="3888193" y="1124461"/>
                </a:cubicBezTo>
                <a:cubicBezTo>
                  <a:pt x="3778719" y="1096470"/>
                  <a:pt x="3664269" y="1074078"/>
                  <a:pt x="3562259" y="1057284"/>
                </a:cubicBezTo>
                <a:close/>
                <a:moveTo>
                  <a:pt x="4034988" y="1469677"/>
                </a:moveTo>
                <a:cubicBezTo>
                  <a:pt x="3954126" y="1433600"/>
                  <a:pt x="3862069" y="1401878"/>
                  <a:pt x="3760059" y="1374509"/>
                </a:cubicBezTo>
                <a:cubicBezTo>
                  <a:pt x="3791159" y="1327858"/>
                  <a:pt x="3840298" y="1233313"/>
                  <a:pt x="3890681" y="1129437"/>
                </a:cubicBezTo>
                <a:cubicBezTo>
                  <a:pt x="4005131" y="1158671"/>
                  <a:pt x="4113983" y="1194748"/>
                  <a:pt x="4195467" y="1238289"/>
                </a:cubicBezTo>
                <a:cubicBezTo>
                  <a:pt x="4153792" y="1342787"/>
                  <a:pt x="4107141" y="1451017"/>
                  <a:pt x="4087859" y="1494558"/>
                </a:cubicBezTo>
                <a:cubicBezTo>
                  <a:pt x="4071064" y="1485849"/>
                  <a:pt x="4053648" y="1477763"/>
                  <a:pt x="4035609" y="1469677"/>
                </a:cubicBezTo>
                <a:close/>
                <a:moveTo>
                  <a:pt x="4638961" y="1652549"/>
                </a:moveTo>
                <a:cubicBezTo>
                  <a:pt x="4625277" y="1674941"/>
                  <a:pt x="4610348" y="1700443"/>
                  <a:pt x="4595420" y="1728434"/>
                </a:cubicBezTo>
                <a:cubicBezTo>
                  <a:pt x="4553123" y="1697955"/>
                  <a:pt x="4538817" y="1671209"/>
                  <a:pt x="4533841" y="1655659"/>
                </a:cubicBezTo>
                <a:cubicBezTo>
                  <a:pt x="4574894" y="1577907"/>
                  <a:pt x="4609104" y="1493936"/>
                  <a:pt x="4637717" y="1416806"/>
                </a:cubicBezTo>
                <a:cubicBezTo>
                  <a:pt x="4652023" y="1446041"/>
                  <a:pt x="4677525" y="1473409"/>
                  <a:pt x="4709248" y="1498290"/>
                </a:cubicBezTo>
                <a:cubicBezTo>
                  <a:pt x="4711736" y="1500156"/>
                  <a:pt x="4714846" y="1502644"/>
                  <a:pt x="4717956" y="1504510"/>
                </a:cubicBezTo>
                <a:cubicBezTo>
                  <a:pt x="4691832" y="1559869"/>
                  <a:pt x="4664463" y="1612118"/>
                  <a:pt x="4638961" y="1652549"/>
                </a:cubicBezTo>
                <a:close/>
                <a:moveTo>
                  <a:pt x="4641449" y="1393170"/>
                </a:moveTo>
                <a:cubicBezTo>
                  <a:pt x="4632119" y="1369533"/>
                  <a:pt x="4589822" y="1273122"/>
                  <a:pt x="4485324" y="1165514"/>
                </a:cubicBezTo>
                <a:cubicBezTo>
                  <a:pt x="4487190" y="1160538"/>
                  <a:pt x="4489056" y="1155561"/>
                  <a:pt x="4490922" y="1150585"/>
                </a:cubicBezTo>
                <a:cubicBezTo>
                  <a:pt x="4509582" y="1102690"/>
                  <a:pt x="4533219" y="1049819"/>
                  <a:pt x="4558099" y="995082"/>
                </a:cubicBezTo>
                <a:cubicBezTo>
                  <a:pt x="4688100" y="1175466"/>
                  <a:pt x="4692454" y="1237045"/>
                  <a:pt x="4692454" y="1241399"/>
                </a:cubicBezTo>
                <a:cubicBezTo>
                  <a:pt x="4679392" y="1283074"/>
                  <a:pt x="4662597" y="1335945"/>
                  <a:pt x="4641449" y="1393792"/>
                </a:cubicBezTo>
                <a:close/>
                <a:moveTo>
                  <a:pt x="4556233" y="1600922"/>
                </a:moveTo>
                <a:cubicBezTo>
                  <a:pt x="4548769" y="1617094"/>
                  <a:pt x="4540683" y="1632644"/>
                  <a:pt x="4532597" y="1648194"/>
                </a:cubicBezTo>
                <a:lnTo>
                  <a:pt x="4529487" y="1654414"/>
                </a:lnTo>
                <a:cubicBezTo>
                  <a:pt x="4496520" y="1716616"/>
                  <a:pt x="4459821" y="1773841"/>
                  <a:pt x="4419391" y="1820491"/>
                </a:cubicBezTo>
                <a:cubicBezTo>
                  <a:pt x="4416903" y="1791879"/>
                  <a:pt x="4400108" y="1757046"/>
                  <a:pt x="4367142" y="1712884"/>
                </a:cubicBezTo>
                <a:cubicBezTo>
                  <a:pt x="4362788" y="1706663"/>
                  <a:pt x="4357811" y="1700443"/>
                  <a:pt x="4352836" y="1694223"/>
                </a:cubicBezTo>
                <a:cubicBezTo>
                  <a:pt x="4407573" y="1607142"/>
                  <a:pt x="4417525" y="1525036"/>
                  <a:pt x="4428721" y="1431112"/>
                </a:cubicBezTo>
                <a:cubicBezTo>
                  <a:pt x="4430587" y="1417428"/>
                  <a:pt x="4431831" y="1403122"/>
                  <a:pt x="4433697" y="1388816"/>
                </a:cubicBezTo>
                <a:cubicBezTo>
                  <a:pt x="4537573" y="1460347"/>
                  <a:pt x="4558721" y="1498912"/>
                  <a:pt x="4556855" y="1600922"/>
                </a:cubicBezTo>
                <a:close/>
                <a:moveTo>
                  <a:pt x="4429343" y="1381352"/>
                </a:moveTo>
                <a:cubicBezTo>
                  <a:pt x="4396999" y="1359581"/>
                  <a:pt x="4357811" y="1334079"/>
                  <a:pt x="4308673" y="1303600"/>
                </a:cubicBezTo>
                <a:cubicBezTo>
                  <a:pt x="4286281" y="1289294"/>
                  <a:pt x="4262022" y="1274366"/>
                  <a:pt x="4235897" y="1257571"/>
                </a:cubicBezTo>
                <a:cubicBezTo>
                  <a:pt x="4224701" y="1250729"/>
                  <a:pt x="4212883" y="1243265"/>
                  <a:pt x="4200443" y="1236423"/>
                </a:cubicBezTo>
                <a:cubicBezTo>
                  <a:pt x="4230299" y="1161781"/>
                  <a:pt x="4257046" y="1089628"/>
                  <a:pt x="4269486" y="1043599"/>
                </a:cubicBezTo>
                <a:cubicBezTo>
                  <a:pt x="4271974" y="1033647"/>
                  <a:pt x="4276328" y="1022451"/>
                  <a:pt x="4281304" y="1009389"/>
                </a:cubicBezTo>
                <a:cubicBezTo>
                  <a:pt x="4364654" y="1059772"/>
                  <a:pt x="4429965" y="1114509"/>
                  <a:pt x="4480348" y="1166758"/>
                </a:cubicBezTo>
                <a:cubicBezTo>
                  <a:pt x="4450492" y="1246997"/>
                  <a:pt x="4438051" y="1317906"/>
                  <a:pt x="4429343" y="1381974"/>
                </a:cubicBezTo>
                <a:close/>
                <a:moveTo>
                  <a:pt x="4255802" y="1724080"/>
                </a:moveTo>
                <a:cubicBezTo>
                  <a:pt x="4265754" y="1707285"/>
                  <a:pt x="4275084" y="1692357"/>
                  <a:pt x="4281926" y="1682405"/>
                </a:cubicBezTo>
                <a:cubicBezTo>
                  <a:pt x="4299964" y="1700443"/>
                  <a:pt x="4316759" y="1719726"/>
                  <a:pt x="4331687" y="1739630"/>
                </a:cubicBezTo>
                <a:cubicBezTo>
                  <a:pt x="4332309" y="1740874"/>
                  <a:pt x="4333553" y="1742118"/>
                  <a:pt x="4334175" y="1743362"/>
                </a:cubicBezTo>
                <a:cubicBezTo>
                  <a:pt x="4320491" y="1743362"/>
                  <a:pt x="4296233" y="1740252"/>
                  <a:pt x="4255802" y="1724702"/>
                </a:cubicBezTo>
                <a:close/>
                <a:moveTo>
                  <a:pt x="4327333" y="1901975"/>
                </a:moveTo>
                <a:cubicBezTo>
                  <a:pt x="4323601" y="1913793"/>
                  <a:pt x="4317381" y="1928721"/>
                  <a:pt x="4309917" y="1945516"/>
                </a:cubicBezTo>
                <a:cubicBezTo>
                  <a:pt x="4283170" y="1929966"/>
                  <a:pt x="4260778" y="1915037"/>
                  <a:pt x="4243362" y="1902597"/>
                </a:cubicBezTo>
                <a:cubicBezTo>
                  <a:pt x="4273840" y="1904463"/>
                  <a:pt x="4302453" y="1904463"/>
                  <a:pt x="4327333" y="1901975"/>
                </a:cubicBezTo>
                <a:close/>
                <a:moveTo>
                  <a:pt x="4278816" y="1002547"/>
                </a:moveTo>
                <a:cubicBezTo>
                  <a:pt x="4269486" y="996948"/>
                  <a:pt x="4259534" y="991350"/>
                  <a:pt x="4249582" y="985752"/>
                </a:cubicBezTo>
                <a:cubicBezTo>
                  <a:pt x="4175562" y="944078"/>
                  <a:pt x="4090968" y="908623"/>
                  <a:pt x="4005753" y="877522"/>
                </a:cubicBezTo>
                <a:cubicBezTo>
                  <a:pt x="4026280" y="830249"/>
                  <a:pt x="4043696" y="788575"/>
                  <a:pt x="4054892" y="758096"/>
                </a:cubicBezTo>
                <a:cubicBezTo>
                  <a:pt x="4064844" y="731350"/>
                  <a:pt x="4081639" y="697139"/>
                  <a:pt x="4102787" y="659196"/>
                </a:cubicBezTo>
                <a:cubicBezTo>
                  <a:pt x="4203553" y="700249"/>
                  <a:pt x="4303075" y="748766"/>
                  <a:pt x="4381448" y="804747"/>
                </a:cubicBezTo>
                <a:cubicBezTo>
                  <a:pt x="4337907" y="881876"/>
                  <a:pt x="4299964" y="952164"/>
                  <a:pt x="4278816" y="1001925"/>
                </a:cubicBezTo>
                <a:close/>
                <a:moveTo>
                  <a:pt x="4085371" y="1543697"/>
                </a:moveTo>
                <a:cubicBezTo>
                  <a:pt x="4105275" y="1554271"/>
                  <a:pt x="4124557" y="1564845"/>
                  <a:pt x="4143218" y="1576663"/>
                </a:cubicBezTo>
                <a:cubicBezTo>
                  <a:pt x="4131399" y="1595323"/>
                  <a:pt x="4113361" y="1625802"/>
                  <a:pt x="4095945" y="1661879"/>
                </a:cubicBezTo>
                <a:cubicBezTo>
                  <a:pt x="4049916" y="1653792"/>
                  <a:pt x="4013217" y="1662501"/>
                  <a:pt x="3987715" y="1673697"/>
                </a:cubicBezTo>
                <a:cubicBezTo>
                  <a:pt x="4021926" y="1620204"/>
                  <a:pt x="4064844" y="1567333"/>
                  <a:pt x="4085371" y="1543697"/>
                </a:cubicBezTo>
                <a:close/>
                <a:moveTo>
                  <a:pt x="4060490" y="2009583"/>
                </a:moveTo>
                <a:cubicBezTo>
                  <a:pt x="4060490" y="2009583"/>
                  <a:pt x="4060490" y="2009583"/>
                  <a:pt x="4060490" y="2009583"/>
                </a:cubicBezTo>
                <a:cubicBezTo>
                  <a:pt x="3987093" y="1946138"/>
                  <a:pt x="3964078" y="1913793"/>
                  <a:pt x="3957236" y="1898865"/>
                </a:cubicBezTo>
                <a:lnTo>
                  <a:pt x="3957236" y="1898865"/>
                </a:lnTo>
                <a:cubicBezTo>
                  <a:pt x="3957236" y="1898865"/>
                  <a:pt x="3955992" y="1896377"/>
                  <a:pt x="3954748" y="1892645"/>
                </a:cubicBezTo>
                <a:cubicBezTo>
                  <a:pt x="3954126" y="1890157"/>
                  <a:pt x="3954126" y="1888913"/>
                  <a:pt x="3954748" y="1888291"/>
                </a:cubicBezTo>
                <a:cubicBezTo>
                  <a:pt x="3955992" y="1887047"/>
                  <a:pt x="3965322" y="1880205"/>
                  <a:pt x="4008241" y="1880827"/>
                </a:cubicBezTo>
                <a:cubicBezTo>
                  <a:pt x="4041208" y="1881449"/>
                  <a:pt x="4082260" y="1886425"/>
                  <a:pt x="4126423" y="1891401"/>
                </a:cubicBezTo>
                <a:cubicBezTo>
                  <a:pt x="4101543" y="1929966"/>
                  <a:pt x="4074797" y="1982837"/>
                  <a:pt x="4061734" y="2010205"/>
                </a:cubicBezTo>
                <a:close/>
                <a:moveTo>
                  <a:pt x="4134510" y="1847860"/>
                </a:moveTo>
                <a:cubicBezTo>
                  <a:pt x="4107141" y="1844750"/>
                  <a:pt x="4081017" y="1841640"/>
                  <a:pt x="4057380" y="1839152"/>
                </a:cubicBezTo>
                <a:cubicBezTo>
                  <a:pt x="4052404" y="1782549"/>
                  <a:pt x="4074174" y="1718482"/>
                  <a:pt x="4098433" y="1666233"/>
                </a:cubicBezTo>
                <a:cubicBezTo>
                  <a:pt x="4118959" y="1669965"/>
                  <a:pt x="4141973" y="1677429"/>
                  <a:pt x="4166232" y="1689247"/>
                </a:cubicBezTo>
                <a:cubicBezTo>
                  <a:pt x="4199199" y="1705419"/>
                  <a:pt x="4225945" y="1717238"/>
                  <a:pt x="4248960" y="1725946"/>
                </a:cubicBezTo>
                <a:cubicBezTo>
                  <a:pt x="4228434" y="1762644"/>
                  <a:pt x="4207285" y="1809917"/>
                  <a:pt x="4202309" y="1855324"/>
                </a:cubicBezTo>
                <a:cubicBezTo>
                  <a:pt x="4179294" y="1852836"/>
                  <a:pt x="4156280" y="1850348"/>
                  <a:pt x="4134510" y="1847860"/>
                </a:cubicBezTo>
                <a:close/>
                <a:moveTo>
                  <a:pt x="4457334" y="2014559"/>
                </a:moveTo>
                <a:cubicBezTo>
                  <a:pt x="4420635" y="2093554"/>
                  <a:pt x="4388290" y="2163842"/>
                  <a:pt x="4367764" y="2199919"/>
                </a:cubicBezTo>
                <a:cubicBezTo>
                  <a:pt x="4321113" y="2182502"/>
                  <a:pt x="4271352" y="2158866"/>
                  <a:pt x="4217237" y="2125899"/>
                </a:cubicBezTo>
                <a:cubicBezTo>
                  <a:pt x="4235897" y="2094798"/>
                  <a:pt x="4283170" y="2013937"/>
                  <a:pt x="4311783" y="1951736"/>
                </a:cubicBezTo>
                <a:cubicBezTo>
                  <a:pt x="4353457" y="1975372"/>
                  <a:pt x="4403841" y="1999009"/>
                  <a:pt x="4457955" y="2013315"/>
                </a:cubicBezTo>
                <a:cubicBezTo>
                  <a:pt x="4457955" y="2013315"/>
                  <a:pt x="4457955" y="2013937"/>
                  <a:pt x="4457334" y="2014559"/>
                </a:cubicBezTo>
                <a:close/>
                <a:moveTo>
                  <a:pt x="4597286" y="1734654"/>
                </a:moveTo>
                <a:cubicBezTo>
                  <a:pt x="4617812" y="1748960"/>
                  <a:pt x="4643937" y="1764510"/>
                  <a:pt x="4678147" y="1780061"/>
                </a:cubicBezTo>
                <a:cubicBezTo>
                  <a:pt x="4697430" y="1788769"/>
                  <a:pt x="4717956" y="1796233"/>
                  <a:pt x="4738483" y="1803075"/>
                </a:cubicBezTo>
                <a:cubicBezTo>
                  <a:pt x="4690588" y="1877717"/>
                  <a:pt x="4643315" y="1961066"/>
                  <a:pt x="4602262" y="2035085"/>
                </a:cubicBezTo>
                <a:cubicBezTo>
                  <a:pt x="4553123" y="2029487"/>
                  <a:pt x="4505851" y="2020779"/>
                  <a:pt x="4464175" y="2010205"/>
                </a:cubicBezTo>
                <a:cubicBezTo>
                  <a:pt x="4504606" y="1921879"/>
                  <a:pt x="4552501" y="1818626"/>
                  <a:pt x="4597286" y="1734654"/>
                </a:cubicBezTo>
                <a:close/>
                <a:moveTo>
                  <a:pt x="4678770" y="2226043"/>
                </a:moveTo>
                <a:cubicBezTo>
                  <a:pt x="4651401" y="2232885"/>
                  <a:pt x="4617812" y="2238483"/>
                  <a:pt x="4579248" y="2239105"/>
                </a:cubicBezTo>
                <a:cubicBezTo>
                  <a:pt x="4556233" y="2239105"/>
                  <a:pt x="4530731" y="2238483"/>
                  <a:pt x="4502740" y="2234751"/>
                </a:cubicBezTo>
                <a:cubicBezTo>
                  <a:pt x="4518913" y="2202406"/>
                  <a:pt x="4556855" y="2127765"/>
                  <a:pt x="4604750" y="2040061"/>
                </a:cubicBezTo>
                <a:cubicBezTo>
                  <a:pt x="4666329" y="2046904"/>
                  <a:pt x="4730397" y="2048148"/>
                  <a:pt x="4790110" y="2040684"/>
                </a:cubicBezTo>
                <a:cubicBezTo>
                  <a:pt x="4739726" y="2127143"/>
                  <a:pt x="4699296" y="2193076"/>
                  <a:pt x="4678770" y="2226665"/>
                </a:cubicBezTo>
                <a:close/>
                <a:moveTo>
                  <a:pt x="4887765" y="2013315"/>
                </a:moveTo>
                <a:cubicBezTo>
                  <a:pt x="4860397" y="2023267"/>
                  <a:pt x="4829918" y="2030731"/>
                  <a:pt x="4798196" y="2035085"/>
                </a:cubicBezTo>
                <a:cubicBezTo>
                  <a:pt x="4821210" y="1995899"/>
                  <a:pt x="4845469" y="1952980"/>
                  <a:pt x="4871593" y="1906329"/>
                </a:cubicBezTo>
                <a:cubicBezTo>
                  <a:pt x="4884033" y="1883937"/>
                  <a:pt x="4899583" y="1859056"/>
                  <a:pt x="4916378" y="1832310"/>
                </a:cubicBezTo>
                <a:cubicBezTo>
                  <a:pt x="4957430" y="1834798"/>
                  <a:pt x="4992885" y="1833554"/>
                  <a:pt x="5016522" y="1832310"/>
                </a:cubicBezTo>
                <a:cubicBezTo>
                  <a:pt x="4968627" y="1896999"/>
                  <a:pt x="4925086" y="1959200"/>
                  <a:pt x="4887765" y="2013315"/>
                </a:cubicBezTo>
                <a:close/>
                <a:moveTo>
                  <a:pt x="4914512" y="1827956"/>
                </a:moveTo>
                <a:cubicBezTo>
                  <a:pt x="4863507" y="1824846"/>
                  <a:pt x="4803794" y="1817381"/>
                  <a:pt x="4745325" y="1799965"/>
                </a:cubicBezTo>
                <a:cubicBezTo>
                  <a:pt x="4765229" y="1769487"/>
                  <a:pt x="4784511" y="1740252"/>
                  <a:pt x="4803794" y="1713506"/>
                </a:cubicBezTo>
                <a:cubicBezTo>
                  <a:pt x="4831162" y="1675563"/>
                  <a:pt x="4857909" y="1636998"/>
                  <a:pt x="4883411" y="1598433"/>
                </a:cubicBezTo>
                <a:cubicBezTo>
                  <a:pt x="4899583" y="1605898"/>
                  <a:pt x="4914512" y="1612740"/>
                  <a:pt x="4928818" y="1619582"/>
                </a:cubicBezTo>
                <a:lnTo>
                  <a:pt x="4935038" y="1622692"/>
                </a:lnTo>
                <a:cubicBezTo>
                  <a:pt x="4966761" y="1636998"/>
                  <a:pt x="5002215" y="1645706"/>
                  <a:pt x="5037048" y="1650682"/>
                </a:cubicBezTo>
                <a:cubicBezTo>
                  <a:pt x="4992263" y="1711640"/>
                  <a:pt x="4949344" y="1773219"/>
                  <a:pt x="4913890" y="1827956"/>
                </a:cubicBezTo>
                <a:close/>
                <a:moveTo>
                  <a:pt x="5157096" y="1651304"/>
                </a:moveTo>
                <a:cubicBezTo>
                  <a:pt x="5130972" y="1652549"/>
                  <a:pt x="5089919" y="1652549"/>
                  <a:pt x="5045134" y="1646950"/>
                </a:cubicBezTo>
                <a:cubicBezTo>
                  <a:pt x="5084943" y="1592835"/>
                  <a:pt x="5125374" y="1538720"/>
                  <a:pt x="5162694" y="1490203"/>
                </a:cubicBezTo>
                <a:cubicBezTo>
                  <a:pt x="5219298" y="1495802"/>
                  <a:pt x="5266570" y="1495180"/>
                  <a:pt x="5295183" y="1493936"/>
                </a:cubicBezTo>
                <a:cubicBezTo>
                  <a:pt x="5249154" y="1541830"/>
                  <a:pt x="5202503" y="1595323"/>
                  <a:pt x="5157096" y="1651304"/>
                </a:cubicBezTo>
                <a:close/>
                <a:moveTo>
                  <a:pt x="5077479" y="1267523"/>
                </a:moveTo>
                <a:cubicBezTo>
                  <a:pt x="5122886" y="1284940"/>
                  <a:pt x="5171402" y="1300490"/>
                  <a:pt x="5223029" y="1314174"/>
                </a:cubicBezTo>
                <a:cubicBezTo>
                  <a:pt x="5243556" y="1319772"/>
                  <a:pt x="5264082" y="1324748"/>
                  <a:pt x="5283365" y="1329103"/>
                </a:cubicBezTo>
                <a:cubicBezTo>
                  <a:pt x="5259106" y="1359581"/>
                  <a:pt x="5213699" y="1416806"/>
                  <a:pt x="5160206" y="1485849"/>
                </a:cubicBezTo>
                <a:cubicBezTo>
                  <a:pt x="5104847" y="1480251"/>
                  <a:pt x="5041402" y="1469055"/>
                  <a:pt x="4978579" y="1447285"/>
                </a:cubicBezTo>
                <a:cubicBezTo>
                  <a:pt x="5023364" y="1372021"/>
                  <a:pt x="5058819" y="1307332"/>
                  <a:pt x="5077479" y="1267523"/>
                </a:cubicBezTo>
                <a:close/>
                <a:moveTo>
                  <a:pt x="4882167" y="1592835"/>
                </a:moveTo>
                <a:cubicBezTo>
                  <a:pt x="4829296" y="1567955"/>
                  <a:pt x="4770827" y="1537476"/>
                  <a:pt x="4722932" y="1502644"/>
                </a:cubicBezTo>
                <a:cubicBezTo>
                  <a:pt x="4747191" y="1451017"/>
                  <a:pt x="4771449" y="1396280"/>
                  <a:pt x="4792598" y="1345897"/>
                </a:cubicBezTo>
                <a:cubicBezTo>
                  <a:pt x="4808148" y="1357715"/>
                  <a:pt x="4825564" y="1370777"/>
                  <a:pt x="4845469" y="1385084"/>
                </a:cubicBezTo>
                <a:cubicBezTo>
                  <a:pt x="4885277" y="1413074"/>
                  <a:pt x="4928196" y="1434222"/>
                  <a:pt x="4972359" y="1449773"/>
                </a:cubicBezTo>
                <a:cubicBezTo>
                  <a:pt x="4944990" y="1495180"/>
                  <a:pt x="4914512" y="1544319"/>
                  <a:pt x="4882167" y="1593457"/>
                </a:cubicBezTo>
                <a:close/>
                <a:moveTo>
                  <a:pt x="4863507" y="1155561"/>
                </a:moveTo>
                <a:cubicBezTo>
                  <a:pt x="4851067" y="1189150"/>
                  <a:pt x="4824320" y="1258815"/>
                  <a:pt x="4790731" y="1338433"/>
                </a:cubicBezTo>
                <a:cubicBezTo>
                  <a:pt x="4720444" y="1282452"/>
                  <a:pt x="4701784" y="1250729"/>
                  <a:pt x="4698674" y="1233935"/>
                </a:cubicBezTo>
                <a:cubicBezTo>
                  <a:pt x="4700540" y="1228337"/>
                  <a:pt x="4702406" y="1222739"/>
                  <a:pt x="4703650" y="1217763"/>
                </a:cubicBezTo>
                <a:lnTo>
                  <a:pt x="4709870" y="1198480"/>
                </a:lnTo>
                <a:cubicBezTo>
                  <a:pt x="4732884" y="1126327"/>
                  <a:pt x="4752167" y="1087140"/>
                  <a:pt x="4763985" y="1067858"/>
                </a:cubicBezTo>
                <a:cubicBezTo>
                  <a:pt x="4792598" y="1098958"/>
                  <a:pt x="4825564" y="1128193"/>
                  <a:pt x="4863507" y="1154939"/>
                </a:cubicBezTo>
                <a:close/>
                <a:moveTo>
                  <a:pt x="4777047" y="554698"/>
                </a:moveTo>
                <a:cubicBezTo>
                  <a:pt x="4781402" y="562163"/>
                  <a:pt x="4785133" y="569005"/>
                  <a:pt x="4787622" y="574603"/>
                </a:cubicBezTo>
                <a:cubicBezTo>
                  <a:pt x="4865373" y="731972"/>
                  <a:pt x="4818100" y="898049"/>
                  <a:pt x="4783890" y="982642"/>
                </a:cubicBezTo>
                <a:cubicBezTo>
                  <a:pt x="4772693" y="940967"/>
                  <a:pt x="4745325" y="866326"/>
                  <a:pt x="4676281" y="750632"/>
                </a:cubicBezTo>
                <a:cubicBezTo>
                  <a:pt x="4720444" y="662928"/>
                  <a:pt x="4758387" y="590775"/>
                  <a:pt x="4777047" y="554698"/>
                </a:cubicBezTo>
                <a:close/>
                <a:moveTo>
                  <a:pt x="4670683" y="750632"/>
                </a:moveTo>
                <a:cubicBezTo>
                  <a:pt x="4633985" y="823407"/>
                  <a:pt x="4593554" y="906135"/>
                  <a:pt x="4556855" y="986374"/>
                </a:cubicBezTo>
                <a:cubicBezTo>
                  <a:pt x="4538195" y="960872"/>
                  <a:pt x="4517668" y="933503"/>
                  <a:pt x="4494032" y="903647"/>
                </a:cubicBezTo>
                <a:cubicBezTo>
                  <a:pt x="4466042" y="868192"/>
                  <a:pt x="4429343" y="835226"/>
                  <a:pt x="4386424" y="804125"/>
                </a:cubicBezTo>
                <a:cubicBezTo>
                  <a:pt x="4400730" y="779244"/>
                  <a:pt x="4415659" y="753120"/>
                  <a:pt x="4430587" y="726995"/>
                </a:cubicBezTo>
                <a:cubicBezTo>
                  <a:pt x="4460443" y="674125"/>
                  <a:pt x="4490922" y="620632"/>
                  <a:pt x="4518291" y="570249"/>
                </a:cubicBezTo>
                <a:cubicBezTo>
                  <a:pt x="4562453" y="603215"/>
                  <a:pt x="4599152" y="638670"/>
                  <a:pt x="4623411" y="675991"/>
                </a:cubicBezTo>
                <a:cubicBezTo>
                  <a:pt x="4640827" y="702737"/>
                  <a:pt x="4656377" y="726995"/>
                  <a:pt x="4670061" y="750632"/>
                </a:cubicBezTo>
                <a:close/>
                <a:moveTo>
                  <a:pt x="4366520" y="248047"/>
                </a:moveTo>
                <a:cubicBezTo>
                  <a:pt x="4436807" y="275415"/>
                  <a:pt x="4500874" y="307138"/>
                  <a:pt x="4558721" y="343836"/>
                </a:cubicBezTo>
                <a:cubicBezTo>
                  <a:pt x="4575515" y="354411"/>
                  <a:pt x="4591066" y="364985"/>
                  <a:pt x="4605372" y="375559"/>
                </a:cubicBezTo>
                <a:cubicBezTo>
                  <a:pt x="4593554" y="419100"/>
                  <a:pt x="4559344" y="486899"/>
                  <a:pt x="4517668" y="564029"/>
                </a:cubicBezTo>
                <a:cubicBezTo>
                  <a:pt x="4441161" y="508048"/>
                  <a:pt x="4344127" y="459531"/>
                  <a:pt x="4250204" y="420344"/>
                </a:cubicBezTo>
                <a:cubicBezTo>
                  <a:pt x="4302453" y="340726"/>
                  <a:pt x="4348482" y="273549"/>
                  <a:pt x="4366520" y="248047"/>
                </a:cubicBezTo>
                <a:close/>
                <a:moveTo>
                  <a:pt x="4100921" y="653598"/>
                </a:moveTo>
                <a:cubicBezTo>
                  <a:pt x="4054270" y="634938"/>
                  <a:pt x="4008863" y="618144"/>
                  <a:pt x="3965944" y="603837"/>
                </a:cubicBezTo>
                <a:cubicBezTo>
                  <a:pt x="3940442" y="595129"/>
                  <a:pt x="3914939" y="587043"/>
                  <a:pt x="3890681" y="579579"/>
                </a:cubicBezTo>
                <a:cubicBezTo>
                  <a:pt x="3938576" y="495607"/>
                  <a:pt x="3983983" y="412880"/>
                  <a:pt x="4021303" y="343214"/>
                </a:cubicBezTo>
                <a:cubicBezTo>
                  <a:pt x="4090347" y="364985"/>
                  <a:pt x="4167476" y="391731"/>
                  <a:pt x="4243362" y="422832"/>
                </a:cubicBezTo>
                <a:cubicBezTo>
                  <a:pt x="4194223" y="497473"/>
                  <a:pt x="4140730" y="582689"/>
                  <a:pt x="4100921" y="654220"/>
                </a:cubicBezTo>
                <a:close/>
                <a:moveTo>
                  <a:pt x="3906853" y="136085"/>
                </a:moveTo>
                <a:cubicBezTo>
                  <a:pt x="3970920" y="146659"/>
                  <a:pt x="4061734" y="165319"/>
                  <a:pt x="4104031" y="173405"/>
                </a:cubicBezTo>
                <a:cubicBezTo>
                  <a:pt x="4089102" y="203262"/>
                  <a:pt x="4058624" y="262353"/>
                  <a:pt x="4018815" y="336994"/>
                </a:cubicBezTo>
                <a:cubicBezTo>
                  <a:pt x="3924270" y="307760"/>
                  <a:pt x="3844652" y="287233"/>
                  <a:pt x="3804221" y="277281"/>
                </a:cubicBezTo>
                <a:lnTo>
                  <a:pt x="3906231" y="135463"/>
                </a:lnTo>
                <a:close/>
                <a:moveTo>
                  <a:pt x="3633790" y="514268"/>
                </a:moveTo>
                <a:cubicBezTo>
                  <a:pt x="3684795" y="526086"/>
                  <a:pt x="3777475" y="549100"/>
                  <a:pt x="3884461" y="582067"/>
                </a:cubicBezTo>
                <a:cubicBezTo>
                  <a:pt x="3841542" y="657330"/>
                  <a:pt x="3796135" y="733216"/>
                  <a:pt x="3751972" y="800393"/>
                </a:cubicBezTo>
                <a:cubicBezTo>
                  <a:pt x="3646853" y="773646"/>
                  <a:pt x="3521828" y="764938"/>
                  <a:pt x="3457139" y="758096"/>
                </a:cubicBezTo>
                <a:lnTo>
                  <a:pt x="3633790" y="513646"/>
                </a:lnTo>
                <a:close/>
                <a:moveTo>
                  <a:pt x="3266804" y="1021829"/>
                </a:moveTo>
                <a:cubicBezTo>
                  <a:pt x="3318430" y="1027427"/>
                  <a:pt x="3426039" y="1039867"/>
                  <a:pt x="3553551" y="1060394"/>
                </a:cubicBezTo>
                <a:cubicBezTo>
                  <a:pt x="3460871" y="1178576"/>
                  <a:pt x="3410488" y="1265035"/>
                  <a:pt x="3391206" y="1302356"/>
                </a:cubicBezTo>
                <a:cubicBezTo>
                  <a:pt x="3282976" y="1287428"/>
                  <a:pt x="3146755" y="1281830"/>
                  <a:pt x="3081444" y="1278720"/>
                </a:cubicBezTo>
                <a:lnTo>
                  <a:pt x="3266804" y="1021829"/>
                </a:lnTo>
                <a:close/>
                <a:moveTo>
                  <a:pt x="2882401" y="1577907"/>
                </a:moveTo>
                <a:cubicBezTo>
                  <a:pt x="2899195" y="1555515"/>
                  <a:pt x="2913501" y="1536232"/>
                  <a:pt x="2925319" y="1520060"/>
                </a:cubicBezTo>
                <a:cubicBezTo>
                  <a:pt x="2949578" y="1488337"/>
                  <a:pt x="2963262" y="1469677"/>
                  <a:pt x="2963262" y="1469677"/>
                </a:cubicBezTo>
                <a:cubicBezTo>
                  <a:pt x="2963262" y="1469677"/>
                  <a:pt x="2950200" y="1488337"/>
                  <a:pt x="2927807" y="1521304"/>
                </a:cubicBezTo>
                <a:cubicBezTo>
                  <a:pt x="2916611" y="1537476"/>
                  <a:pt x="2902305" y="1557381"/>
                  <a:pt x="2886755" y="1580395"/>
                </a:cubicBezTo>
                <a:cubicBezTo>
                  <a:pt x="2876181" y="1595323"/>
                  <a:pt x="2864362" y="1612118"/>
                  <a:pt x="2852544" y="1629534"/>
                </a:cubicBezTo>
                <a:lnTo>
                  <a:pt x="2848190" y="1623936"/>
                </a:lnTo>
                <a:cubicBezTo>
                  <a:pt x="2860630" y="1607142"/>
                  <a:pt x="2871826" y="1591591"/>
                  <a:pt x="2883023" y="1577285"/>
                </a:cubicBezTo>
                <a:close/>
                <a:moveTo>
                  <a:pt x="2129145" y="758718"/>
                </a:moveTo>
                <a:cubicBezTo>
                  <a:pt x="2064456" y="764938"/>
                  <a:pt x="1940053" y="773646"/>
                  <a:pt x="1834311" y="801015"/>
                </a:cubicBezTo>
                <a:cubicBezTo>
                  <a:pt x="1790149" y="733216"/>
                  <a:pt x="1744742" y="657952"/>
                  <a:pt x="1701823" y="582689"/>
                </a:cubicBezTo>
                <a:cubicBezTo>
                  <a:pt x="1808809" y="549722"/>
                  <a:pt x="1901489" y="526708"/>
                  <a:pt x="1952494" y="514890"/>
                </a:cubicBezTo>
                <a:lnTo>
                  <a:pt x="2129145" y="759340"/>
                </a:lnTo>
                <a:close/>
                <a:moveTo>
                  <a:pt x="1678809" y="136085"/>
                </a:moveTo>
                <a:lnTo>
                  <a:pt x="1780818" y="277903"/>
                </a:lnTo>
                <a:cubicBezTo>
                  <a:pt x="1740388" y="287855"/>
                  <a:pt x="1660770" y="307760"/>
                  <a:pt x="1566225" y="337616"/>
                </a:cubicBezTo>
                <a:cubicBezTo>
                  <a:pt x="1526416" y="262975"/>
                  <a:pt x="1495937" y="203884"/>
                  <a:pt x="1481009" y="174027"/>
                </a:cubicBezTo>
                <a:cubicBezTo>
                  <a:pt x="1523928" y="165319"/>
                  <a:pt x="1614741" y="147281"/>
                  <a:pt x="1678187" y="136707"/>
                </a:cubicBezTo>
                <a:close/>
                <a:moveTo>
                  <a:pt x="1564359" y="342592"/>
                </a:moveTo>
                <a:cubicBezTo>
                  <a:pt x="1601679" y="412880"/>
                  <a:pt x="1647086" y="495607"/>
                  <a:pt x="1694981" y="578957"/>
                </a:cubicBezTo>
                <a:cubicBezTo>
                  <a:pt x="1670101" y="586421"/>
                  <a:pt x="1645220" y="594507"/>
                  <a:pt x="1619718" y="603215"/>
                </a:cubicBezTo>
                <a:cubicBezTo>
                  <a:pt x="1577421" y="617522"/>
                  <a:pt x="1531392" y="634316"/>
                  <a:pt x="1484741" y="652976"/>
                </a:cubicBezTo>
                <a:cubicBezTo>
                  <a:pt x="1444932" y="581445"/>
                  <a:pt x="1391439" y="496229"/>
                  <a:pt x="1342301" y="421588"/>
                </a:cubicBezTo>
                <a:cubicBezTo>
                  <a:pt x="1418186" y="390487"/>
                  <a:pt x="1495315" y="363741"/>
                  <a:pt x="1564359" y="341970"/>
                </a:cubicBezTo>
                <a:close/>
                <a:moveTo>
                  <a:pt x="948567" y="1416184"/>
                </a:moveTo>
                <a:cubicBezTo>
                  <a:pt x="976558" y="1493314"/>
                  <a:pt x="1011390" y="1577285"/>
                  <a:pt x="1052443" y="1655036"/>
                </a:cubicBezTo>
                <a:cubicBezTo>
                  <a:pt x="1047467" y="1671209"/>
                  <a:pt x="1033161" y="1697333"/>
                  <a:pt x="990864" y="1727812"/>
                </a:cubicBezTo>
                <a:cubicBezTo>
                  <a:pt x="975936" y="1699821"/>
                  <a:pt x="961630" y="1674319"/>
                  <a:pt x="947323" y="1651926"/>
                </a:cubicBezTo>
                <a:cubicBezTo>
                  <a:pt x="921821" y="1611496"/>
                  <a:pt x="895074" y="1559247"/>
                  <a:pt x="868328" y="1503888"/>
                </a:cubicBezTo>
                <a:cubicBezTo>
                  <a:pt x="871438" y="1502022"/>
                  <a:pt x="873926" y="1499534"/>
                  <a:pt x="877036" y="1497668"/>
                </a:cubicBezTo>
                <a:cubicBezTo>
                  <a:pt x="908759" y="1472787"/>
                  <a:pt x="934261" y="1446041"/>
                  <a:pt x="948567" y="1416184"/>
                </a:cubicBezTo>
                <a:close/>
                <a:moveTo>
                  <a:pt x="893830" y="1240777"/>
                </a:moveTo>
                <a:cubicBezTo>
                  <a:pt x="893830" y="1236423"/>
                  <a:pt x="898184" y="1174844"/>
                  <a:pt x="1028185" y="994460"/>
                </a:cubicBezTo>
                <a:cubicBezTo>
                  <a:pt x="1053065" y="1049197"/>
                  <a:pt x="1076080" y="1102068"/>
                  <a:pt x="1095362" y="1149963"/>
                </a:cubicBezTo>
                <a:cubicBezTo>
                  <a:pt x="1097228" y="1154939"/>
                  <a:pt x="1099094" y="1159915"/>
                  <a:pt x="1100960" y="1164892"/>
                </a:cubicBezTo>
                <a:cubicBezTo>
                  <a:pt x="996462" y="1272500"/>
                  <a:pt x="954165" y="1368911"/>
                  <a:pt x="944835" y="1392548"/>
                </a:cubicBezTo>
                <a:cubicBezTo>
                  <a:pt x="924309" y="1334701"/>
                  <a:pt x="906893" y="1281830"/>
                  <a:pt x="893830" y="1240155"/>
                </a:cubicBezTo>
                <a:close/>
                <a:moveTo>
                  <a:pt x="908137" y="1780061"/>
                </a:moveTo>
                <a:cubicBezTo>
                  <a:pt x="942347" y="1764510"/>
                  <a:pt x="968472" y="1748960"/>
                  <a:pt x="988998" y="1734654"/>
                </a:cubicBezTo>
                <a:cubicBezTo>
                  <a:pt x="1033783" y="1818626"/>
                  <a:pt x="1081056" y="1921879"/>
                  <a:pt x="1122109" y="2010205"/>
                </a:cubicBezTo>
                <a:cubicBezTo>
                  <a:pt x="1080434" y="2020779"/>
                  <a:pt x="1033161" y="2029487"/>
                  <a:pt x="984022" y="2035085"/>
                </a:cubicBezTo>
                <a:cubicBezTo>
                  <a:pt x="943591" y="1961066"/>
                  <a:pt x="895696" y="1877717"/>
                  <a:pt x="847801" y="1803075"/>
                </a:cubicBezTo>
                <a:cubicBezTo>
                  <a:pt x="868328" y="1796855"/>
                  <a:pt x="888854" y="1789391"/>
                  <a:pt x="908137" y="1780061"/>
                </a:cubicBezTo>
                <a:close/>
                <a:moveTo>
                  <a:pt x="1056797" y="1655036"/>
                </a:moveTo>
                <a:lnTo>
                  <a:pt x="1053687" y="1648816"/>
                </a:lnTo>
                <a:cubicBezTo>
                  <a:pt x="1045601" y="1633266"/>
                  <a:pt x="1037515" y="1617094"/>
                  <a:pt x="1030051" y="1601543"/>
                </a:cubicBezTo>
                <a:cubicBezTo>
                  <a:pt x="1027563" y="1499534"/>
                  <a:pt x="1049333" y="1460969"/>
                  <a:pt x="1153209" y="1389438"/>
                </a:cubicBezTo>
                <a:cubicBezTo>
                  <a:pt x="1155075" y="1403744"/>
                  <a:pt x="1156941" y="1418050"/>
                  <a:pt x="1158185" y="1431734"/>
                </a:cubicBezTo>
                <a:cubicBezTo>
                  <a:pt x="1169381" y="1525658"/>
                  <a:pt x="1179333" y="1607764"/>
                  <a:pt x="1233449" y="1694845"/>
                </a:cubicBezTo>
                <a:cubicBezTo>
                  <a:pt x="1228472" y="1701065"/>
                  <a:pt x="1223496" y="1707285"/>
                  <a:pt x="1219142" y="1713506"/>
                </a:cubicBezTo>
                <a:cubicBezTo>
                  <a:pt x="1186176" y="1757668"/>
                  <a:pt x="1169381" y="1792501"/>
                  <a:pt x="1166893" y="1821114"/>
                </a:cubicBezTo>
                <a:cubicBezTo>
                  <a:pt x="1126463" y="1775085"/>
                  <a:pt x="1089764" y="1717238"/>
                  <a:pt x="1056797" y="1655036"/>
                </a:cubicBezTo>
                <a:close/>
                <a:moveTo>
                  <a:pt x="1276989" y="1303600"/>
                </a:moveTo>
                <a:cubicBezTo>
                  <a:pt x="1228472" y="1334701"/>
                  <a:pt x="1188664" y="1359581"/>
                  <a:pt x="1156319" y="1381352"/>
                </a:cubicBezTo>
                <a:cubicBezTo>
                  <a:pt x="1147611" y="1317284"/>
                  <a:pt x="1135171" y="1246997"/>
                  <a:pt x="1105314" y="1166136"/>
                </a:cubicBezTo>
                <a:cubicBezTo>
                  <a:pt x="1156319" y="1113887"/>
                  <a:pt x="1221630" y="1059150"/>
                  <a:pt x="1304358" y="1008767"/>
                </a:cubicBezTo>
                <a:cubicBezTo>
                  <a:pt x="1309956" y="1021829"/>
                  <a:pt x="1313688" y="1033025"/>
                  <a:pt x="1316176" y="1042977"/>
                </a:cubicBezTo>
                <a:cubicBezTo>
                  <a:pt x="1328616" y="1089006"/>
                  <a:pt x="1355363" y="1161781"/>
                  <a:pt x="1385219" y="1235801"/>
                </a:cubicBezTo>
                <a:cubicBezTo>
                  <a:pt x="1372779" y="1242643"/>
                  <a:pt x="1360961" y="1249485"/>
                  <a:pt x="1349765" y="1256949"/>
                </a:cubicBezTo>
                <a:cubicBezTo>
                  <a:pt x="1323640" y="1273744"/>
                  <a:pt x="1299382" y="1289294"/>
                  <a:pt x="1276989" y="1302978"/>
                </a:cubicBezTo>
                <a:close/>
                <a:moveTo>
                  <a:pt x="1330482" y="1724080"/>
                </a:moveTo>
                <a:cubicBezTo>
                  <a:pt x="1290052" y="1739630"/>
                  <a:pt x="1265793" y="1743362"/>
                  <a:pt x="1252109" y="1742740"/>
                </a:cubicBezTo>
                <a:cubicBezTo>
                  <a:pt x="1252731" y="1741496"/>
                  <a:pt x="1253975" y="1740252"/>
                  <a:pt x="1254597" y="1739008"/>
                </a:cubicBezTo>
                <a:cubicBezTo>
                  <a:pt x="1269525" y="1719104"/>
                  <a:pt x="1286320" y="1699821"/>
                  <a:pt x="1304358" y="1681783"/>
                </a:cubicBezTo>
                <a:cubicBezTo>
                  <a:pt x="1311200" y="1691735"/>
                  <a:pt x="1320530" y="1706663"/>
                  <a:pt x="1330482" y="1723458"/>
                </a:cubicBezTo>
                <a:close/>
                <a:moveTo>
                  <a:pt x="1336080" y="985752"/>
                </a:moveTo>
                <a:cubicBezTo>
                  <a:pt x="1326128" y="991350"/>
                  <a:pt x="1316176" y="996948"/>
                  <a:pt x="1306846" y="1002547"/>
                </a:cubicBezTo>
                <a:cubicBezTo>
                  <a:pt x="1285697" y="952164"/>
                  <a:pt x="1247755" y="882498"/>
                  <a:pt x="1204214" y="805369"/>
                </a:cubicBezTo>
                <a:cubicBezTo>
                  <a:pt x="1282587" y="749388"/>
                  <a:pt x="1382109" y="700871"/>
                  <a:pt x="1482875" y="659818"/>
                </a:cubicBezTo>
                <a:cubicBezTo>
                  <a:pt x="1504023" y="697761"/>
                  <a:pt x="1520818" y="731972"/>
                  <a:pt x="1530770" y="758718"/>
                </a:cubicBezTo>
                <a:cubicBezTo>
                  <a:pt x="1541966" y="789197"/>
                  <a:pt x="1559382" y="830871"/>
                  <a:pt x="1579909" y="878144"/>
                </a:cubicBezTo>
                <a:cubicBezTo>
                  <a:pt x="1494693" y="908623"/>
                  <a:pt x="1410100" y="944699"/>
                  <a:pt x="1336080" y="986374"/>
                </a:cubicBezTo>
                <a:close/>
                <a:moveTo>
                  <a:pt x="1027563" y="343214"/>
                </a:moveTo>
                <a:cubicBezTo>
                  <a:pt x="1085410" y="306516"/>
                  <a:pt x="1149477" y="274793"/>
                  <a:pt x="1219764" y="247425"/>
                </a:cubicBezTo>
                <a:cubicBezTo>
                  <a:pt x="1237181" y="272927"/>
                  <a:pt x="1283831" y="340104"/>
                  <a:pt x="1336080" y="419722"/>
                </a:cubicBezTo>
                <a:cubicBezTo>
                  <a:pt x="1242157" y="458909"/>
                  <a:pt x="1144501" y="507425"/>
                  <a:pt x="1068616" y="563407"/>
                </a:cubicBezTo>
                <a:cubicBezTo>
                  <a:pt x="1026941" y="486277"/>
                  <a:pt x="992730" y="418478"/>
                  <a:pt x="980912" y="374937"/>
                </a:cubicBezTo>
                <a:cubicBezTo>
                  <a:pt x="995218" y="364363"/>
                  <a:pt x="1010768" y="353789"/>
                  <a:pt x="1027563" y="343214"/>
                </a:cubicBezTo>
                <a:close/>
                <a:moveTo>
                  <a:pt x="961630" y="675991"/>
                </a:moveTo>
                <a:cubicBezTo>
                  <a:pt x="985888" y="638670"/>
                  <a:pt x="1022587" y="603215"/>
                  <a:pt x="1066749" y="570249"/>
                </a:cubicBezTo>
                <a:cubicBezTo>
                  <a:pt x="1094118" y="620010"/>
                  <a:pt x="1124597" y="674125"/>
                  <a:pt x="1154453" y="726995"/>
                </a:cubicBezTo>
                <a:cubicBezTo>
                  <a:pt x="1169381" y="753120"/>
                  <a:pt x="1184310" y="779244"/>
                  <a:pt x="1198616" y="804125"/>
                </a:cubicBezTo>
                <a:cubicBezTo>
                  <a:pt x="1155697" y="834603"/>
                  <a:pt x="1118998" y="868192"/>
                  <a:pt x="1091008" y="903647"/>
                </a:cubicBezTo>
                <a:cubicBezTo>
                  <a:pt x="1067372" y="933503"/>
                  <a:pt x="1046845" y="960872"/>
                  <a:pt x="1028185" y="986374"/>
                </a:cubicBezTo>
                <a:cubicBezTo>
                  <a:pt x="991486" y="906135"/>
                  <a:pt x="951055" y="823407"/>
                  <a:pt x="914357" y="750632"/>
                </a:cubicBezTo>
                <a:cubicBezTo>
                  <a:pt x="928041" y="727618"/>
                  <a:pt x="943591" y="702737"/>
                  <a:pt x="961008" y="675991"/>
                </a:cubicBezTo>
                <a:close/>
                <a:moveTo>
                  <a:pt x="798663" y="573981"/>
                </a:moveTo>
                <a:cubicBezTo>
                  <a:pt x="801151" y="568383"/>
                  <a:pt x="804883" y="562163"/>
                  <a:pt x="809237" y="554076"/>
                </a:cubicBezTo>
                <a:cubicBezTo>
                  <a:pt x="827897" y="589531"/>
                  <a:pt x="865840" y="662306"/>
                  <a:pt x="910003" y="750010"/>
                </a:cubicBezTo>
                <a:cubicBezTo>
                  <a:pt x="840959" y="865704"/>
                  <a:pt x="813591" y="940345"/>
                  <a:pt x="802395" y="982020"/>
                </a:cubicBezTo>
                <a:cubicBezTo>
                  <a:pt x="767562" y="898049"/>
                  <a:pt x="720289" y="731350"/>
                  <a:pt x="798663" y="573981"/>
                </a:cubicBezTo>
                <a:close/>
                <a:moveTo>
                  <a:pt x="821677" y="1068480"/>
                </a:moveTo>
                <a:cubicBezTo>
                  <a:pt x="833495" y="1088384"/>
                  <a:pt x="852778" y="1126949"/>
                  <a:pt x="875792" y="1199102"/>
                </a:cubicBezTo>
                <a:lnTo>
                  <a:pt x="882012" y="1218384"/>
                </a:lnTo>
                <a:cubicBezTo>
                  <a:pt x="883878" y="1223361"/>
                  <a:pt x="885122" y="1228959"/>
                  <a:pt x="886988" y="1234557"/>
                </a:cubicBezTo>
                <a:cubicBezTo>
                  <a:pt x="883878" y="1251351"/>
                  <a:pt x="865218" y="1283074"/>
                  <a:pt x="794930" y="1339055"/>
                </a:cubicBezTo>
                <a:cubicBezTo>
                  <a:pt x="761342" y="1259437"/>
                  <a:pt x="734595" y="1189772"/>
                  <a:pt x="722155" y="1156183"/>
                </a:cubicBezTo>
                <a:cubicBezTo>
                  <a:pt x="760098" y="1129437"/>
                  <a:pt x="793064" y="1100202"/>
                  <a:pt x="821677" y="1069102"/>
                </a:cubicBezTo>
                <a:close/>
                <a:moveTo>
                  <a:pt x="740193" y="1385084"/>
                </a:moveTo>
                <a:cubicBezTo>
                  <a:pt x="760098" y="1370777"/>
                  <a:pt x="778136" y="1357715"/>
                  <a:pt x="793064" y="1345897"/>
                </a:cubicBezTo>
                <a:cubicBezTo>
                  <a:pt x="814213" y="1396280"/>
                  <a:pt x="838471" y="1451017"/>
                  <a:pt x="862730" y="1502644"/>
                </a:cubicBezTo>
                <a:cubicBezTo>
                  <a:pt x="815457" y="1537476"/>
                  <a:pt x="756366" y="1567955"/>
                  <a:pt x="703495" y="1592835"/>
                </a:cubicBezTo>
                <a:cubicBezTo>
                  <a:pt x="671150" y="1543697"/>
                  <a:pt x="640672" y="1494558"/>
                  <a:pt x="613303" y="1449151"/>
                </a:cubicBezTo>
                <a:cubicBezTo>
                  <a:pt x="656844" y="1433600"/>
                  <a:pt x="700385" y="1412452"/>
                  <a:pt x="739572" y="1384462"/>
                </a:cubicBezTo>
                <a:close/>
                <a:moveTo>
                  <a:pt x="362633" y="1314174"/>
                </a:moveTo>
                <a:cubicBezTo>
                  <a:pt x="414260" y="1300490"/>
                  <a:pt x="462776" y="1284940"/>
                  <a:pt x="508183" y="1267523"/>
                </a:cubicBezTo>
                <a:cubicBezTo>
                  <a:pt x="526844" y="1307332"/>
                  <a:pt x="561676" y="1372021"/>
                  <a:pt x="607083" y="1447285"/>
                </a:cubicBezTo>
                <a:cubicBezTo>
                  <a:pt x="544260" y="1469677"/>
                  <a:pt x="480193" y="1480873"/>
                  <a:pt x="425456" y="1485849"/>
                </a:cubicBezTo>
                <a:cubicBezTo>
                  <a:pt x="372585" y="1416806"/>
                  <a:pt x="326556" y="1359581"/>
                  <a:pt x="302298" y="1329103"/>
                </a:cubicBezTo>
                <a:cubicBezTo>
                  <a:pt x="321580" y="1324748"/>
                  <a:pt x="342106" y="1319772"/>
                  <a:pt x="362633" y="1314174"/>
                </a:cubicBezTo>
                <a:close/>
                <a:moveTo>
                  <a:pt x="429188" y="1651304"/>
                </a:moveTo>
                <a:cubicBezTo>
                  <a:pt x="383781" y="1595945"/>
                  <a:pt x="337130" y="1541830"/>
                  <a:pt x="291101" y="1493936"/>
                </a:cubicBezTo>
                <a:cubicBezTo>
                  <a:pt x="319714" y="1495180"/>
                  <a:pt x="366987" y="1495802"/>
                  <a:pt x="423590" y="1490203"/>
                </a:cubicBezTo>
                <a:cubicBezTo>
                  <a:pt x="460910" y="1538720"/>
                  <a:pt x="501341" y="1592213"/>
                  <a:pt x="541150" y="1646950"/>
                </a:cubicBezTo>
                <a:cubicBezTo>
                  <a:pt x="496987" y="1652549"/>
                  <a:pt x="455312" y="1652549"/>
                  <a:pt x="429188" y="1651304"/>
                </a:cubicBezTo>
                <a:close/>
                <a:moveTo>
                  <a:pt x="650624" y="1622692"/>
                </a:moveTo>
                <a:lnTo>
                  <a:pt x="656844" y="1619582"/>
                </a:lnTo>
                <a:cubicBezTo>
                  <a:pt x="671150" y="1613362"/>
                  <a:pt x="686701" y="1605898"/>
                  <a:pt x="702251" y="1598433"/>
                </a:cubicBezTo>
                <a:cubicBezTo>
                  <a:pt x="727753" y="1636998"/>
                  <a:pt x="754500" y="1675563"/>
                  <a:pt x="781868" y="1713506"/>
                </a:cubicBezTo>
                <a:cubicBezTo>
                  <a:pt x="801151" y="1740252"/>
                  <a:pt x="821055" y="1769487"/>
                  <a:pt x="840337" y="1799965"/>
                </a:cubicBezTo>
                <a:cubicBezTo>
                  <a:pt x="781868" y="1817381"/>
                  <a:pt x="722155" y="1824846"/>
                  <a:pt x="671150" y="1827956"/>
                </a:cubicBezTo>
                <a:cubicBezTo>
                  <a:pt x="635696" y="1773219"/>
                  <a:pt x="592777" y="1711640"/>
                  <a:pt x="547992" y="1650682"/>
                </a:cubicBezTo>
                <a:cubicBezTo>
                  <a:pt x="582203" y="1645706"/>
                  <a:pt x="618279" y="1637620"/>
                  <a:pt x="650002" y="1622692"/>
                </a:cubicBezTo>
                <a:close/>
                <a:moveTo>
                  <a:pt x="698519" y="2013315"/>
                </a:moveTo>
                <a:cubicBezTo>
                  <a:pt x="661198" y="1959200"/>
                  <a:pt x="617657" y="1896999"/>
                  <a:pt x="569762" y="1832310"/>
                </a:cubicBezTo>
                <a:cubicBezTo>
                  <a:pt x="593399" y="1833554"/>
                  <a:pt x="628232" y="1834176"/>
                  <a:pt x="669906" y="1832310"/>
                </a:cubicBezTo>
                <a:cubicBezTo>
                  <a:pt x="687323" y="1859056"/>
                  <a:pt x="702251" y="1883937"/>
                  <a:pt x="714691" y="1906329"/>
                </a:cubicBezTo>
                <a:cubicBezTo>
                  <a:pt x="740816" y="1952358"/>
                  <a:pt x="765074" y="1995899"/>
                  <a:pt x="788088" y="2035085"/>
                </a:cubicBezTo>
                <a:cubicBezTo>
                  <a:pt x="756366" y="2030731"/>
                  <a:pt x="725887" y="2023889"/>
                  <a:pt x="698519" y="2013315"/>
                </a:cubicBezTo>
                <a:close/>
                <a:moveTo>
                  <a:pt x="1082922" y="2234129"/>
                </a:moveTo>
                <a:cubicBezTo>
                  <a:pt x="1054931" y="2237861"/>
                  <a:pt x="1029429" y="2239105"/>
                  <a:pt x="1006414" y="2238483"/>
                </a:cubicBezTo>
                <a:cubicBezTo>
                  <a:pt x="967850" y="2237861"/>
                  <a:pt x="934883" y="2232263"/>
                  <a:pt x="906893" y="2225421"/>
                </a:cubicBezTo>
                <a:cubicBezTo>
                  <a:pt x="886366" y="2192454"/>
                  <a:pt x="845935" y="2125899"/>
                  <a:pt x="796175" y="2039440"/>
                </a:cubicBezTo>
                <a:cubicBezTo>
                  <a:pt x="855266" y="2046904"/>
                  <a:pt x="919955" y="2045038"/>
                  <a:pt x="981534" y="2038818"/>
                </a:cubicBezTo>
                <a:cubicBezTo>
                  <a:pt x="1029429" y="2126521"/>
                  <a:pt x="1067372" y="2201162"/>
                  <a:pt x="1083544" y="2233507"/>
                </a:cubicBezTo>
                <a:close/>
                <a:moveTo>
                  <a:pt x="1368425" y="2125277"/>
                </a:moveTo>
                <a:cubicBezTo>
                  <a:pt x="1314932" y="2158244"/>
                  <a:pt x="1264549" y="2182502"/>
                  <a:pt x="1217898" y="2199296"/>
                </a:cubicBezTo>
                <a:cubicBezTo>
                  <a:pt x="1197372" y="2163220"/>
                  <a:pt x="1165027" y="2092933"/>
                  <a:pt x="1128329" y="2013937"/>
                </a:cubicBezTo>
                <a:cubicBezTo>
                  <a:pt x="1128329" y="2013937"/>
                  <a:pt x="1128329" y="2013315"/>
                  <a:pt x="1127707" y="2012693"/>
                </a:cubicBezTo>
                <a:cubicBezTo>
                  <a:pt x="1181200" y="1999009"/>
                  <a:pt x="1232204" y="1974750"/>
                  <a:pt x="1273879" y="1951114"/>
                </a:cubicBezTo>
                <a:cubicBezTo>
                  <a:pt x="1302492" y="2013315"/>
                  <a:pt x="1350387" y="2094177"/>
                  <a:pt x="1368425" y="2125277"/>
                </a:cubicBezTo>
                <a:close/>
                <a:moveTo>
                  <a:pt x="1275745" y="1945516"/>
                </a:moveTo>
                <a:cubicBezTo>
                  <a:pt x="1268281" y="1928721"/>
                  <a:pt x="1262061" y="1913793"/>
                  <a:pt x="1258329" y="1901975"/>
                </a:cubicBezTo>
                <a:cubicBezTo>
                  <a:pt x="1283209" y="1904463"/>
                  <a:pt x="1311822" y="1904463"/>
                  <a:pt x="1342301" y="1902597"/>
                </a:cubicBezTo>
                <a:cubicBezTo>
                  <a:pt x="1325506" y="1915037"/>
                  <a:pt x="1302492" y="1929966"/>
                  <a:pt x="1275745" y="1945516"/>
                </a:cubicBezTo>
                <a:close/>
                <a:moveTo>
                  <a:pt x="1383353" y="1855324"/>
                </a:moveTo>
                <a:cubicBezTo>
                  <a:pt x="1378999" y="1810539"/>
                  <a:pt x="1357229" y="1762644"/>
                  <a:pt x="1336702" y="1725946"/>
                </a:cubicBezTo>
                <a:cubicBezTo>
                  <a:pt x="1359095" y="1717238"/>
                  <a:pt x="1386463" y="1705419"/>
                  <a:pt x="1419430" y="1689247"/>
                </a:cubicBezTo>
                <a:cubicBezTo>
                  <a:pt x="1443688" y="1677429"/>
                  <a:pt x="1466703" y="1669965"/>
                  <a:pt x="1487229" y="1666233"/>
                </a:cubicBezTo>
                <a:cubicBezTo>
                  <a:pt x="1511488" y="1718482"/>
                  <a:pt x="1532636" y="1782549"/>
                  <a:pt x="1528282" y="1839152"/>
                </a:cubicBezTo>
                <a:cubicBezTo>
                  <a:pt x="1504646" y="1841018"/>
                  <a:pt x="1479143" y="1844128"/>
                  <a:pt x="1451152" y="1847860"/>
                </a:cubicBezTo>
                <a:cubicBezTo>
                  <a:pt x="1429382" y="1850348"/>
                  <a:pt x="1406368" y="1853458"/>
                  <a:pt x="1383353" y="1855324"/>
                </a:cubicBezTo>
                <a:close/>
                <a:moveTo>
                  <a:pt x="1632158" y="1892023"/>
                </a:moveTo>
                <a:cubicBezTo>
                  <a:pt x="1630914" y="1895755"/>
                  <a:pt x="1629670" y="1898243"/>
                  <a:pt x="1629670" y="1898243"/>
                </a:cubicBezTo>
                <a:lnTo>
                  <a:pt x="1629670" y="1898243"/>
                </a:lnTo>
                <a:cubicBezTo>
                  <a:pt x="1622206" y="1913171"/>
                  <a:pt x="1599191" y="1945516"/>
                  <a:pt x="1526416" y="2008961"/>
                </a:cubicBezTo>
                <a:cubicBezTo>
                  <a:pt x="1526416" y="2008961"/>
                  <a:pt x="1526416" y="2008961"/>
                  <a:pt x="1526416" y="2008961"/>
                </a:cubicBezTo>
                <a:cubicBezTo>
                  <a:pt x="1513354" y="1981592"/>
                  <a:pt x="1487229" y="1928721"/>
                  <a:pt x="1461727" y="1890157"/>
                </a:cubicBezTo>
                <a:cubicBezTo>
                  <a:pt x="1505268" y="1885181"/>
                  <a:pt x="1546942" y="1880205"/>
                  <a:pt x="1579909" y="1879583"/>
                </a:cubicBezTo>
                <a:cubicBezTo>
                  <a:pt x="1622828" y="1878961"/>
                  <a:pt x="1632158" y="1885803"/>
                  <a:pt x="1633402" y="1887047"/>
                </a:cubicBezTo>
                <a:cubicBezTo>
                  <a:pt x="1633402" y="1887047"/>
                  <a:pt x="1633402" y="1888913"/>
                  <a:pt x="1633402" y="1891401"/>
                </a:cubicBezTo>
                <a:close/>
                <a:moveTo>
                  <a:pt x="1597947" y="1673697"/>
                </a:moveTo>
                <a:cubicBezTo>
                  <a:pt x="1571823" y="1662501"/>
                  <a:pt x="1535746" y="1653792"/>
                  <a:pt x="1489717" y="1661879"/>
                </a:cubicBezTo>
                <a:cubicBezTo>
                  <a:pt x="1472301" y="1625180"/>
                  <a:pt x="1454263" y="1594701"/>
                  <a:pt x="1442444" y="1576663"/>
                </a:cubicBezTo>
                <a:cubicBezTo>
                  <a:pt x="1461105" y="1565467"/>
                  <a:pt x="1480387" y="1554271"/>
                  <a:pt x="1500291" y="1543697"/>
                </a:cubicBezTo>
                <a:cubicBezTo>
                  <a:pt x="1520818" y="1567333"/>
                  <a:pt x="1563737" y="1620826"/>
                  <a:pt x="1597947" y="1673697"/>
                </a:cubicBezTo>
                <a:close/>
                <a:moveTo>
                  <a:pt x="1551296" y="1469677"/>
                </a:moveTo>
                <a:cubicBezTo>
                  <a:pt x="1533258" y="1477763"/>
                  <a:pt x="1515842" y="1485849"/>
                  <a:pt x="1499047" y="1494558"/>
                </a:cubicBezTo>
                <a:cubicBezTo>
                  <a:pt x="1479765" y="1451017"/>
                  <a:pt x="1433114" y="1342787"/>
                  <a:pt x="1391439" y="1238289"/>
                </a:cubicBezTo>
                <a:cubicBezTo>
                  <a:pt x="1472923" y="1194748"/>
                  <a:pt x="1581153" y="1158671"/>
                  <a:pt x="1696225" y="1129437"/>
                </a:cubicBezTo>
                <a:cubicBezTo>
                  <a:pt x="1745986" y="1233313"/>
                  <a:pt x="1795125" y="1327858"/>
                  <a:pt x="1826225" y="1374509"/>
                </a:cubicBezTo>
                <a:cubicBezTo>
                  <a:pt x="1724215" y="1401878"/>
                  <a:pt x="1632158" y="1433600"/>
                  <a:pt x="1551296" y="1469677"/>
                </a:cubicBezTo>
                <a:close/>
                <a:moveTo>
                  <a:pt x="1698091" y="1124461"/>
                </a:moveTo>
                <a:cubicBezTo>
                  <a:pt x="1658282" y="1042355"/>
                  <a:pt x="1618474" y="954652"/>
                  <a:pt x="1586129" y="880632"/>
                </a:cubicBezTo>
                <a:cubicBezTo>
                  <a:pt x="1670101" y="850776"/>
                  <a:pt x="1755316" y="825895"/>
                  <a:pt x="1832445" y="805991"/>
                </a:cubicBezTo>
                <a:cubicBezTo>
                  <a:pt x="1874742" y="871302"/>
                  <a:pt x="1915795" y="928527"/>
                  <a:pt x="1951872" y="970202"/>
                </a:cubicBezTo>
                <a:cubicBezTo>
                  <a:pt x="1978618" y="1000680"/>
                  <a:pt x="2002254" y="1029915"/>
                  <a:pt x="2024025" y="1057284"/>
                </a:cubicBezTo>
                <a:cubicBezTo>
                  <a:pt x="1922015" y="1074078"/>
                  <a:pt x="1806943" y="1095848"/>
                  <a:pt x="1698091" y="1124461"/>
                </a:cubicBezTo>
                <a:close/>
                <a:moveTo>
                  <a:pt x="2195078" y="1302356"/>
                </a:moveTo>
                <a:cubicBezTo>
                  <a:pt x="2175174" y="1265035"/>
                  <a:pt x="2125413" y="1178576"/>
                  <a:pt x="2032733" y="1060394"/>
                </a:cubicBezTo>
                <a:cubicBezTo>
                  <a:pt x="2160868" y="1039867"/>
                  <a:pt x="2267853" y="1027427"/>
                  <a:pt x="2319480" y="1021829"/>
                </a:cubicBezTo>
                <a:lnTo>
                  <a:pt x="2505462" y="1278720"/>
                </a:lnTo>
                <a:cubicBezTo>
                  <a:pt x="2440151" y="1281830"/>
                  <a:pt x="2303930" y="1288050"/>
                  <a:pt x="2195700" y="1302356"/>
                </a:cubicBezTo>
                <a:close/>
                <a:moveTo>
                  <a:pt x="2768572" y="1748338"/>
                </a:moveTo>
                <a:cubicBezTo>
                  <a:pt x="2745558" y="1780683"/>
                  <a:pt x="2721922" y="1814271"/>
                  <a:pt x="2697041" y="1849104"/>
                </a:cubicBezTo>
                <a:cubicBezTo>
                  <a:pt x="2672161" y="1883937"/>
                  <a:pt x="2646658" y="1920013"/>
                  <a:pt x="2619912" y="1956712"/>
                </a:cubicBezTo>
                <a:cubicBezTo>
                  <a:pt x="2593787" y="1993411"/>
                  <a:pt x="2567041" y="2030731"/>
                  <a:pt x="2540294" y="2067430"/>
                </a:cubicBezTo>
                <a:cubicBezTo>
                  <a:pt x="2513548" y="2104751"/>
                  <a:pt x="2486801" y="2141449"/>
                  <a:pt x="2460055" y="2178148"/>
                </a:cubicBezTo>
                <a:cubicBezTo>
                  <a:pt x="2433308" y="2214847"/>
                  <a:pt x="2407184" y="2250301"/>
                  <a:pt x="2382303" y="2285134"/>
                </a:cubicBezTo>
                <a:cubicBezTo>
                  <a:pt x="2331921" y="2354799"/>
                  <a:pt x="2284026" y="2418866"/>
                  <a:pt x="2243595" y="2474226"/>
                </a:cubicBezTo>
                <a:cubicBezTo>
                  <a:pt x="2223069" y="2502216"/>
                  <a:pt x="2204408" y="2527097"/>
                  <a:pt x="2187614" y="2549489"/>
                </a:cubicBezTo>
                <a:cubicBezTo>
                  <a:pt x="2170820" y="2571881"/>
                  <a:pt x="2156513" y="2591164"/>
                  <a:pt x="2144695" y="2607336"/>
                </a:cubicBezTo>
                <a:cubicBezTo>
                  <a:pt x="2120437" y="2639059"/>
                  <a:pt x="2106752" y="2657719"/>
                  <a:pt x="2106752" y="2657719"/>
                </a:cubicBezTo>
                <a:cubicBezTo>
                  <a:pt x="2106752" y="2657719"/>
                  <a:pt x="2119815" y="2639059"/>
                  <a:pt x="2142207" y="2606092"/>
                </a:cubicBezTo>
                <a:cubicBezTo>
                  <a:pt x="2153403" y="2589920"/>
                  <a:pt x="2167710" y="2570015"/>
                  <a:pt x="2183260" y="2547001"/>
                </a:cubicBezTo>
                <a:cubicBezTo>
                  <a:pt x="2199432" y="2523986"/>
                  <a:pt x="2216848" y="2498484"/>
                  <a:pt x="2236753" y="2470493"/>
                </a:cubicBezTo>
                <a:cubicBezTo>
                  <a:pt x="2276562" y="2414512"/>
                  <a:pt x="2322590" y="2348579"/>
                  <a:pt x="2372351" y="2278914"/>
                </a:cubicBezTo>
                <a:cubicBezTo>
                  <a:pt x="2397232" y="2244081"/>
                  <a:pt x="2422734" y="2208005"/>
                  <a:pt x="2449481" y="2171306"/>
                </a:cubicBezTo>
                <a:cubicBezTo>
                  <a:pt x="2475605" y="2134607"/>
                  <a:pt x="2502352" y="2097287"/>
                  <a:pt x="2529098" y="2060588"/>
                </a:cubicBezTo>
                <a:cubicBezTo>
                  <a:pt x="2555845" y="2023267"/>
                  <a:pt x="2582591" y="1986569"/>
                  <a:pt x="2609338" y="1949870"/>
                </a:cubicBezTo>
                <a:cubicBezTo>
                  <a:pt x="2636084" y="1913171"/>
                  <a:pt x="2661587" y="1877717"/>
                  <a:pt x="2687089" y="1842884"/>
                </a:cubicBezTo>
                <a:cubicBezTo>
                  <a:pt x="2712592" y="1808051"/>
                  <a:pt x="2736850" y="1775085"/>
                  <a:pt x="2760486" y="1743362"/>
                </a:cubicBezTo>
                <a:cubicBezTo>
                  <a:pt x="2762352" y="1740874"/>
                  <a:pt x="2763596" y="1739008"/>
                  <a:pt x="2765462" y="1736520"/>
                </a:cubicBezTo>
                <a:lnTo>
                  <a:pt x="2771061" y="1744606"/>
                </a:lnTo>
                <a:cubicBezTo>
                  <a:pt x="2771061" y="1744606"/>
                  <a:pt x="2769195" y="1747716"/>
                  <a:pt x="2767951" y="1748960"/>
                </a:cubicBezTo>
                <a:close/>
                <a:moveTo>
                  <a:pt x="3398048" y="2549489"/>
                </a:moveTo>
                <a:cubicBezTo>
                  <a:pt x="3381254" y="2527097"/>
                  <a:pt x="3362593" y="2502216"/>
                  <a:pt x="3342067" y="2474226"/>
                </a:cubicBezTo>
                <a:cubicBezTo>
                  <a:pt x="3301636" y="2418866"/>
                  <a:pt x="3253741" y="2354799"/>
                  <a:pt x="3203358" y="2285134"/>
                </a:cubicBezTo>
                <a:cubicBezTo>
                  <a:pt x="3177856" y="2250301"/>
                  <a:pt x="3152354" y="2214847"/>
                  <a:pt x="3125607" y="2178148"/>
                </a:cubicBezTo>
                <a:cubicBezTo>
                  <a:pt x="3099483" y="2141449"/>
                  <a:pt x="3072736" y="2104751"/>
                  <a:pt x="3045368" y="2067430"/>
                </a:cubicBezTo>
                <a:cubicBezTo>
                  <a:pt x="3018621" y="2030109"/>
                  <a:pt x="2991875" y="1993411"/>
                  <a:pt x="2965750" y="1956712"/>
                </a:cubicBezTo>
                <a:cubicBezTo>
                  <a:pt x="2939626" y="1920013"/>
                  <a:pt x="2914123" y="1883937"/>
                  <a:pt x="2888621" y="1849104"/>
                </a:cubicBezTo>
                <a:cubicBezTo>
                  <a:pt x="2863740" y="1814271"/>
                  <a:pt x="2840104" y="1780061"/>
                  <a:pt x="2817090" y="1748338"/>
                </a:cubicBezTo>
                <a:cubicBezTo>
                  <a:pt x="2794697" y="1715994"/>
                  <a:pt x="2772927" y="1686137"/>
                  <a:pt x="2753022" y="1657525"/>
                </a:cubicBezTo>
                <a:cubicBezTo>
                  <a:pt x="2733118" y="1629534"/>
                  <a:pt x="2715080" y="1603410"/>
                  <a:pt x="2699529" y="1581017"/>
                </a:cubicBezTo>
                <a:cubicBezTo>
                  <a:pt x="2683357" y="1558003"/>
                  <a:pt x="2669673" y="1538098"/>
                  <a:pt x="2658477" y="1521926"/>
                </a:cubicBezTo>
                <a:cubicBezTo>
                  <a:pt x="2635462" y="1488959"/>
                  <a:pt x="2623022" y="1470299"/>
                  <a:pt x="2623022" y="1470299"/>
                </a:cubicBezTo>
                <a:cubicBezTo>
                  <a:pt x="2623022" y="1470299"/>
                  <a:pt x="2636706" y="1488337"/>
                  <a:pt x="2660965" y="1520682"/>
                </a:cubicBezTo>
                <a:cubicBezTo>
                  <a:pt x="2672783" y="1536854"/>
                  <a:pt x="2687711" y="1556137"/>
                  <a:pt x="2703883" y="1578529"/>
                </a:cubicBezTo>
                <a:cubicBezTo>
                  <a:pt x="2720678" y="1600922"/>
                  <a:pt x="2739338" y="1625802"/>
                  <a:pt x="2759864" y="1653792"/>
                </a:cubicBezTo>
                <a:cubicBezTo>
                  <a:pt x="2780391" y="1681161"/>
                  <a:pt x="2802161" y="1711640"/>
                  <a:pt x="2825798" y="1743362"/>
                </a:cubicBezTo>
                <a:cubicBezTo>
                  <a:pt x="2848812" y="1775085"/>
                  <a:pt x="2873693" y="1808673"/>
                  <a:pt x="2899195" y="1842884"/>
                </a:cubicBezTo>
                <a:cubicBezTo>
                  <a:pt x="2924697" y="1877717"/>
                  <a:pt x="2950200" y="1913171"/>
                  <a:pt x="2976946" y="1949870"/>
                </a:cubicBezTo>
                <a:cubicBezTo>
                  <a:pt x="3003071" y="1986569"/>
                  <a:pt x="3030439" y="2023267"/>
                  <a:pt x="3057186" y="2060588"/>
                </a:cubicBezTo>
                <a:cubicBezTo>
                  <a:pt x="3083932" y="2097909"/>
                  <a:pt x="3110679" y="2134607"/>
                  <a:pt x="3136803" y="2171306"/>
                </a:cubicBezTo>
                <a:cubicBezTo>
                  <a:pt x="3162928" y="2208005"/>
                  <a:pt x="3188430" y="2244081"/>
                  <a:pt x="3213933" y="2278914"/>
                </a:cubicBezTo>
                <a:cubicBezTo>
                  <a:pt x="3263694" y="2348579"/>
                  <a:pt x="3309722" y="2414512"/>
                  <a:pt x="3349531" y="2470493"/>
                </a:cubicBezTo>
                <a:cubicBezTo>
                  <a:pt x="3369435" y="2498484"/>
                  <a:pt x="3387474" y="2524608"/>
                  <a:pt x="3403024" y="2547001"/>
                </a:cubicBezTo>
                <a:cubicBezTo>
                  <a:pt x="3419197" y="2570015"/>
                  <a:pt x="3432881" y="2589920"/>
                  <a:pt x="3444077" y="2606092"/>
                </a:cubicBezTo>
                <a:cubicBezTo>
                  <a:pt x="3467091" y="2639059"/>
                  <a:pt x="3479531" y="2657719"/>
                  <a:pt x="3479531" y="2657719"/>
                </a:cubicBezTo>
                <a:cubicBezTo>
                  <a:pt x="3479531" y="2657719"/>
                  <a:pt x="3465847" y="2639681"/>
                  <a:pt x="3441589" y="2607336"/>
                </a:cubicBezTo>
                <a:cubicBezTo>
                  <a:pt x="3429771" y="2591164"/>
                  <a:pt x="3414842" y="2571881"/>
                  <a:pt x="3398670" y="2549489"/>
                </a:cubicBezTo>
                <a:close/>
              </a:path>
            </a:pathLst>
          </a:custGeom>
          <a:solidFill>
            <a:srgbClr val="E60000">
              <a:alpha val="9000"/>
            </a:srgbClr>
          </a:solidFill>
          <a:ln w="6212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158500-2E48-E37F-D3DA-57DFCAC02141}"/>
              </a:ext>
            </a:extLst>
          </p:cNvPr>
          <p:cNvSpPr txBox="1"/>
          <p:nvPr/>
        </p:nvSpPr>
        <p:spPr>
          <a:xfrm>
            <a:off x="5181112" y="824066"/>
            <a:ext cx="1592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For Reddit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26BC5F-B2E8-5E24-52BC-D4D1C3B6DA39}"/>
              </a:ext>
            </a:extLst>
          </p:cNvPr>
          <p:cNvSpPr txBox="1"/>
          <p:nvPr/>
        </p:nvSpPr>
        <p:spPr>
          <a:xfrm>
            <a:off x="1427114" y="1153559"/>
            <a:ext cx="2083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During the Race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DE97BDA-4C41-A4B3-200C-0463FD5C6C0B}"/>
              </a:ext>
            </a:extLst>
          </p:cNvPr>
          <p:cNvSpPr txBox="1"/>
          <p:nvPr/>
        </p:nvSpPr>
        <p:spPr>
          <a:xfrm>
            <a:off x="8681405" y="1146071"/>
            <a:ext cx="1856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After the Race</a:t>
            </a:r>
          </a:p>
        </p:txBody>
      </p:sp>
      <p:pic>
        <p:nvPicPr>
          <p:cNvPr id="17" name="Immagine 16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3EB14EFC-5391-8781-CB2E-8D5A7BD0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22" y="1744296"/>
            <a:ext cx="3143265" cy="2095510"/>
          </a:xfrm>
          <a:prstGeom prst="rect">
            <a:avLst/>
          </a:prstGeom>
        </p:spPr>
      </p:pic>
      <p:pic>
        <p:nvPicPr>
          <p:cNvPr id="19" name="Immagine 18" descr="Immagine che contiene testo, diagramma, schermata, cerchio&#10;&#10;Il contenuto generato dall'IA potrebbe non essere corretto.">
            <a:extLst>
              <a:ext uri="{FF2B5EF4-FFF2-40B4-BE49-F238E27FC236}">
                <a16:creationId xmlns:a16="http://schemas.microsoft.com/office/drawing/2014/main" id="{3F95769F-7CBC-E4E7-9BEF-91977D33B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36" y="4061211"/>
            <a:ext cx="2546261" cy="2546261"/>
          </a:xfrm>
          <a:prstGeom prst="rect">
            <a:avLst/>
          </a:prstGeom>
        </p:spPr>
      </p:pic>
      <p:pic>
        <p:nvPicPr>
          <p:cNvPr id="23" name="Immagine 22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C3575DFE-124F-8A32-D3E7-66B591967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988" y="1737886"/>
            <a:ext cx="4819672" cy="2095510"/>
          </a:xfrm>
          <a:prstGeom prst="rect">
            <a:avLst/>
          </a:prstGeom>
        </p:spPr>
      </p:pic>
      <p:pic>
        <p:nvPicPr>
          <p:cNvPr id="25" name="Immagine 24" descr="Immagine che contiene testo, diagramma, schermata, cerchio&#10;&#10;Il contenuto generato dall'IA potrebbe non essere corretto.">
            <a:extLst>
              <a:ext uri="{FF2B5EF4-FFF2-40B4-BE49-F238E27FC236}">
                <a16:creationId xmlns:a16="http://schemas.microsoft.com/office/drawing/2014/main" id="{223F5A98-006E-C748-B468-8FD1EDB21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805" y="4055879"/>
            <a:ext cx="2546259" cy="254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61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76719-4F95-237C-C6A9-F1F88E7D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9">
            <a:extLst>
              <a:ext uri="{FF2B5EF4-FFF2-40B4-BE49-F238E27FC236}">
                <a16:creationId xmlns:a16="http://schemas.microsoft.com/office/drawing/2014/main" id="{59FF1935-3512-FBA3-58E4-FB37CB30FD80}"/>
              </a:ext>
            </a:extLst>
          </p:cNvPr>
          <p:cNvSpPr/>
          <p:nvPr/>
        </p:nvSpPr>
        <p:spPr>
          <a:xfrm>
            <a:off x="10002044" y="3168764"/>
            <a:ext cx="4379912" cy="2169011"/>
          </a:xfrm>
          <a:custGeom>
            <a:avLst/>
            <a:gdLst>
              <a:gd name="connsiteX0" fmla="*/ 3484508 w 5585039"/>
              <a:gd name="connsiteY0" fmla="*/ 2738580 h 2765812"/>
              <a:gd name="connsiteX1" fmla="*/ 3575943 w 5585039"/>
              <a:gd name="connsiteY1" fmla="*/ 2753509 h 2765812"/>
              <a:gd name="connsiteX2" fmla="*/ 3583407 w 5585039"/>
              <a:gd name="connsiteY2" fmla="*/ 2746666 h 2765812"/>
              <a:gd name="connsiteX3" fmla="*/ 3595226 w 5585039"/>
              <a:gd name="connsiteY3" fmla="*/ 2731116 h 2765812"/>
              <a:gd name="connsiteX4" fmla="*/ 3602068 w 5585039"/>
              <a:gd name="connsiteY4" fmla="*/ 2688819 h 2765812"/>
              <a:gd name="connsiteX5" fmla="*/ 3590872 w 5585039"/>
              <a:gd name="connsiteY5" fmla="*/ 2661451 h 2765812"/>
              <a:gd name="connsiteX6" fmla="*/ 3498192 w 5585039"/>
              <a:gd name="connsiteY6" fmla="*/ 2532072 h 2765812"/>
              <a:gd name="connsiteX7" fmla="*/ 3473933 w 5585039"/>
              <a:gd name="connsiteY7" fmla="*/ 2497862 h 2765812"/>
              <a:gd name="connsiteX8" fmla="*/ 3348909 w 5585039"/>
              <a:gd name="connsiteY8" fmla="*/ 2323699 h 2765812"/>
              <a:gd name="connsiteX9" fmla="*/ 3322163 w 5585039"/>
              <a:gd name="connsiteY9" fmla="*/ 2286378 h 2765812"/>
              <a:gd name="connsiteX10" fmla="*/ 3190296 w 5585039"/>
              <a:gd name="connsiteY10" fmla="*/ 2102263 h 2765812"/>
              <a:gd name="connsiteX11" fmla="*/ 3161062 w 5585039"/>
              <a:gd name="connsiteY11" fmla="*/ 2061210 h 2765812"/>
              <a:gd name="connsiteX12" fmla="*/ 2930296 w 5585039"/>
              <a:gd name="connsiteY12" fmla="*/ 1739630 h 2765812"/>
              <a:gd name="connsiteX13" fmla="*/ 2895463 w 5585039"/>
              <a:gd name="connsiteY13" fmla="*/ 1690491 h 2765812"/>
              <a:gd name="connsiteX14" fmla="*/ 2873693 w 5585039"/>
              <a:gd name="connsiteY14" fmla="*/ 1660013 h 2765812"/>
              <a:gd name="connsiteX15" fmla="*/ 2895463 w 5585039"/>
              <a:gd name="connsiteY15" fmla="*/ 1629534 h 2765812"/>
              <a:gd name="connsiteX16" fmla="*/ 2930296 w 5585039"/>
              <a:gd name="connsiteY16" fmla="*/ 1580395 h 2765812"/>
              <a:gd name="connsiteX17" fmla="*/ 3118143 w 5585039"/>
              <a:gd name="connsiteY17" fmla="*/ 1318528 h 2765812"/>
              <a:gd name="connsiteX18" fmla="*/ 3268048 w 5585039"/>
              <a:gd name="connsiteY18" fmla="*/ 1330347 h 2765812"/>
              <a:gd name="connsiteX19" fmla="*/ 3302880 w 5585039"/>
              <a:gd name="connsiteY19" fmla="*/ 1334079 h 2765812"/>
              <a:gd name="connsiteX20" fmla="*/ 3557283 w 5585039"/>
              <a:gd name="connsiteY20" fmla="*/ 1372021 h 2765812"/>
              <a:gd name="connsiteX21" fmla="*/ 3591494 w 5585039"/>
              <a:gd name="connsiteY21" fmla="*/ 1378863 h 2765812"/>
              <a:gd name="connsiteX22" fmla="*/ 3602068 w 5585039"/>
              <a:gd name="connsiteY22" fmla="*/ 1380729 h 2765812"/>
              <a:gd name="connsiteX23" fmla="*/ 3880107 w 5585039"/>
              <a:gd name="connsiteY23" fmla="*/ 1455371 h 2765812"/>
              <a:gd name="connsiteX24" fmla="*/ 3913073 w 5585039"/>
              <a:gd name="connsiteY24" fmla="*/ 1467189 h 2765812"/>
              <a:gd name="connsiteX25" fmla="*/ 4044318 w 5585039"/>
              <a:gd name="connsiteY25" fmla="*/ 1521304 h 2765812"/>
              <a:gd name="connsiteX26" fmla="*/ 3911207 w 5585039"/>
              <a:gd name="connsiteY26" fmla="*/ 1720348 h 2765812"/>
              <a:gd name="connsiteX27" fmla="*/ 3916183 w 5585039"/>
              <a:gd name="connsiteY27" fmla="*/ 1915037 h 2765812"/>
              <a:gd name="connsiteX28" fmla="*/ 3916183 w 5585039"/>
              <a:gd name="connsiteY28" fmla="*/ 1915037 h 2765812"/>
              <a:gd name="connsiteX29" fmla="*/ 3977763 w 5585039"/>
              <a:gd name="connsiteY29" fmla="*/ 1991545 h 2765812"/>
              <a:gd name="connsiteX30" fmla="*/ 4003887 w 5585039"/>
              <a:gd name="connsiteY30" fmla="*/ 2016425 h 2765812"/>
              <a:gd name="connsiteX31" fmla="*/ 4030634 w 5585039"/>
              <a:gd name="connsiteY31" fmla="*/ 2040061 h 2765812"/>
              <a:gd name="connsiteX32" fmla="*/ 4082260 w 5585039"/>
              <a:gd name="connsiteY32" fmla="*/ 2082358 h 2765812"/>
              <a:gd name="connsiteX33" fmla="*/ 4227189 w 5585039"/>
              <a:gd name="connsiteY33" fmla="*/ 2180014 h 2765812"/>
              <a:gd name="connsiteX34" fmla="*/ 4258290 w 5585039"/>
              <a:gd name="connsiteY34" fmla="*/ 2196808 h 2765812"/>
              <a:gd name="connsiteX35" fmla="*/ 4525133 w 5585039"/>
              <a:gd name="connsiteY35" fmla="*/ 2278292 h 2765812"/>
              <a:gd name="connsiteX36" fmla="*/ 4555611 w 5585039"/>
              <a:gd name="connsiteY36" fmla="*/ 2280158 h 2765812"/>
              <a:gd name="connsiteX37" fmla="*/ 4582980 w 5585039"/>
              <a:gd name="connsiteY37" fmla="*/ 2280158 h 2765812"/>
              <a:gd name="connsiteX38" fmla="*/ 4797573 w 5585039"/>
              <a:gd name="connsiteY38" fmla="*/ 2221067 h 2765812"/>
              <a:gd name="connsiteX39" fmla="*/ 4801306 w 5585039"/>
              <a:gd name="connsiteY39" fmla="*/ 2218579 h 2765812"/>
              <a:gd name="connsiteX40" fmla="*/ 4803794 w 5585039"/>
              <a:gd name="connsiteY40" fmla="*/ 2214847 h 2765812"/>
              <a:gd name="connsiteX41" fmla="*/ 5519107 w 5585039"/>
              <a:gd name="connsiteY41" fmla="*/ 1360203 h 2765812"/>
              <a:gd name="connsiteX42" fmla="*/ 5585040 w 5585039"/>
              <a:gd name="connsiteY42" fmla="*/ 1324748 h 2765812"/>
              <a:gd name="connsiteX43" fmla="*/ 5509777 w 5585039"/>
              <a:gd name="connsiteY43" fmla="*/ 1319150 h 2765812"/>
              <a:gd name="connsiteX44" fmla="*/ 4801306 w 5585039"/>
              <a:gd name="connsiteY44" fmla="*/ 1042977 h 2765812"/>
              <a:gd name="connsiteX45" fmla="*/ 4855421 w 5585039"/>
              <a:gd name="connsiteY45" fmla="*/ 897427 h 2765812"/>
              <a:gd name="connsiteX46" fmla="*/ 4825564 w 5585039"/>
              <a:gd name="connsiteY46" fmla="*/ 552210 h 2765812"/>
              <a:gd name="connsiteX47" fmla="*/ 4581114 w 5585039"/>
              <a:gd name="connsiteY47" fmla="*/ 304028 h 2765812"/>
              <a:gd name="connsiteX48" fmla="*/ 3986471 w 5585039"/>
              <a:gd name="connsiteY48" fmla="*/ 106850 h 2765812"/>
              <a:gd name="connsiteX49" fmla="*/ 3988337 w 5585039"/>
              <a:gd name="connsiteY49" fmla="*/ 103740 h 2765812"/>
              <a:gd name="connsiteX50" fmla="*/ 3973409 w 5585039"/>
              <a:gd name="connsiteY50" fmla="*/ 12304 h 2765812"/>
              <a:gd name="connsiteX51" fmla="*/ 3881973 w 5585039"/>
              <a:gd name="connsiteY51" fmla="*/ 27233 h 2765812"/>
              <a:gd name="connsiteX52" fmla="*/ 2792209 w 5585039"/>
              <a:gd name="connsiteY52" fmla="*/ 1546184 h 2765812"/>
              <a:gd name="connsiteX53" fmla="*/ 1703067 w 5585039"/>
              <a:gd name="connsiteY53" fmla="*/ 29721 h 2765812"/>
              <a:gd name="connsiteX54" fmla="*/ 1611631 w 5585039"/>
              <a:gd name="connsiteY54" fmla="*/ 14792 h 2765812"/>
              <a:gd name="connsiteX55" fmla="*/ 1596703 w 5585039"/>
              <a:gd name="connsiteY55" fmla="*/ 106228 h 2765812"/>
              <a:gd name="connsiteX56" fmla="*/ 1598569 w 5585039"/>
              <a:gd name="connsiteY56" fmla="*/ 109338 h 2765812"/>
              <a:gd name="connsiteX57" fmla="*/ 1003926 w 5585039"/>
              <a:gd name="connsiteY57" fmla="*/ 306516 h 2765812"/>
              <a:gd name="connsiteX58" fmla="*/ 759476 w 5585039"/>
              <a:gd name="connsiteY58" fmla="*/ 554698 h 2765812"/>
              <a:gd name="connsiteX59" fmla="*/ 729619 w 5585039"/>
              <a:gd name="connsiteY59" fmla="*/ 899915 h 2765812"/>
              <a:gd name="connsiteX60" fmla="*/ 783734 w 5585039"/>
              <a:gd name="connsiteY60" fmla="*/ 1045465 h 2765812"/>
              <a:gd name="connsiteX61" fmla="*/ 75263 w 5585039"/>
              <a:gd name="connsiteY61" fmla="*/ 1321638 h 2765812"/>
              <a:gd name="connsiteX62" fmla="*/ 0 w 5585039"/>
              <a:gd name="connsiteY62" fmla="*/ 1327236 h 2765812"/>
              <a:gd name="connsiteX63" fmla="*/ 65933 w 5585039"/>
              <a:gd name="connsiteY63" fmla="*/ 1362691 h 2765812"/>
              <a:gd name="connsiteX64" fmla="*/ 781246 w 5585039"/>
              <a:gd name="connsiteY64" fmla="*/ 2217335 h 2765812"/>
              <a:gd name="connsiteX65" fmla="*/ 783734 w 5585039"/>
              <a:gd name="connsiteY65" fmla="*/ 2221067 h 2765812"/>
              <a:gd name="connsiteX66" fmla="*/ 787466 w 5585039"/>
              <a:gd name="connsiteY66" fmla="*/ 2223555 h 2765812"/>
              <a:gd name="connsiteX67" fmla="*/ 1002060 w 5585039"/>
              <a:gd name="connsiteY67" fmla="*/ 2282646 h 2765812"/>
              <a:gd name="connsiteX68" fmla="*/ 1117754 w 5585039"/>
              <a:gd name="connsiteY68" fmla="*/ 2273316 h 2765812"/>
              <a:gd name="connsiteX69" fmla="*/ 1158185 w 5585039"/>
              <a:gd name="connsiteY69" fmla="*/ 2264608 h 2765812"/>
              <a:gd name="connsiteX70" fmla="*/ 1411344 w 5585039"/>
              <a:gd name="connsiteY70" fmla="*/ 2150780 h 2765812"/>
              <a:gd name="connsiteX71" fmla="*/ 1440578 w 5585039"/>
              <a:gd name="connsiteY71" fmla="*/ 2131497 h 2765812"/>
              <a:gd name="connsiteX72" fmla="*/ 1503401 w 5585039"/>
              <a:gd name="connsiteY72" fmla="*/ 2085468 h 2765812"/>
              <a:gd name="connsiteX73" fmla="*/ 1555028 w 5585039"/>
              <a:gd name="connsiteY73" fmla="*/ 2043172 h 2765812"/>
              <a:gd name="connsiteX74" fmla="*/ 1660148 w 5585039"/>
              <a:gd name="connsiteY74" fmla="*/ 1934320 h 2765812"/>
              <a:gd name="connsiteX75" fmla="*/ 1669478 w 5585039"/>
              <a:gd name="connsiteY75" fmla="*/ 1918147 h 2765812"/>
              <a:gd name="connsiteX76" fmla="*/ 1669478 w 5585039"/>
              <a:gd name="connsiteY76" fmla="*/ 1918147 h 2765812"/>
              <a:gd name="connsiteX77" fmla="*/ 1678187 w 5585039"/>
              <a:gd name="connsiteY77" fmla="*/ 1895133 h 2765812"/>
              <a:gd name="connsiteX78" fmla="*/ 1674455 w 5585039"/>
              <a:gd name="connsiteY78" fmla="*/ 1723458 h 2765812"/>
              <a:gd name="connsiteX79" fmla="*/ 1541344 w 5585039"/>
              <a:gd name="connsiteY79" fmla="*/ 1524414 h 2765812"/>
              <a:gd name="connsiteX80" fmla="*/ 1780197 w 5585039"/>
              <a:gd name="connsiteY80" fmla="*/ 1434845 h 2765812"/>
              <a:gd name="connsiteX81" fmla="*/ 1813785 w 5585039"/>
              <a:gd name="connsiteY81" fmla="*/ 1424892 h 2765812"/>
              <a:gd name="connsiteX82" fmla="*/ 1983594 w 5585039"/>
              <a:gd name="connsiteY82" fmla="*/ 1383839 h 2765812"/>
              <a:gd name="connsiteX83" fmla="*/ 2115461 w 5585039"/>
              <a:gd name="connsiteY83" fmla="*/ 1359581 h 2765812"/>
              <a:gd name="connsiteX84" fmla="*/ 2150293 w 5585039"/>
              <a:gd name="connsiteY84" fmla="*/ 1353983 h 2765812"/>
              <a:gd name="connsiteX85" fmla="*/ 2467519 w 5585039"/>
              <a:gd name="connsiteY85" fmla="*/ 1321016 h 2765812"/>
              <a:gd name="connsiteX86" fmla="*/ 2522878 w 5585039"/>
              <a:gd name="connsiteY86" fmla="*/ 1398146 h 2765812"/>
              <a:gd name="connsiteX87" fmla="*/ 2566419 w 5585039"/>
              <a:gd name="connsiteY87" fmla="*/ 1458481 h 2765812"/>
              <a:gd name="connsiteX88" fmla="*/ 2712592 w 5585039"/>
              <a:gd name="connsiteY88" fmla="*/ 1661879 h 2765812"/>
              <a:gd name="connsiteX89" fmla="*/ 2611826 w 5585039"/>
              <a:gd name="connsiteY89" fmla="*/ 1802453 h 2765812"/>
              <a:gd name="connsiteX90" fmla="*/ 2581969 w 5585039"/>
              <a:gd name="connsiteY90" fmla="*/ 1844128 h 2765812"/>
              <a:gd name="connsiteX91" fmla="*/ 2206896 w 5585039"/>
              <a:gd name="connsiteY91" fmla="*/ 2366617 h 2765812"/>
              <a:gd name="connsiteX92" fmla="*/ 2182638 w 5585039"/>
              <a:gd name="connsiteY92" fmla="*/ 2400206 h 2765812"/>
              <a:gd name="connsiteX93" fmla="*/ 2062590 w 5585039"/>
              <a:gd name="connsiteY93" fmla="*/ 2567527 h 2765812"/>
              <a:gd name="connsiteX94" fmla="*/ 2040197 w 5585039"/>
              <a:gd name="connsiteY94" fmla="*/ 2598628 h 2765812"/>
              <a:gd name="connsiteX95" fmla="*/ 1994790 w 5585039"/>
              <a:gd name="connsiteY95" fmla="*/ 2661451 h 2765812"/>
              <a:gd name="connsiteX96" fmla="*/ 1990436 w 5585039"/>
              <a:gd name="connsiteY96" fmla="*/ 2731116 h 2765812"/>
              <a:gd name="connsiteX97" fmla="*/ 2009719 w 5585039"/>
              <a:gd name="connsiteY97" fmla="*/ 2752887 h 2765812"/>
              <a:gd name="connsiteX98" fmla="*/ 2101154 w 5585039"/>
              <a:gd name="connsiteY98" fmla="*/ 2737958 h 2765812"/>
              <a:gd name="connsiteX99" fmla="*/ 2111107 w 5585039"/>
              <a:gd name="connsiteY99" fmla="*/ 2723652 h 2765812"/>
              <a:gd name="connsiteX100" fmla="*/ 2133499 w 5585039"/>
              <a:gd name="connsiteY100" fmla="*/ 2692552 h 2765812"/>
              <a:gd name="connsiteX101" fmla="*/ 2241107 w 5585039"/>
              <a:gd name="connsiteY101" fmla="*/ 2542025 h 2765812"/>
              <a:gd name="connsiteX102" fmla="*/ 2265365 w 5585039"/>
              <a:gd name="connsiteY102" fmla="*/ 2508436 h 2765812"/>
              <a:gd name="connsiteX103" fmla="*/ 2606228 w 5585039"/>
              <a:gd name="connsiteY103" fmla="*/ 2033841 h 2765812"/>
              <a:gd name="connsiteX104" fmla="*/ 2636084 w 5585039"/>
              <a:gd name="connsiteY104" fmla="*/ 1992167 h 2765812"/>
              <a:gd name="connsiteX105" fmla="*/ 2792831 w 5585039"/>
              <a:gd name="connsiteY105" fmla="*/ 1773841 h 2765812"/>
              <a:gd name="connsiteX106" fmla="*/ 2895463 w 5585039"/>
              <a:gd name="connsiteY106" fmla="*/ 1916903 h 2765812"/>
              <a:gd name="connsiteX107" fmla="*/ 2930296 w 5585039"/>
              <a:gd name="connsiteY107" fmla="*/ 1966042 h 2765812"/>
              <a:gd name="connsiteX108" fmla="*/ 3133693 w 5585039"/>
              <a:gd name="connsiteY108" fmla="*/ 2249057 h 2765812"/>
              <a:gd name="connsiteX109" fmla="*/ 3162928 w 5585039"/>
              <a:gd name="connsiteY109" fmla="*/ 2290110 h 2765812"/>
              <a:gd name="connsiteX110" fmla="*/ 3279866 w 5585039"/>
              <a:gd name="connsiteY110" fmla="*/ 2453077 h 2765812"/>
              <a:gd name="connsiteX111" fmla="*/ 3306612 w 5585039"/>
              <a:gd name="connsiteY111" fmla="*/ 2490398 h 2765812"/>
              <a:gd name="connsiteX112" fmla="*/ 3417330 w 5585039"/>
              <a:gd name="connsiteY112" fmla="*/ 2644657 h 2765812"/>
              <a:gd name="connsiteX113" fmla="*/ 3441589 w 5585039"/>
              <a:gd name="connsiteY113" fmla="*/ 2678867 h 2765812"/>
              <a:gd name="connsiteX114" fmla="*/ 3484508 w 5585039"/>
              <a:gd name="connsiteY114" fmla="*/ 2738580 h 2765812"/>
              <a:gd name="connsiteX115" fmla="*/ 2083116 w 5585039"/>
              <a:gd name="connsiteY115" fmla="*/ 2731738 h 2765812"/>
              <a:gd name="connsiteX116" fmla="*/ 2082494 w 5585039"/>
              <a:gd name="connsiteY116" fmla="*/ 2736714 h 2765812"/>
              <a:gd name="connsiteX117" fmla="*/ 2080628 w 5585039"/>
              <a:gd name="connsiteY117" fmla="*/ 2732360 h 2765812"/>
              <a:gd name="connsiteX118" fmla="*/ 2075652 w 5585039"/>
              <a:gd name="connsiteY118" fmla="*/ 2721786 h 2765812"/>
              <a:gd name="connsiteX119" fmla="*/ 2056992 w 5585039"/>
              <a:gd name="connsiteY119" fmla="*/ 2695040 h 2765812"/>
              <a:gd name="connsiteX120" fmla="*/ 2050149 w 5585039"/>
              <a:gd name="connsiteY120" fmla="*/ 2690686 h 2765812"/>
              <a:gd name="connsiteX121" fmla="*/ 2042685 w 5585039"/>
              <a:gd name="connsiteY121" fmla="*/ 2687575 h 2765812"/>
              <a:gd name="connsiteX122" fmla="*/ 2035221 w 5585039"/>
              <a:gd name="connsiteY122" fmla="*/ 2685709 h 2765812"/>
              <a:gd name="connsiteX123" fmla="*/ 2031489 w 5585039"/>
              <a:gd name="connsiteY123" fmla="*/ 2685709 h 2765812"/>
              <a:gd name="connsiteX124" fmla="*/ 2027757 w 5585039"/>
              <a:gd name="connsiteY124" fmla="*/ 2685709 h 2765812"/>
              <a:gd name="connsiteX125" fmla="*/ 2020915 w 5585039"/>
              <a:gd name="connsiteY125" fmla="*/ 2685709 h 2765812"/>
              <a:gd name="connsiteX126" fmla="*/ 2015939 w 5585039"/>
              <a:gd name="connsiteY126" fmla="*/ 2685709 h 2765812"/>
              <a:gd name="connsiteX127" fmla="*/ 2010963 w 5585039"/>
              <a:gd name="connsiteY127" fmla="*/ 2685709 h 2765812"/>
              <a:gd name="connsiteX128" fmla="*/ 2014695 w 5585039"/>
              <a:gd name="connsiteY128" fmla="*/ 2683221 h 2765812"/>
              <a:gd name="connsiteX129" fmla="*/ 2019671 w 5585039"/>
              <a:gd name="connsiteY129" fmla="*/ 2680733 h 2765812"/>
              <a:gd name="connsiteX130" fmla="*/ 2026513 w 5585039"/>
              <a:gd name="connsiteY130" fmla="*/ 2678245 h 2765812"/>
              <a:gd name="connsiteX131" fmla="*/ 2035221 w 5585039"/>
              <a:gd name="connsiteY131" fmla="*/ 2676379 h 2765812"/>
              <a:gd name="connsiteX132" fmla="*/ 2045173 w 5585039"/>
              <a:gd name="connsiteY132" fmla="*/ 2676379 h 2765812"/>
              <a:gd name="connsiteX133" fmla="*/ 2050772 w 5585039"/>
              <a:gd name="connsiteY133" fmla="*/ 2677623 h 2765812"/>
              <a:gd name="connsiteX134" fmla="*/ 2056370 w 5585039"/>
              <a:gd name="connsiteY134" fmla="*/ 2679489 h 2765812"/>
              <a:gd name="connsiteX135" fmla="*/ 2066322 w 5585039"/>
              <a:gd name="connsiteY135" fmla="*/ 2685087 h 2765812"/>
              <a:gd name="connsiteX136" fmla="*/ 2079384 w 5585039"/>
              <a:gd name="connsiteY136" fmla="*/ 2702504 h 2765812"/>
              <a:gd name="connsiteX137" fmla="*/ 2084360 w 5585039"/>
              <a:gd name="connsiteY137" fmla="*/ 2719920 h 2765812"/>
              <a:gd name="connsiteX138" fmla="*/ 2084360 w 5585039"/>
              <a:gd name="connsiteY138" fmla="*/ 2732360 h 2765812"/>
              <a:gd name="connsiteX139" fmla="*/ 3503168 w 5585039"/>
              <a:gd name="connsiteY139" fmla="*/ 2719298 h 2765812"/>
              <a:gd name="connsiteX140" fmla="*/ 3508144 w 5585039"/>
              <a:gd name="connsiteY140" fmla="*/ 2701882 h 2765812"/>
              <a:gd name="connsiteX141" fmla="*/ 3521206 w 5585039"/>
              <a:gd name="connsiteY141" fmla="*/ 2684465 h 2765812"/>
              <a:gd name="connsiteX142" fmla="*/ 3531158 w 5585039"/>
              <a:gd name="connsiteY142" fmla="*/ 2678867 h 2765812"/>
              <a:gd name="connsiteX143" fmla="*/ 3536757 w 5585039"/>
              <a:gd name="connsiteY143" fmla="*/ 2677001 h 2765812"/>
              <a:gd name="connsiteX144" fmla="*/ 3542355 w 5585039"/>
              <a:gd name="connsiteY144" fmla="*/ 2675757 h 2765812"/>
              <a:gd name="connsiteX145" fmla="*/ 3552307 w 5585039"/>
              <a:gd name="connsiteY145" fmla="*/ 2675757 h 2765812"/>
              <a:gd name="connsiteX146" fmla="*/ 3561015 w 5585039"/>
              <a:gd name="connsiteY146" fmla="*/ 2677623 h 2765812"/>
              <a:gd name="connsiteX147" fmla="*/ 3567857 w 5585039"/>
              <a:gd name="connsiteY147" fmla="*/ 2680111 h 2765812"/>
              <a:gd name="connsiteX148" fmla="*/ 3572833 w 5585039"/>
              <a:gd name="connsiteY148" fmla="*/ 2682599 h 2765812"/>
              <a:gd name="connsiteX149" fmla="*/ 3576565 w 5585039"/>
              <a:gd name="connsiteY149" fmla="*/ 2685087 h 2765812"/>
              <a:gd name="connsiteX150" fmla="*/ 3571589 w 5585039"/>
              <a:gd name="connsiteY150" fmla="*/ 2685087 h 2765812"/>
              <a:gd name="connsiteX151" fmla="*/ 3566613 w 5585039"/>
              <a:gd name="connsiteY151" fmla="*/ 2685087 h 2765812"/>
              <a:gd name="connsiteX152" fmla="*/ 3559771 w 5585039"/>
              <a:gd name="connsiteY152" fmla="*/ 2685087 h 2765812"/>
              <a:gd name="connsiteX153" fmla="*/ 3556039 w 5585039"/>
              <a:gd name="connsiteY153" fmla="*/ 2685087 h 2765812"/>
              <a:gd name="connsiteX154" fmla="*/ 3552307 w 5585039"/>
              <a:gd name="connsiteY154" fmla="*/ 2685087 h 2765812"/>
              <a:gd name="connsiteX155" fmla="*/ 3544843 w 5585039"/>
              <a:gd name="connsiteY155" fmla="*/ 2686953 h 2765812"/>
              <a:gd name="connsiteX156" fmla="*/ 3537379 w 5585039"/>
              <a:gd name="connsiteY156" fmla="*/ 2690063 h 2765812"/>
              <a:gd name="connsiteX157" fmla="*/ 3530536 w 5585039"/>
              <a:gd name="connsiteY157" fmla="*/ 2694417 h 2765812"/>
              <a:gd name="connsiteX158" fmla="*/ 3511876 w 5585039"/>
              <a:gd name="connsiteY158" fmla="*/ 2721164 h 2765812"/>
              <a:gd name="connsiteX159" fmla="*/ 3506900 w 5585039"/>
              <a:gd name="connsiteY159" fmla="*/ 2731738 h 2765812"/>
              <a:gd name="connsiteX160" fmla="*/ 3505034 w 5585039"/>
              <a:gd name="connsiteY160" fmla="*/ 2736092 h 2765812"/>
              <a:gd name="connsiteX161" fmla="*/ 3504412 w 5585039"/>
              <a:gd name="connsiteY161" fmla="*/ 2731116 h 2765812"/>
              <a:gd name="connsiteX162" fmla="*/ 3504412 w 5585039"/>
              <a:gd name="connsiteY162" fmla="*/ 2718676 h 2765812"/>
              <a:gd name="connsiteX163" fmla="*/ 3561637 w 5585039"/>
              <a:gd name="connsiteY163" fmla="*/ 1057284 h 2765812"/>
              <a:gd name="connsiteX164" fmla="*/ 3633790 w 5585039"/>
              <a:gd name="connsiteY164" fmla="*/ 970202 h 2765812"/>
              <a:gd name="connsiteX165" fmla="*/ 3753838 w 5585039"/>
              <a:gd name="connsiteY165" fmla="*/ 805991 h 2765812"/>
              <a:gd name="connsiteX166" fmla="*/ 4000155 w 5585039"/>
              <a:gd name="connsiteY166" fmla="*/ 880632 h 2765812"/>
              <a:gd name="connsiteX167" fmla="*/ 3888193 w 5585039"/>
              <a:gd name="connsiteY167" fmla="*/ 1124461 h 2765812"/>
              <a:gd name="connsiteX168" fmla="*/ 3562259 w 5585039"/>
              <a:gd name="connsiteY168" fmla="*/ 1057284 h 2765812"/>
              <a:gd name="connsiteX169" fmla="*/ 4034988 w 5585039"/>
              <a:gd name="connsiteY169" fmla="*/ 1469677 h 2765812"/>
              <a:gd name="connsiteX170" fmla="*/ 3760059 w 5585039"/>
              <a:gd name="connsiteY170" fmla="*/ 1374509 h 2765812"/>
              <a:gd name="connsiteX171" fmla="*/ 3890681 w 5585039"/>
              <a:gd name="connsiteY171" fmla="*/ 1129437 h 2765812"/>
              <a:gd name="connsiteX172" fmla="*/ 4195467 w 5585039"/>
              <a:gd name="connsiteY172" fmla="*/ 1238289 h 2765812"/>
              <a:gd name="connsiteX173" fmla="*/ 4087859 w 5585039"/>
              <a:gd name="connsiteY173" fmla="*/ 1494558 h 2765812"/>
              <a:gd name="connsiteX174" fmla="*/ 4035609 w 5585039"/>
              <a:gd name="connsiteY174" fmla="*/ 1469677 h 2765812"/>
              <a:gd name="connsiteX175" fmla="*/ 4638961 w 5585039"/>
              <a:gd name="connsiteY175" fmla="*/ 1652549 h 2765812"/>
              <a:gd name="connsiteX176" fmla="*/ 4595420 w 5585039"/>
              <a:gd name="connsiteY176" fmla="*/ 1728434 h 2765812"/>
              <a:gd name="connsiteX177" fmla="*/ 4533841 w 5585039"/>
              <a:gd name="connsiteY177" fmla="*/ 1655659 h 2765812"/>
              <a:gd name="connsiteX178" fmla="*/ 4637717 w 5585039"/>
              <a:gd name="connsiteY178" fmla="*/ 1416806 h 2765812"/>
              <a:gd name="connsiteX179" fmla="*/ 4709248 w 5585039"/>
              <a:gd name="connsiteY179" fmla="*/ 1498290 h 2765812"/>
              <a:gd name="connsiteX180" fmla="*/ 4717956 w 5585039"/>
              <a:gd name="connsiteY180" fmla="*/ 1504510 h 2765812"/>
              <a:gd name="connsiteX181" fmla="*/ 4638961 w 5585039"/>
              <a:gd name="connsiteY181" fmla="*/ 1652549 h 2765812"/>
              <a:gd name="connsiteX182" fmla="*/ 4641449 w 5585039"/>
              <a:gd name="connsiteY182" fmla="*/ 1393170 h 2765812"/>
              <a:gd name="connsiteX183" fmla="*/ 4485324 w 5585039"/>
              <a:gd name="connsiteY183" fmla="*/ 1165514 h 2765812"/>
              <a:gd name="connsiteX184" fmla="*/ 4490922 w 5585039"/>
              <a:gd name="connsiteY184" fmla="*/ 1150585 h 2765812"/>
              <a:gd name="connsiteX185" fmla="*/ 4558099 w 5585039"/>
              <a:gd name="connsiteY185" fmla="*/ 995082 h 2765812"/>
              <a:gd name="connsiteX186" fmla="*/ 4692454 w 5585039"/>
              <a:gd name="connsiteY186" fmla="*/ 1241399 h 2765812"/>
              <a:gd name="connsiteX187" fmla="*/ 4641449 w 5585039"/>
              <a:gd name="connsiteY187" fmla="*/ 1393792 h 2765812"/>
              <a:gd name="connsiteX188" fmla="*/ 4556233 w 5585039"/>
              <a:gd name="connsiteY188" fmla="*/ 1600922 h 2765812"/>
              <a:gd name="connsiteX189" fmla="*/ 4532597 w 5585039"/>
              <a:gd name="connsiteY189" fmla="*/ 1648194 h 2765812"/>
              <a:gd name="connsiteX190" fmla="*/ 4529487 w 5585039"/>
              <a:gd name="connsiteY190" fmla="*/ 1654414 h 2765812"/>
              <a:gd name="connsiteX191" fmla="*/ 4419391 w 5585039"/>
              <a:gd name="connsiteY191" fmla="*/ 1820491 h 2765812"/>
              <a:gd name="connsiteX192" fmla="*/ 4367142 w 5585039"/>
              <a:gd name="connsiteY192" fmla="*/ 1712884 h 2765812"/>
              <a:gd name="connsiteX193" fmla="*/ 4352836 w 5585039"/>
              <a:gd name="connsiteY193" fmla="*/ 1694223 h 2765812"/>
              <a:gd name="connsiteX194" fmla="*/ 4428721 w 5585039"/>
              <a:gd name="connsiteY194" fmla="*/ 1431112 h 2765812"/>
              <a:gd name="connsiteX195" fmla="*/ 4433697 w 5585039"/>
              <a:gd name="connsiteY195" fmla="*/ 1388816 h 2765812"/>
              <a:gd name="connsiteX196" fmla="*/ 4556855 w 5585039"/>
              <a:gd name="connsiteY196" fmla="*/ 1600922 h 2765812"/>
              <a:gd name="connsiteX197" fmla="*/ 4429343 w 5585039"/>
              <a:gd name="connsiteY197" fmla="*/ 1381352 h 2765812"/>
              <a:gd name="connsiteX198" fmla="*/ 4308673 w 5585039"/>
              <a:gd name="connsiteY198" fmla="*/ 1303600 h 2765812"/>
              <a:gd name="connsiteX199" fmla="*/ 4235897 w 5585039"/>
              <a:gd name="connsiteY199" fmla="*/ 1257571 h 2765812"/>
              <a:gd name="connsiteX200" fmla="*/ 4200443 w 5585039"/>
              <a:gd name="connsiteY200" fmla="*/ 1236423 h 2765812"/>
              <a:gd name="connsiteX201" fmla="*/ 4269486 w 5585039"/>
              <a:gd name="connsiteY201" fmla="*/ 1043599 h 2765812"/>
              <a:gd name="connsiteX202" fmla="*/ 4281304 w 5585039"/>
              <a:gd name="connsiteY202" fmla="*/ 1009389 h 2765812"/>
              <a:gd name="connsiteX203" fmla="*/ 4480348 w 5585039"/>
              <a:gd name="connsiteY203" fmla="*/ 1166758 h 2765812"/>
              <a:gd name="connsiteX204" fmla="*/ 4429343 w 5585039"/>
              <a:gd name="connsiteY204" fmla="*/ 1381974 h 2765812"/>
              <a:gd name="connsiteX205" fmla="*/ 4255802 w 5585039"/>
              <a:gd name="connsiteY205" fmla="*/ 1724080 h 2765812"/>
              <a:gd name="connsiteX206" fmla="*/ 4281926 w 5585039"/>
              <a:gd name="connsiteY206" fmla="*/ 1682405 h 2765812"/>
              <a:gd name="connsiteX207" fmla="*/ 4331687 w 5585039"/>
              <a:gd name="connsiteY207" fmla="*/ 1739630 h 2765812"/>
              <a:gd name="connsiteX208" fmla="*/ 4334175 w 5585039"/>
              <a:gd name="connsiteY208" fmla="*/ 1743362 h 2765812"/>
              <a:gd name="connsiteX209" fmla="*/ 4255802 w 5585039"/>
              <a:gd name="connsiteY209" fmla="*/ 1724702 h 2765812"/>
              <a:gd name="connsiteX210" fmla="*/ 4327333 w 5585039"/>
              <a:gd name="connsiteY210" fmla="*/ 1901975 h 2765812"/>
              <a:gd name="connsiteX211" fmla="*/ 4309917 w 5585039"/>
              <a:gd name="connsiteY211" fmla="*/ 1945516 h 2765812"/>
              <a:gd name="connsiteX212" fmla="*/ 4243362 w 5585039"/>
              <a:gd name="connsiteY212" fmla="*/ 1902597 h 2765812"/>
              <a:gd name="connsiteX213" fmla="*/ 4327333 w 5585039"/>
              <a:gd name="connsiteY213" fmla="*/ 1901975 h 2765812"/>
              <a:gd name="connsiteX214" fmla="*/ 4278816 w 5585039"/>
              <a:gd name="connsiteY214" fmla="*/ 1002547 h 2765812"/>
              <a:gd name="connsiteX215" fmla="*/ 4249582 w 5585039"/>
              <a:gd name="connsiteY215" fmla="*/ 985752 h 2765812"/>
              <a:gd name="connsiteX216" fmla="*/ 4005753 w 5585039"/>
              <a:gd name="connsiteY216" fmla="*/ 877522 h 2765812"/>
              <a:gd name="connsiteX217" fmla="*/ 4054892 w 5585039"/>
              <a:gd name="connsiteY217" fmla="*/ 758096 h 2765812"/>
              <a:gd name="connsiteX218" fmla="*/ 4102787 w 5585039"/>
              <a:gd name="connsiteY218" fmla="*/ 659196 h 2765812"/>
              <a:gd name="connsiteX219" fmla="*/ 4381448 w 5585039"/>
              <a:gd name="connsiteY219" fmla="*/ 804747 h 2765812"/>
              <a:gd name="connsiteX220" fmla="*/ 4278816 w 5585039"/>
              <a:gd name="connsiteY220" fmla="*/ 1001925 h 2765812"/>
              <a:gd name="connsiteX221" fmla="*/ 4085371 w 5585039"/>
              <a:gd name="connsiteY221" fmla="*/ 1543697 h 2765812"/>
              <a:gd name="connsiteX222" fmla="*/ 4143218 w 5585039"/>
              <a:gd name="connsiteY222" fmla="*/ 1576663 h 2765812"/>
              <a:gd name="connsiteX223" fmla="*/ 4095945 w 5585039"/>
              <a:gd name="connsiteY223" fmla="*/ 1661879 h 2765812"/>
              <a:gd name="connsiteX224" fmla="*/ 3987715 w 5585039"/>
              <a:gd name="connsiteY224" fmla="*/ 1673697 h 2765812"/>
              <a:gd name="connsiteX225" fmla="*/ 4085371 w 5585039"/>
              <a:gd name="connsiteY225" fmla="*/ 1543697 h 2765812"/>
              <a:gd name="connsiteX226" fmla="*/ 4060490 w 5585039"/>
              <a:gd name="connsiteY226" fmla="*/ 2009583 h 2765812"/>
              <a:gd name="connsiteX227" fmla="*/ 4060490 w 5585039"/>
              <a:gd name="connsiteY227" fmla="*/ 2009583 h 2765812"/>
              <a:gd name="connsiteX228" fmla="*/ 3957236 w 5585039"/>
              <a:gd name="connsiteY228" fmla="*/ 1898865 h 2765812"/>
              <a:gd name="connsiteX229" fmla="*/ 3957236 w 5585039"/>
              <a:gd name="connsiteY229" fmla="*/ 1898865 h 2765812"/>
              <a:gd name="connsiteX230" fmla="*/ 3954748 w 5585039"/>
              <a:gd name="connsiteY230" fmla="*/ 1892645 h 2765812"/>
              <a:gd name="connsiteX231" fmla="*/ 3954748 w 5585039"/>
              <a:gd name="connsiteY231" fmla="*/ 1888291 h 2765812"/>
              <a:gd name="connsiteX232" fmla="*/ 4008241 w 5585039"/>
              <a:gd name="connsiteY232" fmla="*/ 1880827 h 2765812"/>
              <a:gd name="connsiteX233" fmla="*/ 4126423 w 5585039"/>
              <a:gd name="connsiteY233" fmla="*/ 1891401 h 2765812"/>
              <a:gd name="connsiteX234" fmla="*/ 4061734 w 5585039"/>
              <a:gd name="connsiteY234" fmla="*/ 2010205 h 2765812"/>
              <a:gd name="connsiteX235" fmla="*/ 4134510 w 5585039"/>
              <a:gd name="connsiteY235" fmla="*/ 1847860 h 2765812"/>
              <a:gd name="connsiteX236" fmla="*/ 4057380 w 5585039"/>
              <a:gd name="connsiteY236" fmla="*/ 1839152 h 2765812"/>
              <a:gd name="connsiteX237" fmla="*/ 4098433 w 5585039"/>
              <a:gd name="connsiteY237" fmla="*/ 1666233 h 2765812"/>
              <a:gd name="connsiteX238" fmla="*/ 4166232 w 5585039"/>
              <a:gd name="connsiteY238" fmla="*/ 1689247 h 2765812"/>
              <a:gd name="connsiteX239" fmla="*/ 4248960 w 5585039"/>
              <a:gd name="connsiteY239" fmla="*/ 1725946 h 2765812"/>
              <a:gd name="connsiteX240" fmla="*/ 4202309 w 5585039"/>
              <a:gd name="connsiteY240" fmla="*/ 1855324 h 2765812"/>
              <a:gd name="connsiteX241" fmla="*/ 4134510 w 5585039"/>
              <a:gd name="connsiteY241" fmla="*/ 1847860 h 2765812"/>
              <a:gd name="connsiteX242" fmla="*/ 4457334 w 5585039"/>
              <a:gd name="connsiteY242" fmla="*/ 2014559 h 2765812"/>
              <a:gd name="connsiteX243" fmla="*/ 4367764 w 5585039"/>
              <a:gd name="connsiteY243" fmla="*/ 2199919 h 2765812"/>
              <a:gd name="connsiteX244" fmla="*/ 4217237 w 5585039"/>
              <a:gd name="connsiteY244" fmla="*/ 2125899 h 2765812"/>
              <a:gd name="connsiteX245" fmla="*/ 4311783 w 5585039"/>
              <a:gd name="connsiteY245" fmla="*/ 1951736 h 2765812"/>
              <a:gd name="connsiteX246" fmla="*/ 4457955 w 5585039"/>
              <a:gd name="connsiteY246" fmla="*/ 2013315 h 2765812"/>
              <a:gd name="connsiteX247" fmla="*/ 4457334 w 5585039"/>
              <a:gd name="connsiteY247" fmla="*/ 2014559 h 2765812"/>
              <a:gd name="connsiteX248" fmla="*/ 4597286 w 5585039"/>
              <a:gd name="connsiteY248" fmla="*/ 1734654 h 2765812"/>
              <a:gd name="connsiteX249" fmla="*/ 4678147 w 5585039"/>
              <a:gd name="connsiteY249" fmla="*/ 1780061 h 2765812"/>
              <a:gd name="connsiteX250" fmla="*/ 4738483 w 5585039"/>
              <a:gd name="connsiteY250" fmla="*/ 1803075 h 2765812"/>
              <a:gd name="connsiteX251" fmla="*/ 4602262 w 5585039"/>
              <a:gd name="connsiteY251" fmla="*/ 2035085 h 2765812"/>
              <a:gd name="connsiteX252" fmla="*/ 4464175 w 5585039"/>
              <a:gd name="connsiteY252" fmla="*/ 2010205 h 2765812"/>
              <a:gd name="connsiteX253" fmla="*/ 4597286 w 5585039"/>
              <a:gd name="connsiteY253" fmla="*/ 1734654 h 2765812"/>
              <a:gd name="connsiteX254" fmla="*/ 4678770 w 5585039"/>
              <a:gd name="connsiteY254" fmla="*/ 2226043 h 2765812"/>
              <a:gd name="connsiteX255" fmla="*/ 4579248 w 5585039"/>
              <a:gd name="connsiteY255" fmla="*/ 2239105 h 2765812"/>
              <a:gd name="connsiteX256" fmla="*/ 4502740 w 5585039"/>
              <a:gd name="connsiteY256" fmla="*/ 2234751 h 2765812"/>
              <a:gd name="connsiteX257" fmla="*/ 4604750 w 5585039"/>
              <a:gd name="connsiteY257" fmla="*/ 2040061 h 2765812"/>
              <a:gd name="connsiteX258" fmla="*/ 4790110 w 5585039"/>
              <a:gd name="connsiteY258" fmla="*/ 2040684 h 2765812"/>
              <a:gd name="connsiteX259" fmla="*/ 4678770 w 5585039"/>
              <a:gd name="connsiteY259" fmla="*/ 2226665 h 2765812"/>
              <a:gd name="connsiteX260" fmla="*/ 4887765 w 5585039"/>
              <a:gd name="connsiteY260" fmla="*/ 2013315 h 2765812"/>
              <a:gd name="connsiteX261" fmla="*/ 4798196 w 5585039"/>
              <a:gd name="connsiteY261" fmla="*/ 2035085 h 2765812"/>
              <a:gd name="connsiteX262" fmla="*/ 4871593 w 5585039"/>
              <a:gd name="connsiteY262" fmla="*/ 1906329 h 2765812"/>
              <a:gd name="connsiteX263" fmla="*/ 4916378 w 5585039"/>
              <a:gd name="connsiteY263" fmla="*/ 1832310 h 2765812"/>
              <a:gd name="connsiteX264" fmla="*/ 5016522 w 5585039"/>
              <a:gd name="connsiteY264" fmla="*/ 1832310 h 2765812"/>
              <a:gd name="connsiteX265" fmla="*/ 4887765 w 5585039"/>
              <a:gd name="connsiteY265" fmla="*/ 2013315 h 2765812"/>
              <a:gd name="connsiteX266" fmla="*/ 4914512 w 5585039"/>
              <a:gd name="connsiteY266" fmla="*/ 1827956 h 2765812"/>
              <a:gd name="connsiteX267" fmla="*/ 4745325 w 5585039"/>
              <a:gd name="connsiteY267" fmla="*/ 1799965 h 2765812"/>
              <a:gd name="connsiteX268" fmla="*/ 4803794 w 5585039"/>
              <a:gd name="connsiteY268" fmla="*/ 1713506 h 2765812"/>
              <a:gd name="connsiteX269" fmla="*/ 4883411 w 5585039"/>
              <a:gd name="connsiteY269" fmla="*/ 1598433 h 2765812"/>
              <a:gd name="connsiteX270" fmla="*/ 4928818 w 5585039"/>
              <a:gd name="connsiteY270" fmla="*/ 1619582 h 2765812"/>
              <a:gd name="connsiteX271" fmla="*/ 4935038 w 5585039"/>
              <a:gd name="connsiteY271" fmla="*/ 1622692 h 2765812"/>
              <a:gd name="connsiteX272" fmla="*/ 5037048 w 5585039"/>
              <a:gd name="connsiteY272" fmla="*/ 1650682 h 2765812"/>
              <a:gd name="connsiteX273" fmla="*/ 4913890 w 5585039"/>
              <a:gd name="connsiteY273" fmla="*/ 1827956 h 2765812"/>
              <a:gd name="connsiteX274" fmla="*/ 5157096 w 5585039"/>
              <a:gd name="connsiteY274" fmla="*/ 1651304 h 2765812"/>
              <a:gd name="connsiteX275" fmla="*/ 5045134 w 5585039"/>
              <a:gd name="connsiteY275" fmla="*/ 1646950 h 2765812"/>
              <a:gd name="connsiteX276" fmla="*/ 5162694 w 5585039"/>
              <a:gd name="connsiteY276" fmla="*/ 1490203 h 2765812"/>
              <a:gd name="connsiteX277" fmla="*/ 5295183 w 5585039"/>
              <a:gd name="connsiteY277" fmla="*/ 1493936 h 2765812"/>
              <a:gd name="connsiteX278" fmla="*/ 5157096 w 5585039"/>
              <a:gd name="connsiteY278" fmla="*/ 1651304 h 2765812"/>
              <a:gd name="connsiteX279" fmla="*/ 5077479 w 5585039"/>
              <a:gd name="connsiteY279" fmla="*/ 1267523 h 2765812"/>
              <a:gd name="connsiteX280" fmla="*/ 5223029 w 5585039"/>
              <a:gd name="connsiteY280" fmla="*/ 1314174 h 2765812"/>
              <a:gd name="connsiteX281" fmla="*/ 5283365 w 5585039"/>
              <a:gd name="connsiteY281" fmla="*/ 1329103 h 2765812"/>
              <a:gd name="connsiteX282" fmla="*/ 5160206 w 5585039"/>
              <a:gd name="connsiteY282" fmla="*/ 1485849 h 2765812"/>
              <a:gd name="connsiteX283" fmla="*/ 4978579 w 5585039"/>
              <a:gd name="connsiteY283" fmla="*/ 1447285 h 2765812"/>
              <a:gd name="connsiteX284" fmla="*/ 5077479 w 5585039"/>
              <a:gd name="connsiteY284" fmla="*/ 1267523 h 2765812"/>
              <a:gd name="connsiteX285" fmla="*/ 4882167 w 5585039"/>
              <a:gd name="connsiteY285" fmla="*/ 1592835 h 2765812"/>
              <a:gd name="connsiteX286" fmla="*/ 4722932 w 5585039"/>
              <a:gd name="connsiteY286" fmla="*/ 1502644 h 2765812"/>
              <a:gd name="connsiteX287" fmla="*/ 4792598 w 5585039"/>
              <a:gd name="connsiteY287" fmla="*/ 1345897 h 2765812"/>
              <a:gd name="connsiteX288" fmla="*/ 4845469 w 5585039"/>
              <a:gd name="connsiteY288" fmla="*/ 1385084 h 2765812"/>
              <a:gd name="connsiteX289" fmla="*/ 4972359 w 5585039"/>
              <a:gd name="connsiteY289" fmla="*/ 1449773 h 2765812"/>
              <a:gd name="connsiteX290" fmla="*/ 4882167 w 5585039"/>
              <a:gd name="connsiteY290" fmla="*/ 1593457 h 2765812"/>
              <a:gd name="connsiteX291" fmla="*/ 4863507 w 5585039"/>
              <a:gd name="connsiteY291" fmla="*/ 1155561 h 2765812"/>
              <a:gd name="connsiteX292" fmla="*/ 4790731 w 5585039"/>
              <a:gd name="connsiteY292" fmla="*/ 1338433 h 2765812"/>
              <a:gd name="connsiteX293" fmla="*/ 4698674 w 5585039"/>
              <a:gd name="connsiteY293" fmla="*/ 1233935 h 2765812"/>
              <a:gd name="connsiteX294" fmla="*/ 4703650 w 5585039"/>
              <a:gd name="connsiteY294" fmla="*/ 1217763 h 2765812"/>
              <a:gd name="connsiteX295" fmla="*/ 4709870 w 5585039"/>
              <a:gd name="connsiteY295" fmla="*/ 1198480 h 2765812"/>
              <a:gd name="connsiteX296" fmla="*/ 4763985 w 5585039"/>
              <a:gd name="connsiteY296" fmla="*/ 1067858 h 2765812"/>
              <a:gd name="connsiteX297" fmla="*/ 4863507 w 5585039"/>
              <a:gd name="connsiteY297" fmla="*/ 1154939 h 2765812"/>
              <a:gd name="connsiteX298" fmla="*/ 4777047 w 5585039"/>
              <a:gd name="connsiteY298" fmla="*/ 554698 h 2765812"/>
              <a:gd name="connsiteX299" fmla="*/ 4787622 w 5585039"/>
              <a:gd name="connsiteY299" fmla="*/ 574603 h 2765812"/>
              <a:gd name="connsiteX300" fmla="*/ 4783890 w 5585039"/>
              <a:gd name="connsiteY300" fmla="*/ 982642 h 2765812"/>
              <a:gd name="connsiteX301" fmla="*/ 4676281 w 5585039"/>
              <a:gd name="connsiteY301" fmla="*/ 750632 h 2765812"/>
              <a:gd name="connsiteX302" fmla="*/ 4777047 w 5585039"/>
              <a:gd name="connsiteY302" fmla="*/ 554698 h 2765812"/>
              <a:gd name="connsiteX303" fmla="*/ 4670683 w 5585039"/>
              <a:gd name="connsiteY303" fmla="*/ 750632 h 2765812"/>
              <a:gd name="connsiteX304" fmla="*/ 4556855 w 5585039"/>
              <a:gd name="connsiteY304" fmla="*/ 986374 h 2765812"/>
              <a:gd name="connsiteX305" fmla="*/ 4494032 w 5585039"/>
              <a:gd name="connsiteY305" fmla="*/ 903647 h 2765812"/>
              <a:gd name="connsiteX306" fmla="*/ 4386424 w 5585039"/>
              <a:gd name="connsiteY306" fmla="*/ 804125 h 2765812"/>
              <a:gd name="connsiteX307" fmla="*/ 4430587 w 5585039"/>
              <a:gd name="connsiteY307" fmla="*/ 726995 h 2765812"/>
              <a:gd name="connsiteX308" fmla="*/ 4518291 w 5585039"/>
              <a:gd name="connsiteY308" fmla="*/ 570249 h 2765812"/>
              <a:gd name="connsiteX309" fmla="*/ 4623411 w 5585039"/>
              <a:gd name="connsiteY309" fmla="*/ 675991 h 2765812"/>
              <a:gd name="connsiteX310" fmla="*/ 4670061 w 5585039"/>
              <a:gd name="connsiteY310" fmla="*/ 750632 h 2765812"/>
              <a:gd name="connsiteX311" fmla="*/ 4366520 w 5585039"/>
              <a:gd name="connsiteY311" fmla="*/ 248047 h 2765812"/>
              <a:gd name="connsiteX312" fmla="*/ 4558721 w 5585039"/>
              <a:gd name="connsiteY312" fmla="*/ 343836 h 2765812"/>
              <a:gd name="connsiteX313" fmla="*/ 4605372 w 5585039"/>
              <a:gd name="connsiteY313" fmla="*/ 375559 h 2765812"/>
              <a:gd name="connsiteX314" fmla="*/ 4517668 w 5585039"/>
              <a:gd name="connsiteY314" fmla="*/ 564029 h 2765812"/>
              <a:gd name="connsiteX315" fmla="*/ 4250204 w 5585039"/>
              <a:gd name="connsiteY315" fmla="*/ 420344 h 2765812"/>
              <a:gd name="connsiteX316" fmla="*/ 4366520 w 5585039"/>
              <a:gd name="connsiteY316" fmla="*/ 248047 h 2765812"/>
              <a:gd name="connsiteX317" fmla="*/ 4100921 w 5585039"/>
              <a:gd name="connsiteY317" fmla="*/ 653598 h 2765812"/>
              <a:gd name="connsiteX318" fmla="*/ 3965944 w 5585039"/>
              <a:gd name="connsiteY318" fmla="*/ 603837 h 2765812"/>
              <a:gd name="connsiteX319" fmla="*/ 3890681 w 5585039"/>
              <a:gd name="connsiteY319" fmla="*/ 579579 h 2765812"/>
              <a:gd name="connsiteX320" fmla="*/ 4021303 w 5585039"/>
              <a:gd name="connsiteY320" fmla="*/ 343214 h 2765812"/>
              <a:gd name="connsiteX321" fmla="*/ 4243362 w 5585039"/>
              <a:gd name="connsiteY321" fmla="*/ 422832 h 2765812"/>
              <a:gd name="connsiteX322" fmla="*/ 4100921 w 5585039"/>
              <a:gd name="connsiteY322" fmla="*/ 654220 h 2765812"/>
              <a:gd name="connsiteX323" fmla="*/ 3906853 w 5585039"/>
              <a:gd name="connsiteY323" fmla="*/ 136085 h 2765812"/>
              <a:gd name="connsiteX324" fmla="*/ 4104031 w 5585039"/>
              <a:gd name="connsiteY324" fmla="*/ 173405 h 2765812"/>
              <a:gd name="connsiteX325" fmla="*/ 4018815 w 5585039"/>
              <a:gd name="connsiteY325" fmla="*/ 336994 h 2765812"/>
              <a:gd name="connsiteX326" fmla="*/ 3804221 w 5585039"/>
              <a:gd name="connsiteY326" fmla="*/ 277281 h 2765812"/>
              <a:gd name="connsiteX327" fmla="*/ 3906231 w 5585039"/>
              <a:gd name="connsiteY327" fmla="*/ 135463 h 2765812"/>
              <a:gd name="connsiteX328" fmla="*/ 3633790 w 5585039"/>
              <a:gd name="connsiteY328" fmla="*/ 514268 h 2765812"/>
              <a:gd name="connsiteX329" fmla="*/ 3884461 w 5585039"/>
              <a:gd name="connsiteY329" fmla="*/ 582067 h 2765812"/>
              <a:gd name="connsiteX330" fmla="*/ 3751972 w 5585039"/>
              <a:gd name="connsiteY330" fmla="*/ 800393 h 2765812"/>
              <a:gd name="connsiteX331" fmla="*/ 3457139 w 5585039"/>
              <a:gd name="connsiteY331" fmla="*/ 758096 h 2765812"/>
              <a:gd name="connsiteX332" fmla="*/ 3633790 w 5585039"/>
              <a:gd name="connsiteY332" fmla="*/ 513646 h 2765812"/>
              <a:gd name="connsiteX333" fmla="*/ 3266804 w 5585039"/>
              <a:gd name="connsiteY333" fmla="*/ 1021829 h 2765812"/>
              <a:gd name="connsiteX334" fmla="*/ 3553551 w 5585039"/>
              <a:gd name="connsiteY334" fmla="*/ 1060394 h 2765812"/>
              <a:gd name="connsiteX335" fmla="*/ 3391206 w 5585039"/>
              <a:gd name="connsiteY335" fmla="*/ 1302356 h 2765812"/>
              <a:gd name="connsiteX336" fmla="*/ 3081444 w 5585039"/>
              <a:gd name="connsiteY336" fmla="*/ 1278720 h 2765812"/>
              <a:gd name="connsiteX337" fmla="*/ 3266804 w 5585039"/>
              <a:gd name="connsiteY337" fmla="*/ 1021829 h 2765812"/>
              <a:gd name="connsiteX338" fmla="*/ 2882401 w 5585039"/>
              <a:gd name="connsiteY338" fmla="*/ 1577907 h 2765812"/>
              <a:gd name="connsiteX339" fmla="*/ 2925319 w 5585039"/>
              <a:gd name="connsiteY339" fmla="*/ 1520060 h 2765812"/>
              <a:gd name="connsiteX340" fmla="*/ 2963262 w 5585039"/>
              <a:gd name="connsiteY340" fmla="*/ 1469677 h 2765812"/>
              <a:gd name="connsiteX341" fmla="*/ 2927807 w 5585039"/>
              <a:gd name="connsiteY341" fmla="*/ 1521304 h 2765812"/>
              <a:gd name="connsiteX342" fmla="*/ 2886755 w 5585039"/>
              <a:gd name="connsiteY342" fmla="*/ 1580395 h 2765812"/>
              <a:gd name="connsiteX343" fmla="*/ 2852544 w 5585039"/>
              <a:gd name="connsiteY343" fmla="*/ 1629534 h 2765812"/>
              <a:gd name="connsiteX344" fmla="*/ 2848190 w 5585039"/>
              <a:gd name="connsiteY344" fmla="*/ 1623936 h 2765812"/>
              <a:gd name="connsiteX345" fmla="*/ 2883023 w 5585039"/>
              <a:gd name="connsiteY345" fmla="*/ 1577285 h 2765812"/>
              <a:gd name="connsiteX346" fmla="*/ 2129145 w 5585039"/>
              <a:gd name="connsiteY346" fmla="*/ 758718 h 2765812"/>
              <a:gd name="connsiteX347" fmla="*/ 1834311 w 5585039"/>
              <a:gd name="connsiteY347" fmla="*/ 801015 h 2765812"/>
              <a:gd name="connsiteX348" fmla="*/ 1701823 w 5585039"/>
              <a:gd name="connsiteY348" fmla="*/ 582689 h 2765812"/>
              <a:gd name="connsiteX349" fmla="*/ 1952494 w 5585039"/>
              <a:gd name="connsiteY349" fmla="*/ 514890 h 2765812"/>
              <a:gd name="connsiteX350" fmla="*/ 2129145 w 5585039"/>
              <a:gd name="connsiteY350" fmla="*/ 759340 h 2765812"/>
              <a:gd name="connsiteX351" fmla="*/ 1678809 w 5585039"/>
              <a:gd name="connsiteY351" fmla="*/ 136085 h 2765812"/>
              <a:gd name="connsiteX352" fmla="*/ 1780818 w 5585039"/>
              <a:gd name="connsiteY352" fmla="*/ 277903 h 2765812"/>
              <a:gd name="connsiteX353" fmla="*/ 1566225 w 5585039"/>
              <a:gd name="connsiteY353" fmla="*/ 337616 h 2765812"/>
              <a:gd name="connsiteX354" fmla="*/ 1481009 w 5585039"/>
              <a:gd name="connsiteY354" fmla="*/ 174027 h 2765812"/>
              <a:gd name="connsiteX355" fmla="*/ 1678187 w 5585039"/>
              <a:gd name="connsiteY355" fmla="*/ 136707 h 2765812"/>
              <a:gd name="connsiteX356" fmla="*/ 1564359 w 5585039"/>
              <a:gd name="connsiteY356" fmla="*/ 342592 h 2765812"/>
              <a:gd name="connsiteX357" fmla="*/ 1694981 w 5585039"/>
              <a:gd name="connsiteY357" fmla="*/ 578957 h 2765812"/>
              <a:gd name="connsiteX358" fmla="*/ 1619718 w 5585039"/>
              <a:gd name="connsiteY358" fmla="*/ 603215 h 2765812"/>
              <a:gd name="connsiteX359" fmla="*/ 1484741 w 5585039"/>
              <a:gd name="connsiteY359" fmla="*/ 652976 h 2765812"/>
              <a:gd name="connsiteX360" fmla="*/ 1342301 w 5585039"/>
              <a:gd name="connsiteY360" fmla="*/ 421588 h 2765812"/>
              <a:gd name="connsiteX361" fmla="*/ 1564359 w 5585039"/>
              <a:gd name="connsiteY361" fmla="*/ 341970 h 2765812"/>
              <a:gd name="connsiteX362" fmla="*/ 948567 w 5585039"/>
              <a:gd name="connsiteY362" fmla="*/ 1416184 h 2765812"/>
              <a:gd name="connsiteX363" fmla="*/ 1052443 w 5585039"/>
              <a:gd name="connsiteY363" fmla="*/ 1655036 h 2765812"/>
              <a:gd name="connsiteX364" fmla="*/ 990864 w 5585039"/>
              <a:gd name="connsiteY364" fmla="*/ 1727812 h 2765812"/>
              <a:gd name="connsiteX365" fmla="*/ 947323 w 5585039"/>
              <a:gd name="connsiteY365" fmla="*/ 1651926 h 2765812"/>
              <a:gd name="connsiteX366" fmla="*/ 868328 w 5585039"/>
              <a:gd name="connsiteY366" fmla="*/ 1503888 h 2765812"/>
              <a:gd name="connsiteX367" fmla="*/ 877036 w 5585039"/>
              <a:gd name="connsiteY367" fmla="*/ 1497668 h 2765812"/>
              <a:gd name="connsiteX368" fmla="*/ 948567 w 5585039"/>
              <a:gd name="connsiteY368" fmla="*/ 1416184 h 2765812"/>
              <a:gd name="connsiteX369" fmla="*/ 893830 w 5585039"/>
              <a:gd name="connsiteY369" fmla="*/ 1240777 h 2765812"/>
              <a:gd name="connsiteX370" fmla="*/ 1028185 w 5585039"/>
              <a:gd name="connsiteY370" fmla="*/ 994460 h 2765812"/>
              <a:gd name="connsiteX371" fmla="*/ 1095362 w 5585039"/>
              <a:gd name="connsiteY371" fmla="*/ 1149963 h 2765812"/>
              <a:gd name="connsiteX372" fmla="*/ 1100960 w 5585039"/>
              <a:gd name="connsiteY372" fmla="*/ 1164892 h 2765812"/>
              <a:gd name="connsiteX373" fmla="*/ 944835 w 5585039"/>
              <a:gd name="connsiteY373" fmla="*/ 1392548 h 2765812"/>
              <a:gd name="connsiteX374" fmla="*/ 893830 w 5585039"/>
              <a:gd name="connsiteY374" fmla="*/ 1240155 h 2765812"/>
              <a:gd name="connsiteX375" fmla="*/ 908137 w 5585039"/>
              <a:gd name="connsiteY375" fmla="*/ 1780061 h 2765812"/>
              <a:gd name="connsiteX376" fmla="*/ 988998 w 5585039"/>
              <a:gd name="connsiteY376" fmla="*/ 1734654 h 2765812"/>
              <a:gd name="connsiteX377" fmla="*/ 1122109 w 5585039"/>
              <a:gd name="connsiteY377" fmla="*/ 2010205 h 2765812"/>
              <a:gd name="connsiteX378" fmla="*/ 984022 w 5585039"/>
              <a:gd name="connsiteY378" fmla="*/ 2035085 h 2765812"/>
              <a:gd name="connsiteX379" fmla="*/ 847801 w 5585039"/>
              <a:gd name="connsiteY379" fmla="*/ 1803075 h 2765812"/>
              <a:gd name="connsiteX380" fmla="*/ 908137 w 5585039"/>
              <a:gd name="connsiteY380" fmla="*/ 1780061 h 2765812"/>
              <a:gd name="connsiteX381" fmla="*/ 1056797 w 5585039"/>
              <a:gd name="connsiteY381" fmla="*/ 1655036 h 2765812"/>
              <a:gd name="connsiteX382" fmla="*/ 1053687 w 5585039"/>
              <a:gd name="connsiteY382" fmla="*/ 1648816 h 2765812"/>
              <a:gd name="connsiteX383" fmla="*/ 1030051 w 5585039"/>
              <a:gd name="connsiteY383" fmla="*/ 1601543 h 2765812"/>
              <a:gd name="connsiteX384" fmla="*/ 1153209 w 5585039"/>
              <a:gd name="connsiteY384" fmla="*/ 1389438 h 2765812"/>
              <a:gd name="connsiteX385" fmla="*/ 1158185 w 5585039"/>
              <a:gd name="connsiteY385" fmla="*/ 1431734 h 2765812"/>
              <a:gd name="connsiteX386" fmla="*/ 1233449 w 5585039"/>
              <a:gd name="connsiteY386" fmla="*/ 1694845 h 2765812"/>
              <a:gd name="connsiteX387" fmla="*/ 1219142 w 5585039"/>
              <a:gd name="connsiteY387" fmla="*/ 1713506 h 2765812"/>
              <a:gd name="connsiteX388" fmla="*/ 1166893 w 5585039"/>
              <a:gd name="connsiteY388" fmla="*/ 1821114 h 2765812"/>
              <a:gd name="connsiteX389" fmla="*/ 1056797 w 5585039"/>
              <a:gd name="connsiteY389" fmla="*/ 1655036 h 2765812"/>
              <a:gd name="connsiteX390" fmla="*/ 1276989 w 5585039"/>
              <a:gd name="connsiteY390" fmla="*/ 1303600 h 2765812"/>
              <a:gd name="connsiteX391" fmla="*/ 1156319 w 5585039"/>
              <a:gd name="connsiteY391" fmla="*/ 1381352 h 2765812"/>
              <a:gd name="connsiteX392" fmla="*/ 1105314 w 5585039"/>
              <a:gd name="connsiteY392" fmla="*/ 1166136 h 2765812"/>
              <a:gd name="connsiteX393" fmla="*/ 1304358 w 5585039"/>
              <a:gd name="connsiteY393" fmla="*/ 1008767 h 2765812"/>
              <a:gd name="connsiteX394" fmla="*/ 1316176 w 5585039"/>
              <a:gd name="connsiteY394" fmla="*/ 1042977 h 2765812"/>
              <a:gd name="connsiteX395" fmla="*/ 1385219 w 5585039"/>
              <a:gd name="connsiteY395" fmla="*/ 1235801 h 2765812"/>
              <a:gd name="connsiteX396" fmla="*/ 1349765 w 5585039"/>
              <a:gd name="connsiteY396" fmla="*/ 1256949 h 2765812"/>
              <a:gd name="connsiteX397" fmla="*/ 1276989 w 5585039"/>
              <a:gd name="connsiteY397" fmla="*/ 1302978 h 2765812"/>
              <a:gd name="connsiteX398" fmla="*/ 1330482 w 5585039"/>
              <a:gd name="connsiteY398" fmla="*/ 1724080 h 2765812"/>
              <a:gd name="connsiteX399" fmla="*/ 1252109 w 5585039"/>
              <a:gd name="connsiteY399" fmla="*/ 1742740 h 2765812"/>
              <a:gd name="connsiteX400" fmla="*/ 1254597 w 5585039"/>
              <a:gd name="connsiteY400" fmla="*/ 1739008 h 2765812"/>
              <a:gd name="connsiteX401" fmla="*/ 1304358 w 5585039"/>
              <a:gd name="connsiteY401" fmla="*/ 1681783 h 2765812"/>
              <a:gd name="connsiteX402" fmla="*/ 1330482 w 5585039"/>
              <a:gd name="connsiteY402" fmla="*/ 1723458 h 2765812"/>
              <a:gd name="connsiteX403" fmla="*/ 1336080 w 5585039"/>
              <a:gd name="connsiteY403" fmla="*/ 985752 h 2765812"/>
              <a:gd name="connsiteX404" fmla="*/ 1306846 w 5585039"/>
              <a:gd name="connsiteY404" fmla="*/ 1002547 h 2765812"/>
              <a:gd name="connsiteX405" fmla="*/ 1204214 w 5585039"/>
              <a:gd name="connsiteY405" fmla="*/ 805369 h 2765812"/>
              <a:gd name="connsiteX406" fmla="*/ 1482875 w 5585039"/>
              <a:gd name="connsiteY406" fmla="*/ 659818 h 2765812"/>
              <a:gd name="connsiteX407" fmla="*/ 1530770 w 5585039"/>
              <a:gd name="connsiteY407" fmla="*/ 758718 h 2765812"/>
              <a:gd name="connsiteX408" fmla="*/ 1579909 w 5585039"/>
              <a:gd name="connsiteY408" fmla="*/ 878144 h 2765812"/>
              <a:gd name="connsiteX409" fmla="*/ 1336080 w 5585039"/>
              <a:gd name="connsiteY409" fmla="*/ 986374 h 2765812"/>
              <a:gd name="connsiteX410" fmla="*/ 1027563 w 5585039"/>
              <a:gd name="connsiteY410" fmla="*/ 343214 h 2765812"/>
              <a:gd name="connsiteX411" fmla="*/ 1219764 w 5585039"/>
              <a:gd name="connsiteY411" fmla="*/ 247425 h 2765812"/>
              <a:gd name="connsiteX412" fmla="*/ 1336080 w 5585039"/>
              <a:gd name="connsiteY412" fmla="*/ 419722 h 2765812"/>
              <a:gd name="connsiteX413" fmla="*/ 1068616 w 5585039"/>
              <a:gd name="connsiteY413" fmla="*/ 563407 h 2765812"/>
              <a:gd name="connsiteX414" fmla="*/ 980912 w 5585039"/>
              <a:gd name="connsiteY414" fmla="*/ 374937 h 2765812"/>
              <a:gd name="connsiteX415" fmla="*/ 1027563 w 5585039"/>
              <a:gd name="connsiteY415" fmla="*/ 343214 h 2765812"/>
              <a:gd name="connsiteX416" fmla="*/ 961630 w 5585039"/>
              <a:gd name="connsiteY416" fmla="*/ 675991 h 2765812"/>
              <a:gd name="connsiteX417" fmla="*/ 1066749 w 5585039"/>
              <a:gd name="connsiteY417" fmla="*/ 570249 h 2765812"/>
              <a:gd name="connsiteX418" fmla="*/ 1154453 w 5585039"/>
              <a:gd name="connsiteY418" fmla="*/ 726995 h 2765812"/>
              <a:gd name="connsiteX419" fmla="*/ 1198616 w 5585039"/>
              <a:gd name="connsiteY419" fmla="*/ 804125 h 2765812"/>
              <a:gd name="connsiteX420" fmla="*/ 1091008 w 5585039"/>
              <a:gd name="connsiteY420" fmla="*/ 903647 h 2765812"/>
              <a:gd name="connsiteX421" fmla="*/ 1028185 w 5585039"/>
              <a:gd name="connsiteY421" fmla="*/ 986374 h 2765812"/>
              <a:gd name="connsiteX422" fmla="*/ 914357 w 5585039"/>
              <a:gd name="connsiteY422" fmla="*/ 750632 h 2765812"/>
              <a:gd name="connsiteX423" fmla="*/ 961008 w 5585039"/>
              <a:gd name="connsiteY423" fmla="*/ 675991 h 2765812"/>
              <a:gd name="connsiteX424" fmla="*/ 798663 w 5585039"/>
              <a:gd name="connsiteY424" fmla="*/ 573981 h 2765812"/>
              <a:gd name="connsiteX425" fmla="*/ 809237 w 5585039"/>
              <a:gd name="connsiteY425" fmla="*/ 554076 h 2765812"/>
              <a:gd name="connsiteX426" fmla="*/ 910003 w 5585039"/>
              <a:gd name="connsiteY426" fmla="*/ 750010 h 2765812"/>
              <a:gd name="connsiteX427" fmla="*/ 802395 w 5585039"/>
              <a:gd name="connsiteY427" fmla="*/ 982020 h 2765812"/>
              <a:gd name="connsiteX428" fmla="*/ 798663 w 5585039"/>
              <a:gd name="connsiteY428" fmla="*/ 573981 h 2765812"/>
              <a:gd name="connsiteX429" fmla="*/ 821677 w 5585039"/>
              <a:gd name="connsiteY429" fmla="*/ 1068480 h 2765812"/>
              <a:gd name="connsiteX430" fmla="*/ 875792 w 5585039"/>
              <a:gd name="connsiteY430" fmla="*/ 1199102 h 2765812"/>
              <a:gd name="connsiteX431" fmla="*/ 882012 w 5585039"/>
              <a:gd name="connsiteY431" fmla="*/ 1218384 h 2765812"/>
              <a:gd name="connsiteX432" fmla="*/ 886988 w 5585039"/>
              <a:gd name="connsiteY432" fmla="*/ 1234557 h 2765812"/>
              <a:gd name="connsiteX433" fmla="*/ 794930 w 5585039"/>
              <a:gd name="connsiteY433" fmla="*/ 1339055 h 2765812"/>
              <a:gd name="connsiteX434" fmla="*/ 722155 w 5585039"/>
              <a:gd name="connsiteY434" fmla="*/ 1156183 h 2765812"/>
              <a:gd name="connsiteX435" fmla="*/ 821677 w 5585039"/>
              <a:gd name="connsiteY435" fmla="*/ 1069102 h 2765812"/>
              <a:gd name="connsiteX436" fmla="*/ 740193 w 5585039"/>
              <a:gd name="connsiteY436" fmla="*/ 1385084 h 2765812"/>
              <a:gd name="connsiteX437" fmla="*/ 793064 w 5585039"/>
              <a:gd name="connsiteY437" fmla="*/ 1345897 h 2765812"/>
              <a:gd name="connsiteX438" fmla="*/ 862730 w 5585039"/>
              <a:gd name="connsiteY438" fmla="*/ 1502644 h 2765812"/>
              <a:gd name="connsiteX439" fmla="*/ 703495 w 5585039"/>
              <a:gd name="connsiteY439" fmla="*/ 1592835 h 2765812"/>
              <a:gd name="connsiteX440" fmla="*/ 613303 w 5585039"/>
              <a:gd name="connsiteY440" fmla="*/ 1449151 h 2765812"/>
              <a:gd name="connsiteX441" fmla="*/ 739572 w 5585039"/>
              <a:gd name="connsiteY441" fmla="*/ 1384462 h 2765812"/>
              <a:gd name="connsiteX442" fmla="*/ 362633 w 5585039"/>
              <a:gd name="connsiteY442" fmla="*/ 1314174 h 2765812"/>
              <a:gd name="connsiteX443" fmla="*/ 508183 w 5585039"/>
              <a:gd name="connsiteY443" fmla="*/ 1267523 h 2765812"/>
              <a:gd name="connsiteX444" fmla="*/ 607083 w 5585039"/>
              <a:gd name="connsiteY444" fmla="*/ 1447285 h 2765812"/>
              <a:gd name="connsiteX445" fmla="*/ 425456 w 5585039"/>
              <a:gd name="connsiteY445" fmla="*/ 1485849 h 2765812"/>
              <a:gd name="connsiteX446" fmla="*/ 302298 w 5585039"/>
              <a:gd name="connsiteY446" fmla="*/ 1329103 h 2765812"/>
              <a:gd name="connsiteX447" fmla="*/ 362633 w 5585039"/>
              <a:gd name="connsiteY447" fmla="*/ 1314174 h 2765812"/>
              <a:gd name="connsiteX448" fmla="*/ 429188 w 5585039"/>
              <a:gd name="connsiteY448" fmla="*/ 1651304 h 2765812"/>
              <a:gd name="connsiteX449" fmla="*/ 291101 w 5585039"/>
              <a:gd name="connsiteY449" fmla="*/ 1493936 h 2765812"/>
              <a:gd name="connsiteX450" fmla="*/ 423590 w 5585039"/>
              <a:gd name="connsiteY450" fmla="*/ 1490203 h 2765812"/>
              <a:gd name="connsiteX451" fmla="*/ 541150 w 5585039"/>
              <a:gd name="connsiteY451" fmla="*/ 1646950 h 2765812"/>
              <a:gd name="connsiteX452" fmla="*/ 429188 w 5585039"/>
              <a:gd name="connsiteY452" fmla="*/ 1651304 h 2765812"/>
              <a:gd name="connsiteX453" fmla="*/ 650624 w 5585039"/>
              <a:gd name="connsiteY453" fmla="*/ 1622692 h 2765812"/>
              <a:gd name="connsiteX454" fmla="*/ 656844 w 5585039"/>
              <a:gd name="connsiteY454" fmla="*/ 1619582 h 2765812"/>
              <a:gd name="connsiteX455" fmla="*/ 702251 w 5585039"/>
              <a:gd name="connsiteY455" fmla="*/ 1598433 h 2765812"/>
              <a:gd name="connsiteX456" fmla="*/ 781868 w 5585039"/>
              <a:gd name="connsiteY456" fmla="*/ 1713506 h 2765812"/>
              <a:gd name="connsiteX457" fmla="*/ 840337 w 5585039"/>
              <a:gd name="connsiteY457" fmla="*/ 1799965 h 2765812"/>
              <a:gd name="connsiteX458" fmla="*/ 671150 w 5585039"/>
              <a:gd name="connsiteY458" fmla="*/ 1827956 h 2765812"/>
              <a:gd name="connsiteX459" fmla="*/ 547992 w 5585039"/>
              <a:gd name="connsiteY459" fmla="*/ 1650682 h 2765812"/>
              <a:gd name="connsiteX460" fmla="*/ 650002 w 5585039"/>
              <a:gd name="connsiteY460" fmla="*/ 1622692 h 2765812"/>
              <a:gd name="connsiteX461" fmla="*/ 698519 w 5585039"/>
              <a:gd name="connsiteY461" fmla="*/ 2013315 h 2765812"/>
              <a:gd name="connsiteX462" fmla="*/ 569762 w 5585039"/>
              <a:gd name="connsiteY462" fmla="*/ 1832310 h 2765812"/>
              <a:gd name="connsiteX463" fmla="*/ 669906 w 5585039"/>
              <a:gd name="connsiteY463" fmla="*/ 1832310 h 2765812"/>
              <a:gd name="connsiteX464" fmla="*/ 714691 w 5585039"/>
              <a:gd name="connsiteY464" fmla="*/ 1906329 h 2765812"/>
              <a:gd name="connsiteX465" fmla="*/ 788088 w 5585039"/>
              <a:gd name="connsiteY465" fmla="*/ 2035085 h 2765812"/>
              <a:gd name="connsiteX466" fmla="*/ 698519 w 5585039"/>
              <a:gd name="connsiteY466" fmla="*/ 2013315 h 2765812"/>
              <a:gd name="connsiteX467" fmla="*/ 1082922 w 5585039"/>
              <a:gd name="connsiteY467" fmla="*/ 2234129 h 2765812"/>
              <a:gd name="connsiteX468" fmla="*/ 1006414 w 5585039"/>
              <a:gd name="connsiteY468" fmla="*/ 2238483 h 2765812"/>
              <a:gd name="connsiteX469" fmla="*/ 906893 w 5585039"/>
              <a:gd name="connsiteY469" fmla="*/ 2225421 h 2765812"/>
              <a:gd name="connsiteX470" fmla="*/ 796175 w 5585039"/>
              <a:gd name="connsiteY470" fmla="*/ 2039440 h 2765812"/>
              <a:gd name="connsiteX471" fmla="*/ 981534 w 5585039"/>
              <a:gd name="connsiteY471" fmla="*/ 2038818 h 2765812"/>
              <a:gd name="connsiteX472" fmla="*/ 1083544 w 5585039"/>
              <a:gd name="connsiteY472" fmla="*/ 2233507 h 2765812"/>
              <a:gd name="connsiteX473" fmla="*/ 1368425 w 5585039"/>
              <a:gd name="connsiteY473" fmla="*/ 2125277 h 2765812"/>
              <a:gd name="connsiteX474" fmla="*/ 1217898 w 5585039"/>
              <a:gd name="connsiteY474" fmla="*/ 2199296 h 2765812"/>
              <a:gd name="connsiteX475" fmla="*/ 1128329 w 5585039"/>
              <a:gd name="connsiteY475" fmla="*/ 2013937 h 2765812"/>
              <a:gd name="connsiteX476" fmla="*/ 1127707 w 5585039"/>
              <a:gd name="connsiteY476" fmla="*/ 2012693 h 2765812"/>
              <a:gd name="connsiteX477" fmla="*/ 1273879 w 5585039"/>
              <a:gd name="connsiteY477" fmla="*/ 1951114 h 2765812"/>
              <a:gd name="connsiteX478" fmla="*/ 1368425 w 5585039"/>
              <a:gd name="connsiteY478" fmla="*/ 2125277 h 2765812"/>
              <a:gd name="connsiteX479" fmla="*/ 1275745 w 5585039"/>
              <a:gd name="connsiteY479" fmla="*/ 1945516 h 2765812"/>
              <a:gd name="connsiteX480" fmla="*/ 1258329 w 5585039"/>
              <a:gd name="connsiteY480" fmla="*/ 1901975 h 2765812"/>
              <a:gd name="connsiteX481" fmla="*/ 1342301 w 5585039"/>
              <a:gd name="connsiteY481" fmla="*/ 1902597 h 2765812"/>
              <a:gd name="connsiteX482" fmla="*/ 1275745 w 5585039"/>
              <a:gd name="connsiteY482" fmla="*/ 1945516 h 2765812"/>
              <a:gd name="connsiteX483" fmla="*/ 1383353 w 5585039"/>
              <a:gd name="connsiteY483" fmla="*/ 1855324 h 2765812"/>
              <a:gd name="connsiteX484" fmla="*/ 1336702 w 5585039"/>
              <a:gd name="connsiteY484" fmla="*/ 1725946 h 2765812"/>
              <a:gd name="connsiteX485" fmla="*/ 1419430 w 5585039"/>
              <a:gd name="connsiteY485" fmla="*/ 1689247 h 2765812"/>
              <a:gd name="connsiteX486" fmla="*/ 1487229 w 5585039"/>
              <a:gd name="connsiteY486" fmla="*/ 1666233 h 2765812"/>
              <a:gd name="connsiteX487" fmla="*/ 1528282 w 5585039"/>
              <a:gd name="connsiteY487" fmla="*/ 1839152 h 2765812"/>
              <a:gd name="connsiteX488" fmla="*/ 1451152 w 5585039"/>
              <a:gd name="connsiteY488" fmla="*/ 1847860 h 2765812"/>
              <a:gd name="connsiteX489" fmla="*/ 1383353 w 5585039"/>
              <a:gd name="connsiteY489" fmla="*/ 1855324 h 2765812"/>
              <a:gd name="connsiteX490" fmla="*/ 1632158 w 5585039"/>
              <a:gd name="connsiteY490" fmla="*/ 1892023 h 2765812"/>
              <a:gd name="connsiteX491" fmla="*/ 1629670 w 5585039"/>
              <a:gd name="connsiteY491" fmla="*/ 1898243 h 2765812"/>
              <a:gd name="connsiteX492" fmla="*/ 1629670 w 5585039"/>
              <a:gd name="connsiteY492" fmla="*/ 1898243 h 2765812"/>
              <a:gd name="connsiteX493" fmla="*/ 1526416 w 5585039"/>
              <a:gd name="connsiteY493" fmla="*/ 2008961 h 2765812"/>
              <a:gd name="connsiteX494" fmla="*/ 1526416 w 5585039"/>
              <a:gd name="connsiteY494" fmla="*/ 2008961 h 2765812"/>
              <a:gd name="connsiteX495" fmla="*/ 1461727 w 5585039"/>
              <a:gd name="connsiteY495" fmla="*/ 1890157 h 2765812"/>
              <a:gd name="connsiteX496" fmla="*/ 1579909 w 5585039"/>
              <a:gd name="connsiteY496" fmla="*/ 1879583 h 2765812"/>
              <a:gd name="connsiteX497" fmla="*/ 1633402 w 5585039"/>
              <a:gd name="connsiteY497" fmla="*/ 1887047 h 2765812"/>
              <a:gd name="connsiteX498" fmla="*/ 1633402 w 5585039"/>
              <a:gd name="connsiteY498" fmla="*/ 1891401 h 2765812"/>
              <a:gd name="connsiteX499" fmla="*/ 1597947 w 5585039"/>
              <a:gd name="connsiteY499" fmla="*/ 1673697 h 2765812"/>
              <a:gd name="connsiteX500" fmla="*/ 1489717 w 5585039"/>
              <a:gd name="connsiteY500" fmla="*/ 1661879 h 2765812"/>
              <a:gd name="connsiteX501" fmla="*/ 1442444 w 5585039"/>
              <a:gd name="connsiteY501" fmla="*/ 1576663 h 2765812"/>
              <a:gd name="connsiteX502" fmla="*/ 1500291 w 5585039"/>
              <a:gd name="connsiteY502" fmla="*/ 1543697 h 2765812"/>
              <a:gd name="connsiteX503" fmla="*/ 1597947 w 5585039"/>
              <a:gd name="connsiteY503" fmla="*/ 1673697 h 2765812"/>
              <a:gd name="connsiteX504" fmla="*/ 1551296 w 5585039"/>
              <a:gd name="connsiteY504" fmla="*/ 1469677 h 2765812"/>
              <a:gd name="connsiteX505" fmla="*/ 1499047 w 5585039"/>
              <a:gd name="connsiteY505" fmla="*/ 1494558 h 2765812"/>
              <a:gd name="connsiteX506" fmla="*/ 1391439 w 5585039"/>
              <a:gd name="connsiteY506" fmla="*/ 1238289 h 2765812"/>
              <a:gd name="connsiteX507" fmla="*/ 1696225 w 5585039"/>
              <a:gd name="connsiteY507" fmla="*/ 1129437 h 2765812"/>
              <a:gd name="connsiteX508" fmla="*/ 1826225 w 5585039"/>
              <a:gd name="connsiteY508" fmla="*/ 1374509 h 2765812"/>
              <a:gd name="connsiteX509" fmla="*/ 1551296 w 5585039"/>
              <a:gd name="connsiteY509" fmla="*/ 1469677 h 2765812"/>
              <a:gd name="connsiteX510" fmla="*/ 1698091 w 5585039"/>
              <a:gd name="connsiteY510" fmla="*/ 1124461 h 2765812"/>
              <a:gd name="connsiteX511" fmla="*/ 1586129 w 5585039"/>
              <a:gd name="connsiteY511" fmla="*/ 880632 h 2765812"/>
              <a:gd name="connsiteX512" fmla="*/ 1832445 w 5585039"/>
              <a:gd name="connsiteY512" fmla="*/ 805991 h 2765812"/>
              <a:gd name="connsiteX513" fmla="*/ 1951872 w 5585039"/>
              <a:gd name="connsiteY513" fmla="*/ 970202 h 2765812"/>
              <a:gd name="connsiteX514" fmla="*/ 2024025 w 5585039"/>
              <a:gd name="connsiteY514" fmla="*/ 1057284 h 2765812"/>
              <a:gd name="connsiteX515" fmla="*/ 1698091 w 5585039"/>
              <a:gd name="connsiteY515" fmla="*/ 1124461 h 2765812"/>
              <a:gd name="connsiteX516" fmla="*/ 2195078 w 5585039"/>
              <a:gd name="connsiteY516" fmla="*/ 1302356 h 2765812"/>
              <a:gd name="connsiteX517" fmla="*/ 2032733 w 5585039"/>
              <a:gd name="connsiteY517" fmla="*/ 1060394 h 2765812"/>
              <a:gd name="connsiteX518" fmla="*/ 2319480 w 5585039"/>
              <a:gd name="connsiteY518" fmla="*/ 1021829 h 2765812"/>
              <a:gd name="connsiteX519" fmla="*/ 2505462 w 5585039"/>
              <a:gd name="connsiteY519" fmla="*/ 1278720 h 2765812"/>
              <a:gd name="connsiteX520" fmla="*/ 2195700 w 5585039"/>
              <a:gd name="connsiteY520" fmla="*/ 1302356 h 2765812"/>
              <a:gd name="connsiteX521" fmla="*/ 2768572 w 5585039"/>
              <a:gd name="connsiteY521" fmla="*/ 1748338 h 2765812"/>
              <a:gd name="connsiteX522" fmla="*/ 2697041 w 5585039"/>
              <a:gd name="connsiteY522" fmla="*/ 1849104 h 2765812"/>
              <a:gd name="connsiteX523" fmla="*/ 2619912 w 5585039"/>
              <a:gd name="connsiteY523" fmla="*/ 1956712 h 2765812"/>
              <a:gd name="connsiteX524" fmla="*/ 2540294 w 5585039"/>
              <a:gd name="connsiteY524" fmla="*/ 2067430 h 2765812"/>
              <a:gd name="connsiteX525" fmla="*/ 2460055 w 5585039"/>
              <a:gd name="connsiteY525" fmla="*/ 2178148 h 2765812"/>
              <a:gd name="connsiteX526" fmla="*/ 2382303 w 5585039"/>
              <a:gd name="connsiteY526" fmla="*/ 2285134 h 2765812"/>
              <a:gd name="connsiteX527" fmla="*/ 2243595 w 5585039"/>
              <a:gd name="connsiteY527" fmla="*/ 2474226 h 2765812"/>
              <a:gd name="connsiteX528" fmla="*/ 2187614 w 5585039"/>
              <a:gd name="connsiteY528" fmla="*/ 2549489 h 2765812"/>
              <a:gd name="connsiteX529" fmla="*/ 2144695 w 5585039"/>
              <a:gd name="connsiteY529" fmla="*/ 2607336 h 2765812"/>
              <a:gd name="connsiteX530" fmla="*/ 2106752 w 5585039"/>
              <a:gd name="connsiteY530" fmla="*/ 2657719 h 2765812"/>
              <a:gd name="connsiteX531" fmla="*/ 2142207 w 5585039"/>
              <a:gd name="connsiteY531" fmla="*/ 2606092 h 2765812"/>
              <a:gd name="connsiteX532" fmla="*/ 2183260 w 5585039"/>
              <a:gd name="connsiteY532" fmla="*/ 2547001 h 2765812"/>
              <a:gd name="connsiteX533" fmla="*/ 2236753 w 5585039"/>
              <a:gd name="connsiteY533" fmla="*/ 2470493 h 2765812"/>
              <a:gd name="connsiteX534" fmla="*/ 2372351 w 5585039"/>
              <a:gd name="connsiteY534" fmla="*/ 2278914 h 2765812"/>
              <a:gd name="connsiteX535" fmla="*/ 2449481 w 5585039"/>
              <a:gd name="connsiteY535" fmla="*/ 2171306 h 2765812"/>
              <a:gd name="connsiteX536" fmla="*/ 2529098 w 5585039"/>
              <a:gd name="connsiteY536" fmla="*/ 2060588 h 2765812"/>
              <a:gd name="connsiteX537" fmla="*/ 2609338 w 5585039"/>
              <a:gd name="connsiteY537" fmla="*/ 1949870 h 2765812"/>
              <a:gd name="connsiteX538" fmla="*/ 2687089 w 5585039"/>
              <a:gd name="connsiteY538" fmla="*/ 1842884 h 2765812"/>
              <a:gd name="connsiteX539" fmla="*/ 2760486 w 5585039"/>
              <a:gd name="connsiteY539" fmla="*/ 1743362 h 2765812"/>
              <a:gd name="connsiteX540" fmla="*/ 2765462 w 5585039"/>
              <a:gd name="connsiteY540" fmla="*/ 1736520 h 2765812"/>
              <a:gd name="connsiteX541" fmla="*/ 2771061 w 5585039"/>
              <a:gd name="connsiteY541" fmla="*/ 1744606 h 2765812"/>
              <a:gd name="connsiteX542" fmla="*/ 2767951 w 5585039"/>
              <a:gd name="connsiteY542" fmla="*/ 1748960 h 2765812"/>
              <a:gd name="connsiteX543" fmla="*/ 3398048 w 5585039"/>
              <a:gd name="connsiteY543" fmla="*/ 2549489 h 2765812"/>
              <a:gd name="connsiteX544" fmla="*/ 3342067 w 5585039"/>
              <a:gd name="connsiteY544" fmla="*/ 2474226 h 2765812"/>
              <a:gd name="connsiteX545" fmla="*/ 3203358 w 5585039"/>
              <a:gd name="connsiteY545" fmla="*/ 2285134 h 2765812"/>
              <a:gd name="connsiteX546" fmla="*/ 3125607 w 5585039"/>
              <a:gd name="connsiteY546" fmla="*/ 2178148 h 2765812"/>
              <a:gd name="connsiteX547" fmla="*/ 3045368 w 5585039"/>
              <a:gd name="connsiteY547" fmla="*/ 2067430 h 2765812"/>
              <a:gd name="connsiteX548" fmla="*/ 2965750 w 5585039"/>
              <a:gd name="connsiteY548" fmla="*/ 1956712 h 2765812"/>
              <a:gd name="connsiteX549" fmla="*/ 2888621 w 5585039"/>
              <a:gd name="connsiteY549" fmla="*/ 1849104 h 2765812"/>
              <a:gd name="connsiteX550" fmla="*/ 2817090 w 5585039"/>
              <a:gd name="connsiteY550" fmla="*/ 1748338 h 2765812"/>
              <a:gd name="connsiteX551" fmla="*/ 2753022 w 5585039"/>
              <a:gd name="connsiteY551" fmla="*/ 1657525 h 2765812"/>
              <a:gd name="connsiteX552" fmla="*/ 2699529 w 5585039"/>
              <a:gd name="connsiteY552" fmla="*/ 1581017 h 2765812"/>
              <a:gd name="connsiteX553" fmla="*/ 2658477 w 5585039"/>
              <a:gd name="connsiteY553" fmla="*/ 1521926 h 2765812"/>
              <a:gd name="connsiteX554" fmla="*/ 2623022 w 5585039"/>
              <a:gd name="connsiteY554" fmla="*/ 1470299 h 2765812"/>
              <a:gd name="connsiteX555" fmla="*/ 2660965 w 5585039"/>
              <a:gd name="connsiteY555" fmla="*/ 1520682 h 2765812"/>
              <a:gd name="connsiteX556" fmla="*/ 2703883 w 5585039"/>
              <a:gd name="connsiteY556" fmla="*/ 1578529 h 2765812"/>
              <a:gd name="connsiteX557" fmla="*/ 2759864 w 5585039"/>
              <a:gd name="connsiteY557" fmla="*/ 1653792 h 2765812"/>
              <a:gd name="connsiteX558" fmla="*/ 2825798 w 5585039"/>
              <a:gd name="connsiteY558" fmla="*/ 1743362 h 2765812"/>
              <a:gd name="connsiteX559" fmla="*/ 2899195 w 5585039"/>
              <a:gd name="connsiteY559" fmla="*/ 1842884 h 2765812"/>
              <a:gd name="connsiteX560" fmla="*/ 2976946 w 5585039"/>
              <a:gd name="connsiteY560" fmla="*/ 1949870 h 2765812"/>
              <a:gd name="connsiteX561" fmla="*/ 3057186 w 5585039"/>
              <a:gd name="connsiteY561" fmla="*/ 2060588 h 2765812"/>
              <a:gd name="connsiteX562" fmla="*/ 3136803 w 5585039"/>
              <a:gd name="connsiteY562" fmla="*/ 2171306 h 2765812"/>
              <a:gd name="connsiteX563" fmla="*/ 3213933 w 5585039"/>
              <a:gd name="connsiteY563" fmla="*/ 2278914 h 2765812"/>
              <a:gd name="connsiteX564" fmla="*/ 3349531 w 5585039"/>
              <a:gd name="connsiteY564" fmla="*/ 2470493 h 2765812"/>
              <a:gd name="connsiteX565" fmla="*/ 3403024 w 5585039"/>
              <a:gd name="connsiteY565" fmla="*/ 2547001 h 2765812"/>
              <a:gd name="connsiteX566" fmla="*/ 3444077 w 5585039"/>
              <a:gd name="connsiteY566" fmla="*/ 2606092 h 2765812"/>
              <a:gd name="connsiteX567" fmla="*/ 3479531 w 5585039"/>
              <a:gd name="connsiteY567" fmla="*/ 2657719 h 2765812"/>
              <a:gd name="connsiteX568" fmla="*/ 3441589 w 5585039"/>
              <a:gd name="connsiteY568" fmla="*/ 2607336 h 2765812"/>
              <a:gd name="connsiteX569" fmla="*/ 3398670 w 5585039"/>
              <a:gd name="connsiteY569" fmla="*/ 2549489 h 276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</a:cxnLst>
            <a:rect l="l" t="t" r="r" b="b"/>
            <a:pathLst>
              <a:path w="5585039" h="2765812">
                <a:moveTo>
                  <a:pt x="3484508" y="2738580"/>
                </a:moveTo>
                <a:cubicBezTo>
                  <a:pt x="3505656" y="2767815"/>
                  <a:pt x="3546709" y="2774657"/>
                  <a:pt x="3575943" y="2753509"/>
                </a:cubicBezTo>
                <a:cubicBezTo>
                  <a:pt x="3578431" y="2751643"/>
                  <a:pt x="3580919" y="2749155"/>
                  <a:pt x="3583407" y="2746666"/>
                </a:cubicBezTo>
                <a:cubicBezTo>
                  <a:pt x="3588383" y="2742312"/>
                  <a:pt x="3592116" y="2736714"/>
                  <a:pt x="3595226" y="2731116"/>
                </a:cubicBezTo>
                <a:cubicBezTo>
                  <a:pt x="3602068" y="2718054"/>
                  <a:pt x="3604556" y="2703126"/>
                  <a:pt x="3602068" y="2688819"/>
                </a:cubicBezTo>
                <a:cubicBezTo>
                  <a:pt x="3600202" y="2679489"/>
                  <a:pt x="3597092" y="2669537"/>
                  <a:pt x="3590872" y="2661451"/>
                </a:cubicBezTo>
                <a:lnTo>
                  <a:pt x="3498192" y="2532072"/>
                </a:lnTo>
                <a:lnTo>
                  <a:pt x="3473933" y="2497862"/>
                </a:lnTo>
                <a:lnTo>
                  <a:pt x="3348909" y="2323699"/>
                </a:lnTo>
                <a:lnTo>
                  <a:pt x="3322163" y="2286378"/>
                </a:lnTo>
                <a:lnTo>
                  <a:pt x="3190296" y="2102263"/>
                </a:lnTo>
                <a:lnTo>
                  <a:pt x="3161062" y="2061210"/>
                </a:lnTo>
                <a:lnTo>
                  <a:pt x="2930296" y="1739630"/>
                </a:lnTo>
                <a:lnTo>
                  <a:pt x="2895463" y="1690491"/>
                </a:lnTo>
                <a:lnTo>
                  <a:pt x="2873693" y="1660013"/>
                </a:lnTo>
                <a:lnTo>
                  <a:pt x="2895463" y="1629534"/>
                </a:lnTo>
                <a:lnTo>
                  <a:pt x="2930296" y="1580395"/>
                </a:lnTo>
                <a:lnTo>
                  <a:pt x="3118143" y="1318528"/>
                </a:lnTo>
                <a:cubicBezTo>
                  <a:pt x="3148621" y="1320394"/>
                  <a:pt x="3200870" y="1323504"/>
                  <a:pt x="3268048" y="1330347"/>
                </a:cubicBezTo>
                <a:cubicBezTo>
                  <a:pt x="3279244" y="1331591"/>
                  <a:pt x="3291062" y="1332835"/>
                  <a:pt x="3302880" y="1334079"/>
                </a:cubicBezTo>
                <a:cubicBezTo>
                  <a:pt x="3376278" y="1342165"/>
                  <a:pt x="3463981" y="1354605"/>
                  <a:pt x="3557283" y="1372021"/>
                </a:cubicBezTo>
                <a:cubicBezTo>
                  <a:pt x="3568479" y="1373887"/>
                  <a:pt x="3580297" y="1376375"/>
                  <a:pt x="3591494" y="1378863"/>
                </a:cubicBezTo>
                <a:cubicBezTo>
                  <a:pt x="3595226" y="1379485"/>
                  <a:pt x="3598336" y="1380107"/>
                  <a:pt x="3602068" y="1380729"/>
                </a:cubicBezTo>
                <a:cubicBezTo>
                  <a:pt x="3688527" y="1398768"/>
                  <a:pt x="3784939" y="1423026"/>
                  <a:pt x="3880107" y="1455371"/>
                </a:cubicBezTo>
                <a:cubicBezTo>
                  <a:pt x="3891303" y="1459103"/>
                  <a:pt x="3901877" y="1463457"/>
                  <a:pt x="3913073" y="1467189"/>
                </a:cubicBezTo>
                <a:cubicBezTo>
                  <a:pt x="3957858" y="1483361"/>
                  <a:pt x="4002021" y="1501400"/>
                  <a:pt x="4044318" y="1521304"/>
                </a:cubicBezTo>
                <a:cubicBezTo>
                  <a:pt x="4010107" y="1561735"/>
                  <a:pt x="3940442" y="1650060"/>
                  <a:pt x="3911207" y="1720348"/>
                </a:cubicBezTo>
                <a:cubicBezTo>
                  <a:pt x="3870777" y="1818004"/>
                  <a:pt x="3914317" y="1911305"/>
                  <a:pt x="3916183" y="1915037"/>
                </a:cubicBezTo>
                <a:lnTo>
                  <a:pt x="3916183" y="1915037"/>
                </a:lnTo>
                <a:cubicBezTo>
                  <a:pt x="3926136" y="1936186"/>
                  <a:pt x="3946662" y="1961066"/>
                  <a:pt x="3977763" y="1991545"/>
                </a:cubicBezTo>
                <a:cubicBezTo>
                  <a:pt x="3985849" y="1999631"/>
                  <a:pt x="3994557" y="2007717"/>
                  <a:pt x="4003887" y="2016425"/>
                </a:cubicBezTo>
                <a:cubicBezTo>
                  <a:pt x="4011973" y="2023889"/>
                  <a:pt x="4020681" y="2031975"/>
                  <a:pt x="4030634" y="2040061"/>
                </a:cubicBezTo>
                <a:cubicBezTo>
                  <a:pt x="4048050" y="2054990"/>
                  <a:pt x="4065466" y="2069296"/>
                  <a:pt x="4082260" y="2082358"/>
                </a:cubicBezTo>
                <a:cubicBezTo>
                  <a:pt x="4132644" y="2122167"/>
                  <a:pt x="4181160" y="2153890"/>
                  <a:pt x="4227189" y="2180014"/>
                </a:cubicBezTo>
                <a:cubicBezTo>
                  <a:pt x="4237763" y="2186234"/>
                  <a:pt x="4248338" y="2191210"/>
                  <a:pt x="4258290" y="2196808"/>
                </a:cubicBezTo>
                <a:cubicBezTo>
                  <a:pt x="4362166" y="2250301"/>
                  <a:pt x="4452357" y="2272072"/>
                  <a:pt x="4525133" y="2278292"/>
                </a:cubicBezTo>
                <a:cubicBezTo>
                  <a:pt x="4535707" y="2278914"/>
                  <a:pt x="4545659" y="2279536"/>
                  <a:pt x="4555611" y="2280158"/>
                </a:cubicBezTo>
                <a:cubicBezTo>
                  <a:pt x="4564941" y="2280158"/>
                  <a:pt x="4574272" y="2280158"/>
                  <a:pt x="4582980" y="2280158"/>
                </a:cubicBezTo>
                <a:cubicBezTo>
                  <a:pt x="4717334" y="2277048"/>
                  <a:pt x="4794464" y="2223555"/>
                  <a:pt x="4797573" y="2221067"/>
                </a:cubicBezTo>
                <a:lnTo>
                  <a:pt x="4801306" y="2218579"/>
                </a:lnTo>
                <a:lnTo>
                  <a:pt x="4803794" y="2214847"/>
                </a:lnTo>
                <a:cubicBezTo>
                  <a:pt x="4808148" y="2208005"/>
                  <a:pt x="5258484" y="1500778"/>
                  <a:pt x="5519107" y="1360203"/>
                </a:cubicBezTo>
                <a:lnTo>
                  <a:pt x="5585040" y="1324748"/>
                </a:lnTo>
                <a:lnTo>
                  <a:pt x="5509777" y="1319150"/>
                </a:lnTo>
                <a:cubicBezTo>
                  <a:pt x="5504801" y="1319150"/>
                  <a:pt x="5027096" y="1281208"/>
                  <a:pt x="4801306" y="1042977"/>
                </a:cubicBezTo>
                <a:cubicBezTo>
                  <a:pt x="4813746" y="1018719"/>
                  <a:pt x="4838626" y="966470"/>
                  <a:pt x="4855421" y="897427"/>
                </a:cubicBezTo>
                <a:cubicBezTo>
                  <a:pt x="4885899" y="772402"/>
                  <a:pt x="4875325" y="652976"/>
                  <a:pt x="4825564" y="552210"/>
                </a:cubicBezTo>
                <a:cubicBezTo>
                  <a:pt x="4805038" y="511158"/>
                  <a:pt x="4740349" y="404794"/>
                  <a:pt x="4581114" y="304028"/>
                </a:cubicBezTo>
                <a:cubicBezTo>
                  <a:pt x="4426233" y="205750"/>
                  <a:pt x="4225945" y="139817"/>
                  <a:pt x="3986471" y="106850"/>
                </a:cubicBezTo>
                <a:lnTo>
                  <a:pt x="3988337" y="103740"/>
                </a:lnTo>
                <a:cubicBezTo>
                  <a:pt x="4009485" y="74506"/>
                  <a:pt x="4002643" y="33453"/>
                  <a:pt x="3973409" y="12304"/>
                </a:cubicBezTo>
                <a:cubicBezTo>
                  <a:pt x="3944174" y="-8844"/>
                  <a:pt x="3903121" y="-2002"/>
                  <a:pt x="3881973" y="27233"/>
                </a:cubicBezTo>
                <a:lnTo>
                  <a:pt x="2792209" y="1546184"/>
                </a:lnTo>
                <a:lnTo>
                  <a:pt x="1703067" y="29721"/>
                </a:lnTo>
                <a:cubicBezTo>
                  <a:pt x="1681919" y="486"/>
                  <a:pt x="1640866" y="-6356"/>
                  <a:pt x="1611631" y="14792"/>
                </a:cubicBezTo>
                <a:cubicBezTo>
                  <a:pt x="1582397" y="35941"/>
                  <a:pt x="1575555" y="76994"/>
                  <a:pt x="1596703" y="106228"/>
                </a:cubicBezTo>
                <a:lnTo>
                  <a:pt x="1598569" y="109338"/>
                </a:lnTo>
                <a:cubicBezTo>
                  <a:pt x="1359095" y="142305"/>
                  <a:pt x="1158807" y="208238"/>
                  <a:pt x="1003926" y="306516"/>
                </a:cubicBezTo>
                <a:cubicBezTo>
                  <a:pt x="844069" y="407282"/>
                  <a:pt x="780002" y="513646"/>
                  <a:pt x="759476" y="554698"/>
                </a:cubicBezTo>
                <a:cubicBezTo>
                  <a:pt x="709715" y="655464"/>
                  <a:pt x="699141" y="774890"/>
                  <a:pt x="729619" y="899915"/>
                </a:cubicBezTo>
                <a:cubicBezTo>
                  <a:pt x="746414" y="968958"/>
                  <a:pt x="771294" y="1021207"/>
                  <a:pt x="783734" y="1045465"/>
                </a:cubicBezTo>
                <a:cubicBezTo>
                  <a:pt x="557944" y="1283696"/>
                  <a:pt x="80239" y="1321016"/>
                  <a:pt x="75263" y="1321638"/>
                </a:cubicBezTo>
                <a:lnTo>
                  <a:pt x="0" y="1327236"/>
                </a:lnTo>
                <a:lnTo>
                  <a:pt x="65933" y="1362691"/>
                </a:lnTo>
                <a:cubicBezTo>
                  <a:pt x="326556" y="1503266"/>
                  <a:pt x="776892" y="2210493"/>
                  <a:pt x="781246" y="2217335"/>
                </a:cubicBezTo>
                <a:lnTo>
                  <a:pt x="783734" y="2221067"/>
                </a:lnTo>
                <a:lnTo>
                  <a:pt x="787466" y="2223555"/>
                </a:lnTo>
                <a:cubicBezTo>
                  <a:pt x="790576" y="2226043"/>
                  <a:pt x="867706" y="2278914"/>
                  <a:pt x="1002060" y="2282646"/>
                </a:cubicBezTo>
                <a:cubicBezTo>
                  <a:pt x="1035027" y="2283268"/>
                  <a:pt x="1074214" y="2280780"/>
                  <a:pt x="1117754" y="2273316"/>
                </a:cubicBezTo>
                <a:cubicBezTo>
                  <a:pt x="1130817" y="2270828"/>
                  <a:pt x="1144501" y="2268340"/>
                  <a:pt x="1158185" y="2264608"/>
                </a:cubicBezTo>
                <a:cubicBezTo>
                  <a:pt x="1231582" y="2245947"/>
                  <a:pt x="1316798" y="2211115"/>
                  <a:pt x="1411344" y="2150780"/>
                </a:cubicBezTo>
                <a:cubicBezTo>
                  <a:pt x="1421296" y="2144559"/>
                  <a:pt x="1430626" y="2138339"/>
                  <a:pt x="1440578" y="2131497"/>
                </a:cubicBezTo>
                <a:cubicBezTo>
                  <a:pt x="1461105" y="2117191"/>
                  <a:pt x="1482253" y="2102263"/>
                  <a:pt x="1503401" y="2085468"/>
                </a:cubicBezTo>
                <a:cubicBezTo>
                  <a:pt x="1520196" y="2072406"/>
                  <a:pt x="1537612" y="2058100"/>
                  <a:pt x="1555028" y="2043172"/>
                </a:cubicBezTo>
                <a:cubicBezTo>
                  <a:pt x="1607277" y="1997765"/>
                  <a:pt x="1641488" y="1962310"/>
                  <a:pt x="1660148" y="1934320"/>
                </a:cubicBezTo>
                <a:cubicBezTo>
                  <a:pt x="1663880" y="1928721"/>
                  <a:pt x="1666990" y="1923123"/>
                  <a:pt x="1669478" y="1918147"/>
                </a:cubicBezTo>
                <a:lnTo>
                  <a:pt x="1669478" y="1918147"/>
                </a:lnTo>
                <a:cubicBezTo>
                  <a:pt x="1669478" y="1918147"/>
                  <a:pt x="1673833" y="1908817"/>
                  <a:pt x="1678187" y="1895133"/>
                </a:cubicBezTo>
                <a:cubicBezTo>
                  <a:pt x="1689383" y="1860922"/>
                  <a:pt x="1703067" y="1793123"/>
                  <a:pt x="1674455" y="1723458"/>
                </a:cubicBezTo>
                <a:cubicBezTo>
                  <a:pt x="1645220" y="1653171"/>
                  <a:pt x="1575555" y="1564845"/>
                  <a:pt x="1541344" y="1524414"/>
                </a:cubicBezTo>
                <a:cubicBezTo>
                  <a:pt x="1617852" y="1488337"/>
                  <a:pt x="1699335" y="1458481"/>
                  <a:pt x="1780197" y="1434845"/>
                </a:cubicBezTo>
                <a:cubicBezTo>
                  <a:pt x="1791393" y="1431734"/>
                  <a:pt x="1802589" y="1428002"/>
                  <a:pt x="1813785" y="1424892"/>
                </a:cubicBezTo>
                <a:cubicBezTo>
                  <a:pt x="1872254" y="1408720"/>
                  <a:pt x="1929479" y="1395036"/>
                  <a:pt x="1983594" y="1383839"/>
                </a:cubicBezTo>
                <a:cubicBezTo>
                  <a:pt x="2029001" y="1374509"/>
                  <a:pt x="2072542" y="1366423"/>
                  <a:pt x="2115461" y="1359581"/>
                </a:cubicBezTo>
                <a:cubicBezTo>
                  <a:pt x="2127279" y="1357715"/>
                  <a:pt x="2139097" y="1355849"/>
                  <a:pt x="2150293" y="1353983"/>
                </a:cubicBezTo>
                <a:cubicBezTo>
                  <a:pt x="2295844" y="1332213"/>
                  <a:pt x="2415270" y="1324126"/>
                  <a:pt x="2467519" y="1321016"/>
                </a:cubicBezTo>
                <a:lnTo>
                  <a:pt x="2522878" y="1398146"/>
                </a:lnTo>
                <a:lnTo>
                  <a:pt x="2566419" y="1458481"/>
                </a:lnTo>
                <a:lnTo>
                  <a:pt x="2712592" y="1661879"/>
                </a:lnTo>
                <a:lnTo>
                  <a:pt x="2611826" y="1802453"/>
                </a:lnTo>
                <a:lnTo>
                  <a:pt x="2581969" y="1844128"/>
                </a:lnTo>
                <a:lnTo>
                  <a:pt x="2206896" y="2366617"/>
                </a:lnTo>
                <a:lnTo>
                  <a:pt x="2182638" y="2400206"/>
                </a:lnTo>
                <a:lnTo>
                  <a:pt x="2062590" y="2567527"/>
                </a:lnTo>
                <a:lnTo>
                  <a:pt x="2040197" y="2598628"/>
                </a:lnTo>
                <a:lnTo>
                  <a:pt x="1994790" y="2661451"/>
                </a:lnTo>
                <a:cubicBezTo>
                  <a:pt x="1979862" y="2682599"/>
                  <a:pt x="1978618" y="2709968"/>
                  <a:pt x="1990436" y="2731116"/>
                </a:cubicBezTo>
                <a:cubicBezTo>
                  <a:pt x="1994790" y="2739824"/>
                  <a:pt x="2001633" y="2747289"/>
                  <a:pt x="2009719" y="2752887"/>
                </a:cubicBezTo>
                <a:cubicBezTo>
                  <a:pt x="2038953" y="2774035"/>
                  <a:pt x="2080006" y="2767193"/>
                  <a:pt x="2101154" y="2737958"/>
                </a:cubicBezTo>
                <a:lnTo>
                  <a:pt x="2111107" y="2723652"/>
                </a:lnTo>
                <a:lnTo>
                  <a:pt x="2133499" y="2692552"/>
                </a:lnTo>
                <a:lnTo>
                  <a:pt x="2241107" y="2542025"/>
                </a:lnTo>
                <a:lnTo>
                  <a:pt x="2265365" y="2508436"/>
                </a:lnTo>
                <a:lnTo>
                  <a:pt x="2606228" y="2033841"/>
                </a:lnTo>
                <a:lnTo>
                  <a:pt x="2636084" y="1992167"/>
                </a:lnTo>
                <a:lnTo>
                  <a:pt x="2792831" y="1773841"/>
                </a:lnTo>
                <a:lnTo>
                  <a:pt x="2895463" y="1916903"/>
                </a:lnTo>
                <a:lnTo>
                  <a:pt x="2930296" y="1966042"/>
                </a:lnTo>
                <a:lnTo>
                  <a:pt x="3133693" y="2249057"/>
                </a:lnTo>
                <a:lnTo>
                  <a:pt x="3162928" y="2290110"/>
                </a:lnTo>
                <a:lnTo>
                  <a:pt x="3279866" y="2453077"/>
                </a:lnTo>
                <a:lnTo>
                  <a:pt x="3306612" y="2490398"/>
                </a:lnTo>
                <a:lnTo>
                  <a:pt x="3417330" y="2644657"/>
                </a:lnTo>
                <a:lnTo>
                  <a:pt x="3441589" y="2678867"/>
                </a:lnTo>
                <a:lnTo>
                  <a:pt x="3484508" y="2738580"/>
                </a:lnTo>
                <a:close/>
                <a:moveTo>
                  <a:pt x="2083116" y="2731738"/>
                </a:moveTo>
                <a:cubicBezTo>
                  <a:pt x="2083116" y="2731738"/>
                  <a:pt x="2082494" y="2736714"/>
                  <a:pt x="2082494" y="2736714"/>
                </a:cubicBezTo>
                <a:cubicBezTo>
                  <a:pt x="2082494" y="2736714"/>
                  <a:pt x="2081872" y="2734848"/>
                  <a:pt x="2080628" y="2732360"/>
                </a:cubicBezTo>
                <a:cubicBezTo>
                  <a:pt x="2079384" y="2729872"/>
                  <a:pt x="2078140" y="2726140"/>
                  <a:pt x="2075652" y="2721786"/>
                </a:cubicBezTo>
                <a:cubicBezTo>
                  <a:pt x="2071298" y="2713078"/>
                  <a:pt x="2065700" y="2701882"/>
                  <a:pt x="2056992" y="2695040"/>
                </a:cubicBezTo>
                <a:cubicBezTo>
                  <a:pt x="2055126" y="2693173"/>
                  <a:pt x="2052637" y="2691930"/>
                  <a:pt x="2050149" y="2690686"/>
                </a:cubicBezTo>
                <a:cubicBezTo>
                  <a:pt x="2047661" y="2689442"/>
                  <a:pt x="2045173" y="2688197"/>
                  <a:pt x="2042685" y="2687575"/>
                </a:cubicBezTo>
                <a:cubicBezTo>
                  <a:pt x="2040197" y="2686953"/>
                  <a:pt x="2037709" y="2686332"/>
                  <a:pt x="2035221" y="2685709"/>
                </a:cubicBezTo>
                <a:cubicBezTo>
                  <a:pt x="2033977" y="2685709"/>
                  <a:pt x="2032733" y="2685709"/>
                  <a:pt x="2031489" y="2685709"/>
                </a:cubicBezTo>
                <a:cubicBezTo>
                  <a:pt x="2030245" y="2685709"/>
                  <a:pt x="2029001" y="2685709"/>
                  <a:pt x="2027757" y="2685709"/>
                </a:cubicBezTo>
                <a:cubicBezTo>
                  <a:pt x="2025269" y="2685709"/>
                  <a:pt x="2023403" y="2685709"/>
                  <a:pt x="2020915" y="2685709"/>
                </a:cubicBezTo>
                <a:cubicBezTo>
                  <a:pt x="2019049" y="2685709"/>
                  <a:pt x="2017183" y="2685709"/>
                  <a:pt x="2015939" y="2685709"/>
                </a:cubicBezTo>
                <a:cubicBezTo>
                  <a:pt x="2012829" y="2685709"/>
                  <a:pt x="2010963" y="2685709"/>
                  <a:pt x="2010963" y="2685709"/>
                </a:cubicBezTo>
                <a:cubicBezTo>
                  <a:pt x="2010963" y="2685709"/>
                  <a:pt x="2012207" y="2684465"/>
                  <a:pt x="2014695" y="2683221"/>
                </a:cubicBezTo>
                <a:cubicBezTo>
                  <a:pt x="2015939" y="2682599"/>
                  <a:pt x="2017805" y="2681355"/>
                  <a:pt x="2019671" y="2680733"/>
                </a:cubicBezTo>
                <a:cubicBezTo>
                  <a:pt x="2021537" y="2679489"/>
                  <a:pt x="2024025" y="2678867"/>
                  <a:pt x="2026513" y="2678245"/>
                </a:cubicBezTo>
                <a:cubicBezTo>
                  <a:pt x="2029001" y="2677623"/>
                  <a:pt x="2032111" y="2677001"/>
                  <a:pt x="2035221" y="2676379"/>
                </a:cubicBezTo>
                <a:cubicBezTo>
                  <a:pt x="2038331" y="2676379"/>
                  <a:pt x="2041441" y="2676379"/>
                  <a:pt x="2045173" y="2676379"/>
                </a:cubicBezTo>
                <a:cubicBezTo>
                  <a:pt x="2047039" y="2676379"/>
                  <a:pt x="2048905" y="2676379"/>
                  <a:pt x="2050772" y="2677623"/>
                </a:cubicBezTo>
                <a:cubicBezTo>
                  <a:pt x="2052637" y="2677623"/>
                  <a:pt x="2054503" y="2678867"/>
                  <a:pt x="2056370" y="2679489"/>
                </a:cubicBezTo>
                <a:cubicBezTo>
                  <a:pt x="2060102" y="2680733"/>
                  <a:pt x="2063212" y="2683221"/>
                  <a:pt x="2066322" y="2685087"/>
                </a:cubicBezTo>
                <a:cubicBezTo>
                  <a:pt x="2072542" y="2690063"/>
                  <a:pt x="2076274" y="2696284"/>
                  <a:pt x="2079384" y="2702504"/>
                </a:cubicBezTo>
                <a:cubicBezTo>
                  <a:pt x="2081872" y="2708724"/>
                  <a:pt x="2083738" y="2714944"/>
                  <a:pt x="2084360" y="2719920"/>
                </a:cubicBezTo>
                <a:cubicBezTo>
                  <a:pt x="2084360" y="2724896"/>
                  <a:pt x="2084360" y="2729250"/>
                  <a:pt x="2084360" y="2732360"/>
                </a:cubicBezTo>
                <a:close/>
                <a:moveTo>
                  <a:pt x="3503168" y="2719298"/>
                </a:moveTo>
                <a:cubicBezTo>
                  <a:pt x="3503168" y="2714322"/>
                  <a:pt x="3505034" y="2708102"/>
                  <a:pt x="3508144" y="2701882"/>
                </a:cubicBezTo>
                <a:cubicBezTo>
                  <a:pt x="3510632" y="2695662"/>
                  <a:pt x="3514986" y="2689442"/>
                  <a:pt x="3521206" y="2684465"/>
                </a:cubicBezTo>
                <a:cubicBezTo>
                  <a:pt x="3524316" y="2681977"/>
                  <a:pt x="3527426" y="2680111"/>
                  <a:pt x="3531158" y="2678867"/>
                </a:cubicBezTo>
                <a:cubicBezTo>
                  <a:pt x="3533024" y="2678245"/>
                  <a:pt x="3534891" y="2677623"/>
                  <a:pt x="3536757" y="2677001"/>
                </a:cubicBezTo>
                <a:cubicBezTo>
                  <a:pt x="3538623" y="2677001"/>
                  <a:pt x="3540489" y="2676379"/>
                  <a:pt x="3542355" y="2675757"/>
                </a:cubicBezTo>
                <a:cubicBezTo>
                  <a:pt x="3546087" y="2675757"/>
                  <a:pt x="3549197" y="2675757"/>
                  <a:pt x="3552307" y="2675757"/>
                </a:cubicBezTo>
                <a:cubicBezTo>
                  <a:pt x="3555417" y="2675757"/>
                  <a:pt x="3558527" y="2677001"/>
                  <a:pt x="3561015" y="2677623"/>
                </a:cubicBezTo>
                <a:cubicBezTo>
                  <a:pt x="3563503" y="2678245"/>
                  <a:pt x="3565991" y="2679489"/>
                  <a:pt x="3567857" y="2680111"/>
                </a:cubicBezTo>
                <a:cubicBezTo>
                  <a:pt x="3569723" y="2680733"/>
                  <a:pt x="3571589" y="2681977"/>
                  <a:pt x="3572833" y="2682599"/>
                </a:cubicBezTo>
                <a:cubicBezTo>
                  <a:pt x="3575321" y="2684465"/>
                  <a:pt x="3576565" y="2685087"/>
                  <a:pt x="3576565" y="2685087"/>
                </a:cubicBezTo>
                <a:cubicBezTo>
                  <a:pt x="3576565" y="2685087"/>
                  <a:pt x="3574699" y="2685087"/>
                  <a:pt x="3571589" y="2685087"/>
                </a:cubicBezTo>
                <a:cubicBezTo>
                  <a:pt x="3570345" y="2685087"/>
                  <a:pt x="3568479" y="2685087"/>
                  <a:pt x="3566613" y="2685087"/>
                </a:cubicBezTo>
                <a:cubicBezTo>
                  <a:pt x="3564747" y="2685087"/>
                  <a:pt x="3562259" y="2685087"/>
                  <a:pt x="3559771" y="2685087"/>
                </a:cubicBezTo>
                <a:cubicBezTo>
                  <a:pt x="3558527" y="2685087"/>
                  <a:pt x="3557283" y="2685087"/>
                  <a:pt x="3556039" y="2685087"/>
                </a:cubicBezTo>
                <a:cubicBezTo>
                  <a:pt x="3554795" y="2685087"/>
                  <a:pt x="3553551" y="2685087"/>
                  <a:pt x="3552307" y="2685087"/>
                </a:cubicBezTo>
                <a:cubicBezTo>
                  <a:pt x="3549819" y="2685087"/>
                  <a:pt x="3547331" y="2685709"/>
                  <a:pt x="3544843" y="2686953"/>
                </a:cubicBezTo>
                <a:cubicBezTo>
                  <a:pt x="3542355" y="2687575"/>
                  <a:pt x="3539867" y="2688819"/>
                  <a:pt x="3537379" y="2690063"/>
                </a:cubicBezTo>
                <a:cubicBezTo>
                  <a:pt x="3534891" y="2691307"/>
                  <a:pt x="3532403" y="2692552"/>
                  <a:pt x="3530536" y="2694417"/>
                </a:cubicBezTo>
                <a:cubicBezTo>
                  <a:pt x="3521828" y="2701260"/>
                  <a:pt x="3516230" y="2712456"/>
                  <a:pt x="3511876" y="2721164"/>
                </a:cubicBezTo>
                <a:cubicBezTo>
                  <a:pt x="3510010" y="2725518"/>
                  <a:pt x="3508144" y="2729250"/>
                  <a:pt x="3506900" y="2731738"/>
                </a:cubicBezTo>
                <a:cubicBezTo>
                  <a:pt x="3505656" y="2734226"/>
                  <a:pt x="3505034" y="2736092"/>
                  <a:pt x="3505034" y="2736092"/>
                </a:cubicBezTo>
                <a:cubicBezTo>
                  <a:pt x="3505034" y="2736092"/>
                  <a:pt x="3505034" y="2734226"/>
                  <a:pt x="3504412" y="2731116"/>
                </a:cubicBezTo>
                <a:cubicBezTo>
                  <a:pt x="3504412" y="2728006"/>
                  <a:pt x="3504412" y="2723652"/>
                  <a:pt x="3504412" y="2718676"/>
                </a:cubicBezTo>
                <a:close/>
                <a:moveTo>
                  <a:pt x="3561637" y="1057284"/>
                </a:moveTo>
                <a:cubicBezTo>
                  <a:pt x="3583407" y="1029915"/>
                  <a:pt x="3607044" y="1000680"/>
                  <a:pt x="3633790" y="970202"/>
                </a:cubicBezTo>
                <a:cubicBezTo>
                  <a:pt x="3669867" y="927905"/>
                  <a:pt x="3710920" y="870680"/>
                  <a:pt x="3753838" y="805991"/>
                </a:cubicBezTo>
                <a:cubicBezTo>
                  <a:pt x="3830968" y="825895"/>
                  <a:pt x="3916183" y="850776"/>
                  <a:pt x="4000155" y="880632"/>
                </a:cubicBezTo>
                <a:cubicBezTo>
                  <a:pt x="3967810" y="954652"/>
                  <a:pt x="3928002" y="1042355"/>
                  <a:pt x="3888193" y="1124461"/>
                </a:cubicBezTo>
                <a:cubicBezTo>
                  <a:pt x="3778719" y="1096470"/>
                  <a:pt x="3664269" y="1074078"/>
                  <a:pt x="3562259" y="1057284"/>
                </a:cubicBezTo>
                <a:close/>
                <a:moveTo>
                  <a:pt x="4034988" y="1469677"/>
                </a:moveTo>
                <a:cubicBezTo>
                  <a:pt x="3954126" y="1433600"/>
                  <a:pt x="3862069" y="1401878"/>
                  <a:pt x="3760059" y="1374509"/>
                </a:cubicBezTo>
                <a:cubicBezTo>
                  <a:pt x="3791159" y="1327858"/>
                  <a:pt x="3840298" y="1233313"/>
                  <a:pt x="3890681" y="1129437"/>
                </a:cubicBezTo>
                <a:cubicBezTo>
                  <a:pt x="4005131" y="1158671"/>
                  <a:pt x="4113983" y="1194748"/>
                  <a:pt x="4195467" y="1238289"/>
                </a:cubicBezTo>
                <a:cubicBezTo>
                  <a:pt x="4153792" y="1342787"/>
                  <a:pt x="4107141" y="1451017"/>
                  <a:pt x="4087859" y="1494558"/>
                </a:cubicBezTo>
                <a:cubicBezTo>
                  <a:pt x="4071064" y="1485849"/>
                  <a:pt x="4053648" y="1477763"/>
                  <a:pt x="4035609" y="1469677"/>
                </a:cubicBezTo>
                <a:close/>
                <a:moveTo>
                  <a:pt x="4638961" y="1652549"/>
                </a:moveTo>
                <a:cubicBezTo>
                  <a:pt x="4625277" y="1674941"/>
                  <a:pt x="4610348" y="1700443"/>
                  <a:pt x="4595420" y="1728434"/>
                </a:cubicBezTo>
                <a:cubicBezTo>
                  <a:pt x="4553123" y="1697955"/>
                  <a:pt x="4538817" y="1671209"/>
                  <a:pt x="4533841" y="1655659"/>
                </a:cubicBezTo>
                <a:cubicBezTo>
                  <a:pt x="4574894" y="1577907"/>
                  <a:pt x="4609104" y="1493936"/>
                  <a:pt x="4637717" y="1416806"/>
                </a:cubicBezTo>
                <a:cubicBezTo>
                  <a:pt x="4652023" y="1446041"/>
                  <a:pt x="4677525" y="1473409"/>
                  <a:pt x="4709248" y="1498290"/>
                </a:cubicBezTo>
                <a:cubicBezTo>
                  <a:pt x="4711736" y="1500156"/>
                  <a:pt x="4714846" y="1502644"/>
                  <a:pt x="4717956" y="1504510"/>
                </a:cubicBezTo>
                <a:cubicBezTo>
                  <a:pt x="4691832" y="1559869"/>
                  <a:pt x="4664463" y="1612118"/>
                  <a:pt x="4638961" y="1652549"/>
                </a:cubicBezTo>
                <a:close/>
                <a:moveTo>
                  <a:pt x="4641449" y="1393170"/>
                </a:moveTo>
                <a:cubicBezTo>
                  <a:pt x="4632119" y="1369533"/>
                  <a:pt x="4589822" y="1273122"/>
                  <a:pt x="4485324" y="1165514"/>
                </a:cubicBezTo>
                <a:cubicBezTo>
                  <a:pt x="4487190" y="1160538"/>
                  <a:pt x="4489056" y="1155561"/>
                  <a:pt x="4490922" y="1150585"/>
                </a:cubicBezTo>
                <a:cubicBezTo>
                  <a:pt x="4509582" y="1102690"/>
                  <a:pt x="4533219" y="1049819"/>
                  <a:pt x="4558099" y="995082"/>
                </a:cubicBezTo>
                <a:cubicBezTo>
                  <a:pt x="4688100" y="1175466"/>
                  <a:pt x="4692454" y="1237045"/>
                  <a:pt x="4692454" y="1241399"/>
                </a:cubicBezTo>
                <a:cubicBezTo>
                  <a:pt x="4679392" y="1283074"/>
                  <a:pt x="4662597" y="1335945"/>
                  <a:pt x="4641449" y="1393792"/>
                </a:cubicBezTo>
                <a:close/>
                <a:moveTo>
                  <a:pt x="4556233" y="1600922"/>
                </a:moveTo>
                <a:cubicBezTo>
                  <a:pt x="4548769" y="1617094"/>
                  <a:pt x="4540683" y="1632644"/>
                  <a:pt x="4532597" y="1648194"/>
                </a:cubicBezTo>
                <a:lnTo>
                  <a:pt x="4529487" y="1654414"/>
                </a:lnTo>
                <a:cubicBezTo>
                  <a:pt x="4496520" y="1716616"/>
                  <a:pt x="4459821" y="1773841"/>
                  <a:pt x="4419391" y="1820491"/>
                </a:cubicBezTo>
                <a:cubicBezTo>
                  <a:pt x="4416903" y="1791879"/>
                  <a:pt x="4400108" y="1757046"/>
                  <a:pt x="4367142" y="1712884"/>
                </a:cubicBezTo>
                <a:cubicBezTo>
                  <a:pt x="4362788" y="1706663"/>
                  <a:pt x="4357811" y="1700443"/>
                  <a:pt x="4352836" y="1694223"/>
                </a:cubicBezTo>
                <a:cubicBezTo>
                  <a:pt x="4407573" y="1607142"/>
                  <a:pt x="4417525" y="1525036"/>
                  <a:pt x="4428721" y="1431112"/>
                </a:cubicBezTo>
                <a:cubicBezTo>
                  <a:pt x="4430587" y="1417428"/>
                  <a:pt x="4431831" y="1403122"/>
                  <a:pt x="4433697" y="1388816"/>
                </a:cubicBezTo>
                <a:cubicBezTo>
                  <a:pt x="4537573" y="1460347"/>
                  <a:pt x="4558721" y="1498912"/>
                  <a:pt x="4556855" y="1600922"/>
                </a:cubicBezTo>
                <a:close/>
                <a:moveTo>
                  <a:pt x="4429343" y="1381352"/>
                </a:moveTo>
                <a:cubicBezTo>
                  <a:pt x="4396999" y="1359581"/>
                  <a:pt x="4357811" y="1334079"/>
                  <a:pt x="4308673" y="1303600"/>
                </a:cubicBezTo>
                <a:cubicBezTo>
                  <a:pt x="4286281" y="1289294"/>
                  <a:pt x="4262022" y="1274366"/>
                  <a:pt x="4235897" y="1257571"/>
                </a:cubicBezTo>
                <a:cubicBezTo>
                  <a:pt x="4224701" y="1250729"/>
                  <a:pt x="4212883" y="1243265"/>
                  <a:pt x="4200443" y="1236423"/>
                </a:cubicBezTo>
                <a:cubicBezTo>
                  <a:pt x="4230299" y="1161781"/>
                  <a:pt x="4257046" y="1089628"/>
                  <a:pt x="4269486" y="1043599"/>
                </a:cubicBezTo>
                <a:cubicBezTo>
                  <a:pt x="4271974" y="1033647"/>
                  <a:pt x="4276328" y="1022451"/>
                  <a:pt x="4281304" y="1009389"/>
                </a:cubicBezTo>
                <a:cubicBezTo>
                  <a:pt x="4364654" y="1059772"/>
                  <a:pt x="4429965" y="1114509"/>
                  <a:pt x="4480348" y="1166758"/>
                </a:cubicBezTo>
                <a:cubicBezTo>
                  <a:pt x="4450492" y="1246997"/>
                  <a:pt x="4438051" y="1317906"/>
                  <a:pt x="4429343" y="1381974"/>
                </a:cubicBezTo>
                <a:close/>
                <a:moveTo>
                  <a:pt x="4255802" y="1724080"/>
                </a:moveTo>
                <a:cubicBezTo>
                  <a:pt x="4265754" y="1707285"/>
                  <a:pt x="4275084" y="1692357"/>
                  <a:pt x="4281926" y="1682405"/>
                </a:cubicBezTo>
                <a:cubicBezTo>
                  <a:pt x="4299964" y="1700443"/>
                  <a:pt x="4316759" y="1719726"/>
                  <a:pt x="4331687" y="1739630"/>
                </a:cubicBezTo>
                <a:cubicBezTo>
                  <a:pt x="4332309" y="1740874"/>
                  <a:pt x="4333553" y="1742118"/>
                  <a:pt x="4334175" y="1743362"/>
                </a:cubicBezTo>
                <a:cubicBezTo>
                  <a:pt x="4320491" y="1743362"/>
                  <a:pt x="4296233" y="1740252"/>
                  <a:pt x="4255802" y="1724702"/>
                </a:cubicBezTo>
                <a:close/>
                <a:moveTo>
                  <a:pt x="4327333" y="1901975"/>
                </a:moveTo>
                <a:cubicBezTo>
                  <a:pt x="4323601" y="1913793"/>
                  <a:pt x="4317381" y="1928721"/>
                  <a:pt x="4309917" y="1945516"/>
                </a:cubicBezTo>
                <a:cubicBezTo>
                  <a:pt x="4283170" y="1929966"/>
                  <a:pt x="4260778" y="1915037"/>
                  <a:pt x="4243362" y="1902597"/>
                </a:cubicBezTo>
                <a:cubicBezTo>
                  <a:pt x="4273840" y="1904463"/>
                  <a:pt x="4302453" y="1904463"/>
                  <a:pt x="4327333" y="1901975"/>
                </a:cubicBezTo>
                <a:close/>
                <a:moveTo>
                  <a:pt x="4278816" y="1002547"/>
                </a:moveTo>
                <a:cubicBezTo>
                  <a:pt x="4269486" y="996948"/>
                  <a:pt x="4259534" y="991350"/>
                  <a:pt x="4249582" y="985752"/>
                </a:cubicBezTo>
                <a:cubicBezTo>
                  <a:pt x="4175562" y="944078"/>
                  <a:pt x="4090968" y="908623"/>
                  <a:pt x="4005753" y="877522"/>
                </a:cubicBezTo>
                <a:cubicBezTo>
                  <a:pt x="4026280" y="830249"/>
                  <a:pt x="4043696" y="788575"/>
                  <a:pt x="4054892" y="758096"/>
                </a:cubicBezTo>
                <a:cubicBezTo>
                  <a:pt x="4064844" y="731350"/>
                  <a:pt x="4081639" y="697139"/>
                  <a:pt x="4102787" y="659196"/>
                </a:cubicBezTo>
                <a:cubicBezTo>
                  <a:pt x="4203553" y="700249"/>
                  <a:pt x="4303075" y="748766"/>
                  <a:pt x="4381448" y="804747"/>
                </a:cubicBezTo>
                <a:cubicBezTo>
                  <a:pt x="4337907" y="881876"/>
                  <a:pt x="4299964" y="952164"/>
                  <a:pt x="4278816" y="1001925"/>
                </a:cubicBezTo>
                <a:close/>
                <a:moveTo>
                  <a:pt x="4085371" y="1543697"/>
                </a:moveTo>
                <a:cubicBezTo>
                  <a:pt x="4105275" y="1554271"/>
                  <a:pt x="4124557" y="1564845"/>
                  <a:pt x="4143218" y="1576663"/>
                </a:cubicBezTo>
                <a:cubicBezTo>
                  <a:pt x="4131399" y="1595323"/>
                  <a:pt x="4113361" y="1625802"/>
                  <a:pt x="4095945" y="1661879"/>
                </a:cubicBezTo>
                <a:cubicBezTo>
                  <a:pt x="4049916" y="1653792"/>
                  <a:pt x="4013217" y="1662501"/>
                  <a:pt x="3987715" y="1673697"/>
                </a:cubicBezTo>
                <a:cubicBezTo>
                  <a:pt x="4021926" y="1620204"/>
                  <a:pt x="4064844" y="1567333"/>
                  <a:pt x="4085371" y="1543697"/>
                </a:cubicBezTo>
                <a:close/>
                <a:moveTo>
                  <a:pt x="4060490" y="2009583"/>
                </a:moveTo>
                <a:cubicBezTo>
                  <a:pt x="4060490" y="2009583"/>
                  <a:pt x="4060490" y="2009583"/>
                  <a:pt x="4060490" y="2009583"/>
                </a:cubicBezTo>
                <a:cubicBezTo>
                  <a:pt x="3987093" y="1946138"/>
                  <a:pt x="3964078" y="1913793"/>
                  <a:pt x="3957236" y="1898865"/>
                </a:cubicBezTo>
                <a:lnTo>
                  <a:pt x="3957236" y="1898865"/>
                </a:lnTo>
                <a:cubicBezTo>
                  <a:pt x="3957236" y="1898865"/>
                  <a:pt x="3955992" y="1896377"/>
                  <a:pt x="3954748" y="1892645"/>
                </a:cubicBezTo>
                <a:cubicBezTo>
                  <a:pt x="3954126" y="1890157"/>
                  <a:pt x="3954126" y="1888913"/>
                  <a:pt x="3954748" y="1888291"/>
                </a:cubicBezTo>
                <a:cubicBezTo>
                  <a:pt x="3955992" y="1887047"/>
                  <a:pt x="3965322" y="1880205"/>
                  <a:pt x="4008241" y="1880827"/>
                </a:cubicBezTo>
                <a:cubicBezTo>
                  <a:pt x="4041208" y="1881449"/>
                  <a:pt x="4082260" y="1886425"/>
                  <a:pt x="4126423" y="1891401"/>
                </a:cubicBezTo>
                <a:cubicBezTo>
                  <a:pt x="4101543" y="1929966"/>
                  <a:pt x="4074797" y="1982837"/>
                  <a:pt x="4061734" y="2010205"/>
                </a:cubicBezTo>
                <a:close/>
                <a:moveTo>
                  <a:pt x="4134510" y="1847860"/>
                </a:moveTo>
                <a:cubicBezTo>
                  <a:pt x="4107141" y="1844750"/>
                  <a:pt x="4081017" y="1841640"/>
                  <a:pt x="4057380" y="1839152"/>
                </a:cubicBezTo>
                <a:cubicBezTo>
                  <a:pt x="4052404" y="1782549"/>
                  <a:pt x="4074174" y="1718482"/>
                  <a:pt x="4098433" y="1666233"/>
                </a:cubicBezTo>
                <a:cubicBezTo>
                  <a:pt x="4118959" y="1669965"/>
                  <a:pt x="4141973" y="1677429"/>
                  <a:pt x="4166232" y="1689247"/>
                </a:cubicBezTo>
                <a:cubicBezTo>
                  <a:pt x="4199199" y="1705419"/>
                  <a:pt x="4225945" y="1717238"/>
                  <a:pt x="4248960" y="1725946"/>
                </a:cubicBezTo>
                <a:cubicBezTo>
                  <a:pt x="4228434" y="1762644"/>
                  <a:pt x="4207285" y="1809917"/>
                  <a:pt x="4202309" y="1855324"/>
                </a:cubicBezTo>
                <a:cubicBezTo>
                  <a:pt x="4179294" y="1852836"/>
                  <a:pt x="4156280" y="1850348"/>
                  <a:pt x="4134510" y="1847860"/>
                </a:cubicBezTo>
                <a:close/>
                <a:moveTo>
                  <a:pt x="4457334" y="2014559"/>
                </a:moveTo>
                <a:cubicBezTo>
                  <a:pt x="4420635" y="2093554"/>
                  <a:pt x="4388290" y="2163842"/>
                  <a:pt x="4367764" y="2199919"/>
                </a:cubicBezTo>
                <a:cubicBezTo>
                  <a:pt x="4321113" y="2182502"/>
                  <a:pt x="4271352" y="2158866"/>
                  <a:pt x="4217237" y="2125899"/>
                </a:cubicBezTo>
                <a:cubicBezTo>
                  <a:pt x="4235897" y="2094798"/>
                  <a:pt x="4283170" y="2013937"/>
                  <a:pt x="4311783" y="1951736"/>
                </a:cubicBezTo>
                <a:cubicBezTo>
                  <a:pt x="4353457" y="1975372"/>
                  <a:pt x="4403841" y="1999009"/>
                  <a:pt x="4457955" y="2013315"/>
                </a:cubicBezTo>
                <a:cubicBezTo>
                  <a:pt x="4457955" y="2013315"/>
                  <a:pt x="4457955" y="2013937"/>
                  <a:pt x="4457334" y="2014559"/>
                </a:cubicBezTo>
                <a:close/>
                <a:moveTo>
                  <a:pt x="4597286" y="1734654"/>
                </a:moveTo>
                <a:cubicBezTo>
                  <a:pt x="4617812" y="1748960"/>
                  <a:pt x="4643937" y="1764510"/>
                  <a:pt x="4678147" y="1780061"/>
                </a:cubicBezTo>
                <a:cubicBezTo>
                  <a:pt x="4697430" y="1788769"/>
                  <a:pt x="4717956" y="1796233"/>
                  <a:pt x="4738483" y="1803075"/>
                </a:cubicBezTo>
                <a:cubicBezTo>
                  <a:pt x="4690588" y="1877717"/>
                  <a:pt x="4643315" y="1961066"/>
                  <a:pt x="4602262" y="2035085"/>
                </a:cubicBezTo>
                <a:cubicBezTo>
                  <a:pt x="4553123" y="2029487"/>
                  <a:pt x="4505851" y="2020779"/>
                  <a:pt x="4464175" y="2010205"/>
                </a:cubicBezTo>
                <a:cubicBezTo>
                  <a:pt x="4504606" y="1921879"/>
                  <a:pt x="4552501" y="1818626"/>
                  <a:pt x="4597286" y="1734654"/>
                </a:cubicBezTo>
                <a:close/>
                <a:moveTo>
                  <a:pt x="4678770" y="2226043"/>
                </a:moveTo>
                <a:cubicBezTo>
                  <a:pt x="4651401" y="2232885"/>
                  <a:pt x="4617812" y="2238483"/>
                  <a:pt x="4579248" y="2239105"/>
                </a:cubicBezTo>
                <a:cubicBezTo>
                  <a:pt x="4556233" y="2239105"/>
                  <a:pt x="4530731" y="2238483"/>
                  <a:pt x="4502740" y="2234751"/>
                </a:cubicBezTo>
                <a:cubicBezTo>
                  <a:pt x="4518913" y="2202406"/>
                  <a:pt x="4556855" y="2127765"/>
                  <a:pt x="4604750" y="2040061"/>
                </a:cubicBezTo>
                <a:cubicBezTo>
                  <a:pt x="4666329" y="2046904"/>
                  <a:pt x="4730397" y="2048148"/>
                  <a:pt x="4790110" y="2040684"/>
                </a:cubicBezTo>
                <a:cubicBezTo>
                  <a:pt x="4739726" y="2127143"/>
                  <a:pt x="4699296" y="2193076"/>
                  <a:pt x="4678770" y="2226665"/>
                </a:cubicBezTo>
                <a:close/>
                <a:moveTo>
                  <a:pt x="4887765" y="2013315"/>
                </a:moveTo>
                <a:cubicBezTo>
                  <a:pt x="4860397" y="2023267"/>
                  <a:pt x="4829918" y="2030731"/>
                  <a:pt x="4798196" y="2035085"/>
                </a:cubicBezTo>
                <a:cubicBezTo>
                  <a:pt x="4821210" y="1995899"/>
                  <a:pt x="4845469" y="1952980"/>
                  <a:pt x="4871593" y="1906329"/>
                </a:cubicBezTo>
                <a:cubicBezTo>
                  <a:pt x="4884033" y="1883937"/>
                  <a:pt x="4899583" y="1859056"/>
                  <a:pt x="4916378" y="1832310"/>
                </a:cubicBezTo>
                <a:cubicBezTo>
                  <a:pt x="4957430" y="1834798"/>
                  <a:pt x="4992885" y="1833554"/>
                  <a:pt x="5016522" y="1832310"/>
                </a:cubicBezTo>
                <a:cubicBezTo>
                  <a:pt x="4968627" y="1896999"/>
                  <a:pt x="4925086" y="1959200"/>
                  <a:pt x="4887765" y="2013315"/>
                </a:cubicBezTo>
                <a:close/>
                <a:moveTo>
                  <a:pt x="4914512" y="1827956"/>
                </a:moveTo>
                <a:cubicBezTo>
                  <a:pt x="4863507" y="1824846"/>
                  <a:pt x="4803794" y="1817381"/>
                  <a:pt x="4745325" y="1799965"/>
                </a:cubicBezTo>
                <a:cubicBezTo>
                  <a:pt x="4765229" y="1769487"/>
                  <a:pt x="4784511" y="1740252"/>
                  <a:pt x="4803794" y="1713506"/>
                </a:cubicBezTo>
                <a:cubicBezTo>
                  <a:pt x="4831162" y="1675563"/>
                  <a:pt x="4857909" y="1636998"/>
                  <a:pt x="4883411" y="1598433"/>
                </a:cubicBezTo>
                <a:cubicBezTo>
                  <a:pt x="4899583" y="1605898"/>
                  <a:pt x="4914512" y="1612740"/>
                  <a:pt x="4928818" y="1619582"/>
                </a:cubicBezTo>
                <a:lnTo>
                  <a:pt x="4935038" y="1622692"/>
                </a:lnTo>
                <a:cubicBezTo>
                  <a:pt x="4966761" y="1636998"/>
                  <a:pt x="5002215" y="1645706"/>
                  <a:pt x="5037048" y="1650682"/>
                </a:cubicBezTo>
                <a:cubicBezTo>
                  <a:pt x="4992263" y="1711640"/>
                  <a:pt x="4949344" y="1773219"/>
                  <a:pt x="4913890" y="1827956"/>
                </a:cubicBezTo>
                <a:close/>
                <a:moveTo>
                  <a:pt x="5157096" y="1651304"/>
                </a:moveTo>
                <a:cubicBezTo>
                  <a:pt x="5130972" y="1652549"/>
                  <a:pt x="5089919" y="1652549"/>
                  <a:pt x="5045134" y="1646950"/>
                </a:cubicBezTo>
                <a:cubicBezTo>
                  <a:pt x="5084943" y="1592835"/>
                  <a:pt x="5125374" y="1538720"/>
                  <a:pt x="5162694" y="1490203"/>
                </a:cubicBezTo>
                <a:cubicBezTo>
                  <a:pt x="5219298" y="1495802"/>
                  <a:pt x="5266570" y="1495180"/>
                  <a:pt x="5295183" y="1493936"/>
                </a:cubicBezTo>
                <a:cubicBezTo>
                  <a:pt x="5249154" y="1541830"/>
                  <a:pt x="5202503" y="1595323"/>
                  <a:pt x="5157096" y="1651304"/>
                </a:cubicBezTo>
                <a:close/>
                <a:moveTo>
                  <a:pt x="5077479" y="1267523"/>
                </a:moveTo>
                <a:cubicBezTo>
                  <a:pt x="5122886" y="1284940"/>
                  <a:pt x="5171402" y="1300490"/>
                  <a:pt x="5223029" y="1314174"/>
                </a:cubicBezTo>
                <a:cubicBezTo>
                  <a:pt x="5243556" y="1319772"/>
                  <a:pt x="5264082" y="1324748"/>
                  <a:pt x="5283365" y="1329103"/>
                </a:cubicBezTo>
                <a:cubicBezTo>
                  <a:pt x="5259106" y="1359581"/>
                  <a:pt x="5213699" y="1416806"/>
                  <a:pt x="5160206" y="1485849"/>
                </a:cubicBezTo>
                <a:cubicBezTo>
                  <a:pt x="5104847" y="1480251"/>
                  <a:pt x="5041402" y="1469055"/>
                  <a:pt x="4978579" y="1447285"/>
                </a:cubicBezTo>
                <a:cubicBezTo>
                  <a:pt x="5023364" y="1372021"/>
                  <a:pt x="5058819" y="1307332"/>
                  <a:pt x="5077479" y="1267523"/>
                </a:cubicBezTo>
                <a:close/>
                <a:moveTo>
                  <a:pt x="4882167" y="1592835"/>
                </a:moveTo>
                <a:cubicBezTo>
                  <a:pt x="4829296" y="1567955"/>
                  <a:pt x="4770827" y="1537476"/>
                  <a:pt x="4722932" y="1502644"/>
                </a:cubicBezTo>
                <a:cubicBezTo>
                  <a:pt x="4747191" y="1451017"/>
                  <a:pt x="4771449" y="1396280"/>
                  <a:pt x="4792598" y="1345897"/>
                </a:cubicBezTo>
                <a:cubicBezTo>
                  <a:pt x="4808148" y="1357715"/>
                  <a:pt x="4825564" y="1370777"/>
                  <a:pt x="4845469" y="1385084"/>
                </a:cubicBezTo>
                <a:cubicBezTo>
                  <a:pt x="4885277" y="1413074"/>
                  <a:pt x="4928196" y="1434222"/>
                  <a:pt x="4972359" y="1449773"/>
                </a:cubicBezTo>
                <a:cubicBezTo>
                  <a:pt x="4944990" y="1495180"/>
                  <a:pt x="4914512" y="1544319"/>
                  <a:pt x="4882167" y="1593457"/>
                </a:cubicBezTo>
                <a:close/>
                <a:moveTo>
                  <a:pt x="4863507" y="1155561"/>
                </a:moveTo>
                <a:cubicBezTo>
                  <a:pt x="4851067" y="1189150"/>
                  <a:pt x="4824320" y="1258815"/>
                  <a:pt x="4790731" y="1338433"/>
                </a:cubicBezTo>
                <a:cubicBezTo>
                  <a:pt x="4720444" y="1282452"/>
                  <a:pt x="4701784" y="1250729"/>
                  <a:pt x="4698674" y="1233935"/>
                </a:cubicBezTo>
                <a:cubicBezTo>
                  <a:pt x="4700540" y="1228337"/>
                  <a:pt x="4702406" y="1222739"/>
                  <a:pt x="4703650" y="1217763"/>
                </a:cubicBezTo>
                <a:lnTo>
                  <a:pt x="4709870" y="1198480"/>
                </a:lnTo>
                <a:cubicBezTo>
                  <a:pt x="4732884" y="1126327"/>
                  <a:pt x="4752167" y="1087140"/>
                  <a:pt x="4763985" y="1067858"/>
                </a:cubicBezTo>
                <a:cubicBezTo>
                  <a:pt x="4792598" y="1098958"/>
                  <a:pt x="4825564" y="1128193"/>
                  <a:pt x="4863507" y="1154939"/>
                </a:cubicBezTo>
                <a:close/>
                <a:moveTo>
                  <a:pt x="4777047" y="554698"/>
                </a:moveTo>
                <a:cubicBezTo>
                  <a:pt x="4781402" y="562163"/>
                  <a:pt x="4785133" y="569005"/>
                  <a:pt x="4787622" y="574603"/>
                </a:cubicBezTo>
                <a:cubicBezTo>
                  <a:pt x="4865373" y="731972"/>
                  <a:pt x="4818100" y="898049"/>
                  <a:pt x="4783890" y="982642"/>
                </a:cubicBezTo>
                <a:cubicBezTo>
                  <a:pt x="4772693" y="940967"/>
                  <a:pt x="4745325" y="866326"/>
                  <a:pt x="4676281" y="750632"/>
                </a:cubicBezTo>
                <a:cubicBezTo>
                  <a:pt x="4720444" y="662928"/>
                  <a:pt x="4758387" y="590775"/>
                  <a:pt x="4777047" y="554698"/>
                </a:cubicBezTo>
                <a:close/>
                <a:moveTo>
                  <a:pt x="4670683" y="750632"/>
                </a:moveTo>
                <a:cubicBezTo>
                  <a:pt x="4633985" y="823407"/>
                  <a:pt x="4593554" y="906135"/>
                  <a:pt x="4556855" y="986374"/>
                </a:cubicBezTo>
                <a:cubicBezTo>
                  <a:pt x="4538195" y="960872"/>
                  <a:pt x="4517668" y="933503"/>
                  <a:pt x="4494032" y="903647"/>
                </a:cubicBezTo>
                <a:cubicBezTo>
                  <a:pt x="4466042" y="868192"/>
                  <a:pt x="4429343" y="835226"/>
                  <a:pt x="4386424" y="804125"/>
                </a:cubicBezTo>
                <a:cubicBezTo>
                  <a:pt x="4400730" y="779244"/>
                  <a:pt x="4415659" y="753120"/>
                  <a:pt x="4430587" y="726995"/>
                </a:cubicBezTo>
                <a:cubicBezTo>
                  <a:pt x="4460443" y="674125"/>
                  <a:pt x="4490922" y="620632"/>
                  <a:pt x="4518291" y="570249"/>
                </a:cubicBezTo>
                <a:cubicBezTo>
                  <a:pt x="4562453" y="603215"/>
                  <a:pt x="4599152" y="638670"/>
                  <a:pt x="4623411" y="675991"/>
                </a:cubicBezTo>
                <a:cubicBezTo>
                  <a:pt x="4640827" y="702737"/>
                  <a:pt x="4656377" y="726995"/>
                  <a:pt x="4670061" y="750632"/>
                </a:cubicBezTo>
                <a:close/>
                <a:moveTo>
                  <a:pt x="4366520" y="248047"/>
                </a:moveTo>
                <a:cubicBezTo>
                  <a:pt x="4436807" y="275415"/>
                  <a:pt x="4500874" y="307138"/>
                  <a:pt x="4558721" y="343836"/>
                </a:cubicBezTo>
                <a:cubicBezTo>
                  <a:pt x="4575515" y="354411"/>
                  <a:pt x="4591066" y="364985"/>
                  <a:pt x="4605372" y="375559"/>
                </a:cubicBezTo>
                <a:cubicBezTo>
                  <a:pt x="4593554" y="419100"/>
                  <a:pt x="4559344" y="486899"/>
                  <a:pt x="4517668" y="564029"/>
                </a:cubicBezTo>
                <a:cubicBezTo>
                  <a:pt x="4441161" y="508048"/>
                  <a:pt x="4344127" y="459531"/>
                  <a:pt x="4250204" y="420344"/>
                </a:cubicBezTo>
                <a:cubicBezTo>
                  <a:pt x="4302453" y="340726"/>
                  <a:pt x="4348482" y="273549"/>
                  <a:pt x="4366520" y="248047"/>
                </a:cubicBezTo>
                <a:close/>
                <a:moveTo>
                  <a:pt x="4100921" y="653598"/>
                </a:moveTo>
                <a:cubicBezTo>
                  <a:pt x="4054270" y="634938"/>
                  <a:pt x="4008863" y="618144"/>
                  <a:pt x="3965944" y="603837"/>
                </a:cubicBezTo>
                <a:cubicBezTo>
                  <a:pt x="3940442" y="595129"/>
                  <a:pt x="3914939" y="587043"/>
                  <a:pt x="3890681" y="579579"/>
                </a:cubicBezTo>
                <a:cubicBezTo>
                  <a:pt x="3938576" y="495607"/>
                  <a:pt x="3983983" y="412880"/>
                  <a:pt x="4021303" y="343214"/>
                </a:cubicBezTo>
                <a:cubicBezTo>
                  <a:pt x="4090347" y="364985"/>
                  <a:pt x="4167476" y="391731"/>
                  <a:pt x="4243362" y="422832"/>
                </a:cubicBezTo>
                <a:cubicBezTo>
                  <a:pt x="4194223" y="497473"/>
                  <a:pt x="4140730" y="582689"/>
                  <a:pt x="4100921" y="654220"/>
                </a:cubicBezTo>
                <a:close/>
                <a:moveTo>
                  <a:pt x="3906853" y="136085"/>
                </a:moveTo>
                <a:cubicBezTo>
                  <a:pt x="3970920" y="146659"/>
                  <a:pt x="4061734" y="165319"/>
                  <a:pt x="4104031" y="173405"/>
                </a:cubicBezTo>
                <a:cubicBezTo>
                  <a:pt x="4089102" y="203262"/>
                  <a:pt x="4058624" y="262353"/>
                  <a:pt x="4018815" y="336994"/>
                </a:cubicBezTo>
                <a:cubicBezTo>
                  <a:pt x="3924270" y="307760"/>
                  <a:pt x="3844652" y="287233"/>
                  <a:pt x="3804221" y="277281"/>
                </a:cubicBezTo>
                <a:lnTo>
                  <a:pt x="3906231" y="135463"/>
                </a:lnTo>
                <a:close/>
                <a:moveTo>
                  <a:pt x="3633790" y="514268"/>
                </a:moveTo>
                <a:cubicBezTo>
                  <a:pt x="3684795" y="526086"/>
                  <a:pt x="3777475" y="549100"/>
                  <a:pt x="3884461" y="582067"/>
                </a:cubicBezTo>
                <a:cubicBezTo>
                  <a:pt x="3841542" y="657330"/>
                  <a:pt x="3796135" y="733216"/>
                  <a:pt x="3751972" y="800393"/>
                </a:cubicBezTo>
                <a:cubicBezTo>
                  <a:pt x="3646853" y="773646"/>
                  <a:pt x="3521828" y="764938"/>
                  <a:pt x="3457139" y="758096"/>
                </a:cubicBezTo>
                <a:lnTo>
                  <a:pt x="3633790" y="513646"/>
                </a:lnTo>
                <a:close/>
                <a:moveTo>
                  <a:pt x="3266804" y="1021829"/>
                </a:moveTo>
                <a:cubicBezTo>
                  <a:pt x="3318430" y="1027427"/>
                  <a:pt x="3426039" y="1039867"/>
                  <a:pt x="3553551" y="1060394"/>
                </a:cubicBezTo>
                <a:cubicBezTo>
                  <a:pt x="3460871" y="1178576"/>
                  <a:pt x="3410488" y="1265035"/>
                  <a:pt x="3391206" y="1302356"/>
                </a:cubicBezTo>
                <a:cubicBezTo>
                  <a:pt x="3282976" y="1287428"/>
                  <a:pt x="3146755" y="1281830"/>
                  <a:pt x="3081444" y="1278720"/>
                </a:cubicBezTo>
                <a:lnTo>
                  <a:pt x="3266804" y="1021829"/>
                </a:lnTo>
                <a:close/>
                <a:moveTo>
                  <a:pt x="2882401" y="1577907"/>
                </a:moveTo>
                <a:cubicBezTo>
                  <a:pt x="2899195" y="1555515"/>
                  <a:pt x="2913501" y="1536232"/>
                  <a:pt x="2925319" y="1520060"/>
                </a:cubicBezTo>
                <a:cubicBezTo>
                  <a:pt x="2949578" y="1488337"/>
                  <a:pt x="2963262" y="1469677"/>
                  <a:pt x="2963262" y="1469677"/>
                </a:cubicBezTo>
                <a:cubicBezTo>
                  <a:pt x="2963262" y="1469677"/>
                  <a:pt x="2950200" y="1488337"/>
                  <a:pt x="2927807" y="1521304"/>
                </a:cubicBezTo>
                <a:cubicBezTo>
                  <a:pt x="2916611" y="1537476"/>
                  <a:pt x="2902305" y="1557381"/>
                  <a:pt x="2886755" y="1580395"/>
                </a:cubicBezTo>
                <a:cubicBezTo>
                  <a:pt x="2876181" y="1595323"/>
                  <a:pt x="2864362" y="1612118"/>
                  <a:pt x="2852544" y="1629534"/>
                </a:cubicBezTo>
                <a:lnTo>
                  <a:pt x="2848190" y="1623936"/>
                </a:lnTo>
                <a:cubicBezTo>
                  <a:pt x="2860630" y="1607142"/>
                  <a:pt x="2871826" y="1591591"/>
                  <a:pt x="2883023" y="1577285"/>
                </a:cubicBezTo>
                <a:close/>
                <a:moveTo>
                  <a:pt x="2129145" y="758718"/>
                </a:moveTo>
                <a:cubicBezTo>
                  <a:pt x="2064456" y="764938"/>
                  <a:pt x="1940053" y="773646"/>
                  <a:pt x="1834311" y="801015"/>
                </a:cubicBezTo>
                <a:cubicBezTo>
                  <a:pt x="1790149" y="733216"/>
                  <a:pt x="1744742" y="657952"/>
                  <a:pt x="1701823" y="582689"/>
                </a:cubicBezTo>
                <a:cubicBezTo>
                  <a:pt x="1808809" y="549722"/>
                  <a:pt x="1901489" y="526708"/>
                  <a:pt x="1952494" y="514890"/>
                </a:cubicBezTo>
                <a:lnTo>
                  <a:pt x="2129145" y="759340"/>
                </a:lnTo>
                <a:close/>
                <a:moveTo>
                  <a:pt x="1678809" y="136085"/>
                </a:moveTo>
                <a:lnTo>
                  <a:pt x="1780818" y="277903"/>
                </a:lnTo>
                <a:cubicBezTo>
                  <a:pt x="1740388" y="287855"/>
                  <a:pt x="1660770" y="307760"/>
                  <a:pt x="1566225" y="337616"/>
                </a:cubicBezTo>
                <a:cubicBezTo>
                  <a:pt x="1526416" y="262975"/>
                  <a:pt x="1495937" y="203884"/>
                  <a:pt x="1481009" y="174027"/>
                </a:cubicBezTo>
                <a:cubicBezTo>
                  <a:pt x="1523928" y="165319"/>
                  <a:pt x="1614741" y="147281"/>
                  <a:pt x="1678187" y="136707"/>
                </a:cubicBezTo>
                <a:close/>
                <a:moveTo>
                  <a:pt x="1564359" y="342592"/>
                </a:moveTo>
                <a:cubicBezTo>
                  <a:pt x="1601679" y="412880"/>
                  <a:pt x="1647086" y="495607"/>
                  <a:pt x="1694981" y="578957"/>
                </a:cubicBezTo>
                <a:cubicBezTo>
                  <a:pt x="1670101" y="586421"/>
                  <a:pt x="1645220" y="594507"/>
                  <a:pt x="1619718" y="603215"/>
                </a:cubicBezTo>
                <a:cubicBezTo>
                  <a:pt x="1577421" y="617522"/>
                  <a:pt x="1531392" y="634316"/>
                  <a:pt x="1484741" y="652976"/>
                </a:cubicBezTo>
                <a:cubicBezTo>
                  <a:pt x="1444932" y="581445"/>
                  <a:pt x="1391439" y="496229"/>
                  <a:pt x="1342301" y="421588"/>
                </a:cubicBezTo>
                <a:cubicBezTo>
                  <a:pt x="1418186" y="390487"/>
                  <a:pt x="1495315" y="363741"/>
                  <a:pt x="1564359" y="341970"/>
                </a:cubicBezTo>
                <a:close/>
                <a:moveTo>
                  <a:pt x="948567" y="1416184"/>
                </a:moveTo>
                <a:cubicBezTo>
                  <a:pt x="976558" y="1493314"/>
                  <a:pt x="1011390" y="1577285"/>
                  <a:pt x="1052443" y="1655036"/>
                </a:cubicBezTo>
                <a:cubicBezTo>
                  <a:pt x="1047467" y="1671209"/>
                  <a:pt x="1033161" y="1697333"/>
                  <a:pt x="990864" y="1727812"/>
                </a:cubicBezTo>
                <a:cubicBezTo>
                  <a:pt x="975936" y="1699821"/>
                  <a:pt x="961630" y="1674319"/>
                  <a:pt x="947323" y="1651926"/>
                </a:cubicBezTo>
                <a:cubicBezTo>
                  <a:pt x="921821" y="1611496"/>
                  <a:pt x="895074" y="1559247"/>
                  <a:pt x="868328" y="1503888"/>
                </a:cubicBezTo>
                <a:cubicBezTo>
                  <a:pt x="871438" y="1502022"/>
                  <a:pt x="873926" y="1499534"/>
                  <a:pt x="877036" y="1497668"/>
                </a:cubicBezTo>
                <a:cubicBezTo>
                  <a:pt x="908759" y="1472787"/>
                  <a:pt x="934261" y="1446041"/>
                  <a:pt x="948567" y="1416184"/>
                </a:cubicBezTo>
                <a:close/>
                <a:moveTo>
                  <a:pt x="893830" y="1240777"/>
                </a:moveTo>
                <a:cubicBezTo>
                  <a:pt x="893830" y="1236423"/>
                  <a:pt x="898184" y="1174844"/>
                  <a:pt x="1028185" y="994460"/>
                </a:cubicBezTo>
                <a:cubicBezTo>
                  <a:pt x="1053065" y="1049197"/>
                  <a:pt x="1076080" y="1102068"/>
                  <a:pt x="1095362" y="1149963"/>
                </a:cubicBezTo>
                <a:cubicBezTo>
                  <a:pt x="1097228" y="1154939"/>
                  <a:pt x="1099094" y="1159915"/>
                  <a:pt x="1100960" y="1164892"/>
                </a:cubicBezTo>
                <a:cubicBezTo>
                  <a:pt x="996462" y="1272500"/>
                  <a:pt x="954165" y="1368911"/>
                  <a:pt x="944835" y="1392548"/>
                </a:cubicBezTo>
                <a:cubicBezTo>
                  <a:pt x="924309" y="1334701"/>
                  <a:pt x="906893" y="1281830"/>
                  <a:pt x="893830" y="1240155"/>
                </a:cubicBezTo>
                <a:close/>
                <a:moveTo>
                  <a:pt x="908137" y="1780061"/>
                </a:moveTo>
                <a:cubicBezTo>
                  <a:pt x="942347" y="1764510"/>
                  <a:pt x="968472" y="1748960"/>
                  <a:pt x="988998" y="1734654"/>
                </a:cubicBezTo>
                <a:cubicBezTo>
                  <a:pt x="1033783" y="1818626"/>
                  <a:pt x="1081056" y="1921879"/>
                  <a:pt x="1122109" y="2010205"/>
                </a:cubicBezTo>
                <a:cubicBezTo>
                  <a:pt x="1080434" y="2020779"/>
                  <a:pt x="1033161" y="2029487"/>
                  <a:pt x="984022" y="2035085"/>
                </a:cubicBezTo>
                <a:cubicBezTo>
                  <a:pt x="943591" y="1961066"/>
                  <a:pt x="895696" y="1877717"/>
                  <a:pt x="847801" y="1803075"/>
                </a:cubicBezTo>
                <a:cubicBezTo>
                  <a:pt x="868328" y="1796855"/>
                  <a:pt x="888854" y="1789391"/>
                  <a:pt x="908137" y="1780061"/>
                </a:cubicBezTo>
                <a:close/>
                <a:moveTo>
                  <a:pt x="1056797" y="1655036"/>
                </a:moveTo>
                <a:lnTo>
                  <a:pt x="1053687" y="1648816"/>
                </a:lnTo>
                <a:cubicBezTo>
                  <a:pt x="1045601" y="1633266"/>
                  <a:pt x="1037515" y="1617094"/>
                  <a:pt x="1030051" y="1601543"/>
                </a:cubicBezTo>
                <a:cubicBezTo>
                  <a:pt x="1027563" y="1499534"/>
                  <a:pt x="1049333" y="1460969"/>
                  <a:pt x="1153209" y="1389438"/>
                </a:cubicBezTo>
                <a:cubicBezTo>
                  <a:pt x="1155075" y="1403744"/>
                  <a:pt x="1156941" y="1418050"/>
                  <a:pt x="1158185" y="1431734"/>
                </a:cubicBezTo>
                <a:cubicBezTo>
                  <a:pt x="1169381" y="1525658"/>
                  <a:pt x="1179333" y="1607764"/>
                  <a:pt x="1233449" y="1694845"/>
                </a:cubicBezTo>
                <a:cubicBezTo>
                  <a:pt x="1228472" y="1701065"/>
                  <a:pt x="1223496" y="1707285"/>
                  <a:pt x="1219142" y="1713506"/>
                </a:cubicBezTo>
                <a:cubicBezTo>
                  <a:pt x="1186176" y="1757668"/>
                  <a:pt x="1169381" y="1792501"/>
                  <a:pt x="1166893" y="1821114"/>
                </a:cubicBezTo>
                <a:cubicBezTo>
                  <a:pt x="1126463" y="1775085"/>
                  <a:pt x="1089764" y="1717238"/>
                  <a:pt x="1056797" y="1655036"/>
                </a:cubicBezTo>
                <a:close/>
                <a:moveTo>
                  <a:pt x="1276989" y="1303600"/>
                </a:moveTo>
                <a:cubicBezTo>
                  <a:pt x="1228472" y="1334701"/>
                  <a:pt x="1188664" y="1359581"/>
                  <a:pt x="1156319" y="1381352"/>
                </a:cubicBezTo>
                <a:cubicBezTo>
                  <a:pt x="1147611" y="1317284"/>
                  <a:pt x="1135171" y="1246997"/>
                  <a:pt x="1105314" y="1166136"/>
                </a:cubicBezTo>
                <a:cubicBezTo>
                  <a:pt x="1156319" y="1113887"/>
                  <a:pt x="1221630" y="1059150"/>
                  <a:pt x="1304358" y="1008767"/>
                </a:cubicBezTo>
                <a:cubicBezTo>
                  <a:pt x="1309956" y="1021829"/>
                  <a:pt x="1313688" y="1033025"/>
                  <a:pt x="1316176" y="1042977"/>
                </a:cubicBezTo>
                <a:cubicBezTo>
                  <a:pt x="1328616" y="1089006"/>
                  <a:pt x="1355363" y="1161781"/>
                  <a:pt x="1385219" y="1235801"/>
                </a:cubicBezTo>
                <a:cubicBezTo>
                  <a:pt x="1372779" y="1242643"/>
                  <a:pt x="1360961" y="1249485"/>
                  <a:pt x="1349765" y="1256949"/>
                </a:cubicBezTo>
                <a:cubicBezTo>
                  <a:pt x="1323640" y="1273744"/>
                  <a:pt x="1299382" y="1289294"/>
                  <a:pt x="1276989" y="1302978"/>
                </a:cubicBezTo>
                <a:close/>
                <a:moveTo>
                  <a:pt x="1330482" y="1724080"/>
                </a:moveTo>
                <a:cubicBezTo>
                  <a:pt x="1290052" y="1739630"/>
                  <a:pt x="1265793" y="1743362"/>
                  <a:pt x="1252109" y="1742740"/>
                </a:cubicBezTo>
                <a:cubicBezTo>
                  <a:pt x="1252731" y="1741496"/>
                  <a:pt x="1253975" y="1740252"/>
                  <a:pt x="1254597" y="1739008"/>
                </a:cubicBezTo>
                <a:cubicBezTo>
                  <a:pt x="1269525" y="1719104"/>
                  <a:pt x="1286320" y="1699821"/>
                  <a:pt x="1304358" y="1681783"/>
                </a:cubicBezTo>
                <a:cubicBezTo>
                  <a:pt x="1311200" y="1691735"/>
                  <a:pt x="1320530" y="1706663"/>
                  <a:pt x="1330482" y="1723458"/>
                </a:cubicBezTo>
                <a:close/>
                <a:moveTo>
                  <a:pt x="1336080" y="985752"/>
                </a:moveTo>
                <a:cubicBezTo>
                  <a:pt x="1326128" y="991350"/>
                  <a:pt x="1316176" y="996948"/>
                  <a:pt x="1306846" y="1002547"/>
                </a:cubicBezTo>
                <a:cubicBezTo>
                  <a:pt x="1285697" y="952164"/>
                  <a:pt x="1247755" y="882498"/>
                  <a:pt x="1204214" y="805369"/>
                </a:cubicBezTo>
                <a:cubicBezTo>
                  <a:pt x="1282587" y="749388"/>
                  <a:pt x="1382109" y="700871"/>
                  <a:pt x="1482875" y="659818"/>
                </a:cubicBezTo>
                <a:cubicBezTo>
                  <a:pt x="1504023" y="697761"/>
                  <a:pt x="1520818" y="731972"/>
                  <a:pt x="1530770" y="758718"/>
                </a:cubicBezTo>
                <a:cubicBezTo>
                  <a:pt x="1541966" y="789197"/>
                  <a:pt x="1559382" y="830871"/>
                  <a:pt x="1579909" y="878144"/>
                </a:cubicBezTo>
                <a:cubicBezTo>
                  <a:pt x="1494693" y="908623"/>
                  <a:pt x="1410100" y="944699"/>
                  <a:pt x="1336080" y="986374"/>
                </a:cubicBezTo>
                <a:close/>
                <a:moveTo>
                  <a:pt x="1027563" y="343214"/>
                </a:moveTo>
                <a:cubicBezTo>
                  <a:pt x="1085410" y="306516"/>
                  <a:pt x="1149477" y="274793"/>
                  <a:pt x="1219764" y="247425"/>
                </a:cubicBezTo>
                <a:cubicBezTo>
                  <a:pt x="1237181" y="272927"/>
                  <a:pt x="1283831" y="340104"/>
                  <a:pt x="1336080" y="419722"/>
                </a:cubicBezTo>
                <a:cubicBezTo>
                  <a:pt x="1242157" y="458909"/>
                  <a:pt x="1144501" y="507425"/>
                  <a:pt x="1068616" y="563407"/>
                </a:cubicBezTo>
                <a:cubicBezTo>
                  <a:pt x="1026941" y="486277"/>
                  <a:pt x="992730" y="418478"/>
                  <a:pt x="980912" y="374937"/>
                </a:cubicBezTo>
                <a:cubicBezTo>
                  <a:pt x="995218" y="364363"/>
                  <a:pt x="1010768" y="353789"/>
                  <a:pt x="1027563" y="343214"/>
                </a:cubicBezTo>
                <a:close/>
                <a:moveTo>
                  <a:pt x="961630" y="675991"/>
                </a:moveTo>
                <a:cubicBezTo>
                  <a:pt x="985888" y="638670"/>
                  <a:pt x="1022587" y="603215"/>
                  <a:pt x="1066749" y="570249"/>
                </a:cubicBezTo>
                <a:cubicBezTo>
                  <a:pt x="1094118" y="620010"/>
                  <a:pt x="1124597" y="674125"/>
                  <a:pt x="1154453" y="726995"/>
                </a:cubicBezTo>
                <a:cubicBezTo>
                  <a:pt x="1169381" y="753120"/>
                  <a:pt x="1184310" y="779244"/>
                  <a:pt x="1198616" y="804125"/>
                </a:cubicBezTo>
                <a:cubicBezTo>
                  <a:pt x="1155697" y="834603"/>
                  <a:pt x="1118998" y="868192"/>
                  <a:pt x="1091008" y="903647"/>
                </a:cubicBezTo>
                <a:cubicBezTo>
                  <a:pt x="1067372" y="933503"/>
                  <a:pt x="1046845" y="960872"/>
                  <a:pt x="1028185" y="986374"/>
                </a:cubicBezTo>
                <a:cubicBezTo>
                  <a:pt x="991486" y="906135"/>
                  <a:pt x="951055" y="823407"/>
                  <a:pt x="914357" y="750632"/>
                </a:cubicBezTo>
                <a:cubicBezTo>
                  <a:pt x="928041" y="727618"/>
                  <a:pt x="943591" y="702737"/>
                  <a:pt x="961008" y="675991"/>
                </a:cubicBezTo>
                <a:close/>
                <a:moveTo>
                  <a:pt x="798663" y="573981"/>
                </a:moveTo>
                <a:cubicBezTo>
                  <a:pt x="801151" y="568383"/>
                  <a:pt x="804883" y="562163"/>
                  <a:pt x="809237" y="554076"/>
                </a:cubicBezTo>
                <a:cubicBezTo>
                  <a:pt x="827897" y="589531"/>
                  <a:pt x="865840" y="662306"/>
                  <a:pt x="910003" y="750010"/>
                </a:cubicBezTo>
                <a:cubicBezTo>
                  <a:pt x="840959" y="865704"/>
                  <a:pt x="813591" y="940345"/>
                  <a:pt x="802395" y="982020"/>
                </a:cubicBezTo>
                <a:cubicBezTo>
                  <a:pt x="767562" y="898049"/>
                  <a:pt x="720289" y="731350"/>
                  <a:pt x="798663" y="573981"/>
                </a:cubicBezTo>
                <a:close/>
                <a:moveTo>
                  <a:pt x="821677" y="1068480"/>
                </a:moveTo>
                <a:cubicBezTo>
                  <a:pt x="833495" y="1088384"/>
                  <a:pt x="852778" y="1126949"/>
                  <a:pt x="875792" y="1199102"/>
                </a:cubicBezTo>
                <a:lnTo>
                  <a:pt x="882012" y="1218384"/>
                </a:lnTo>
                <a:cubicBezTo>
                  <a:pt x="883878" y="1223361"/>
                  <a:pt x="885122" y="1228959"/>
                  <a:pt x="886988" y="1234557"/>
                </a:cubicBezTo>
                <a:cubicBezTo>
                  <a:pt x="883878" y="1251351"/>
                  <a:pt x="865218" y="1283074"/>
                  <a:pt x="794930" y="1339055"/>
                </a:cubicBezTo>
                <a:cubicBezTo>
                  <a:pt x="761342" y="1259437"/>
                  <a:pt x="734595" y="1189772"/>
                  <a:pt x="722155" y="1156183"/>
                </a:cubicBezTo>
                <a:cubicBezTo>
                  <a:pt x="760098" y="1129437"/>
                  <a:pt x="793064" y="1100202"/>
                  <a:pt x="821677" y="1069102"/>
                </a:cubicBezTo>
                <a:close/>
                <a:moveTo>
                  <a:pt x="740193" y="1385084"/>
                </a:moveTo>
                <a:cubicBezTo>
                  <a:pt x="760098" y="1370777"/>
                  <a:pt x="778136" y="1357715"/>
                  <a:pt x="793064" y="1345897"/>
                </a:cubicBezTo>
                <a:cubicBezTo>
                  <a:pt x="814213" y="1396280"/>
                  <a:pt x="838471" y="1451017"/>
                  <a:pt x="862730" y="1502644"/>
                </a:cubicBezTo>
                <a:cubicBezTo>
                  <a:pt x="815457" y="1537476"/>
                  <a:pt x="756366" y="1567955"/>
                  <a:pt x="703495" y="1592835"/>
                </a:cubicBezTo>
                <a:cubicBezTo>
                  <a:pt x="671150" y="1543697"/>
                  <a:pt x="640672" y="1494558"/>
                  <a:pt x="613303" y="1449151"/>
                </a:cubicBezTo>
                <a:cubicBezTo>
                  <a:pt x="656844" y="1433600"/>
                  <a:pt x="700385" y="1412452"/>
                  <a:pt x="739572" y="1384462"/>
                </a:cubicBezTo>
                <a:close/>
                <a:moveTo>
                  <a:pt x="362633" y="1314174"/>
                </a:moveTo>
                <a:cubicBezTo>
                  <a:pt x="414260" y="1300490"/>
                  <a:pt x="462776" y="1284940"/>
                  <a:pt x="508183" y="1267523"/>
                </a:cubicBezTo>
                <a:cubicBezTo>
                  <a:pt x="526844" y="1307332"/>
                  <a:pt x="561676" y="1372021"/>
                  <a:pt x="607083" y="1447285"/>
                </a:cubicBezTo>
                <a:cubicBezTo>
                  <a:pt x="544260" y="1469677"/>
                  <a:pt x="480193" y="1480873"/>
                  <a:pt x="425456" y="1485849"/>
                </a:cubicBezTo>
                <a:cubicBezTo>
                  <a:pt x="372585" y="1416806"/>
                  <a:pt x="326556" y="1359581"/>
                  <a:pt x="302298" y="1329103"/>
                </a:cubicBezTo>
                <a:cubicBezTo>
                  <a:pt x="321580" y="1324748"/>
                  <a:pt x="342106" y="1319772"/>
                  <a:pt x="362633" y="1314174"/>
                </a:cubicBezTo>
                <a:close/>
                <a:moveTo>
                  <a:pt x="429188" y="1651304"/>
                </a:moveTo>
                <a:cubicBezTo>
                  <a:pt x="383781" y="1595945"/>
                  <a:pt x="337130" y="1541830"/>
                  <a:pt x="291101" y="1493936"/>
                </a:cubicBezTo>
                <a:cubicBezTo>
                  <a:pt x="319714" y="1495180"/>
                  <a:pt x="366987" y="1495802"/>
                  <a:pt x="423590" y="1490203"/>
                </a:cubicBezTo>
                <a:cubicBezTo>
                  <a:pt x="460910" y="1538720"/>
                  <a:pt x="501341" y="1592213"/>
                  <a:pt x="541150" y="1646950"/>
                </a:cubicBezTo>
                <a:cubicBezTo>
                  <a:pt x="496987" y="1652549"/>
                  <a:pt x="455312" y="1652549"/>
                  <a:pt x="429188" y="1651304"/>
                </a:cubicBezTo>
                <a:close/>
                <a:moveTo>
                  <a:pt x="650624" y="1622692"/>
                </a:moveTo>
                <a:lnTo>
                  <a:pt x="656844" y="1619582"/>
                </a:lnTo>
                <a:cubicBezTo>
                  <a:pt x="671150" y="1613362"/>
                  <a:pt x="686701" y="1605898"/>
                  <a:pt x="702251" y="1598433"/>
                </a:cubicBezTo>
                <a:cubicBezTo>
                  <a:pt x="727753" y="1636998"/>
                  <a:pt x="754500" y="1675563"/>
                  <a:pt x="781868" y="1713506"/>
                </a:cubicBezTo>
                <a:cubicBezTo>
                  <a:pt x="801151" y="1740252"/>
                  <a:pt x="821055" y="1769487"/>
                  <a:pt x="840337" y="1799965"/>
                </a:cubicBezTo>
                <a:cubicBezTo>
                  <a:pt x="781868" y="1817381"/>
                  <a:pt x="722155" y="1824846"/>
                  <a:pt x="671150" y="1827956"/>
                </a:cubicBezTo>
                <a:cubicBezTo>
                  <a:pt x="635696" y="1773219"/>
                  <a:pt x="592777" y="1711640"/>
                  <a:pt x="547992" y="1650682"/>
                </a:cubicBezTo>
                <a:cubicBezTo>
                  <a:pt x="582203" y="1645706"/>
                  <a:pt x="618279" y="1637620"/>
                  <a:pt x="650002" y="1622692"/>
                </a:cubicBezTo>
                <a:close/>
                <a:moveTo>
                  <a:pt x="698519" y="2013315"/>
                </a:moveTo>
                <a:cubicBezTo>
                  <a:pt x="661198" y="1959200"/>
                  <a:pt x="617657" y="1896999"/>
                  <a:pt x="569762" y="1832310"/>
                </a:cubicBezTo>
                <a:cubicBezTo>
                  <a:pt x="593399" y="1833554"/>
                  <a:pt x="628232" y="1834176"/>
                  <a:pt x="669906" y="1832310"/>
                </a:cubicBezTo>
                <a:cubicBezTo>
                  <a:pt x="687323" y="1859056"/>
                  <a:pt x="702251" y="1883937"/>
                  <a:pt x="714691" y="1906329"/>
                </a:cubicBezTo>
                <a:cubicBezTo>
                  <a:pt x="740816" y="1952358"/>
                  <a:pt x="765074" y="1995899"/>
                  <a:pt x="788088" y="2035085"/>
                </a:cubicBezTo>
                <a:cubicBezTo>
                  <a:pt x="756366" y="2030731"/>
                  <a:pt x="725887" y="2023889"/>
                  <a:pt x="698519" y="2013315"/>
                </a:cubicBezTo>
                <a:close/>
                <a:moveTo>
                  <a:pt x="1082922" y="2234129"/>
                </a:moveTo>
                <a:cubicBezTo>
                  <a:pt x="1054931" y="2237861"/>
                  <a:pt x="1029429" y="2239105"/>
                  <a:pt x="1006414" y="2238483"/>
                </a:cubicBezTo>
                <a:cubicBezTo>
                  <a:pt x="967850" y="2237861"/>
                  <a:pt x="934883" y="2232263"/>
                  <a:pt x="906893" y="2225421"/>
                </a:cubicBezTo>
                <a:cubicBezTo>
                  <a:pt x="886366" y="2192454"/>
                  <a:pt x="845935" y="2125899"/>
                  <a:pt x="796175" y="2039440"/>
                </a:cubicBezTo>
                <a:cubicBezTo>
                  <a:pt x="855266" y="2046904"/>
                  <a:pt x="919955" y="2045038"/>
                  <a:pt x="981534" y="2038818"/>
                </a:cubicBezTo>
                <a:cubicBezTo>
                  <a:pt x="1029429" y="2126521"/>
                  <a:pt x="1067372" y="2201162"/>
                  <a:pt x="1083544" y="2233507"/>
                </a:cubicBezTo>
                <a:close/>
                <a:moveTo>
                  <a:pt x="1368425" y="2125277"/>
                </a:moveTo>
                <a:cubicBezTo>
                  <a:pt x="1314932" y="2158244"/>
                  <a:pt x="1264549" y="2182502"/>
                  <a:pt x="1217898" y="2199296"/>
                </a:cubicBezTo>
                <a:cubicBezTo>
                  <a:pt x="1197372" y="2163220"/>
                  <a:pt x="1165027" y="2092933"/>
                  <a:pt x="1128329" y="2013937"/>
                </a:cubicBezTo>
                <a:cubicBezTo>
                  <a:pt x="1128329" y="2013937"/>
                  <a:pt x="1128329" y="2013315"/>
                  <a:pt x="1127707" y="2012693"/>
                </a:cubicBezTo>
                <a:cubicBezTo>
                  <a:pt x="1181200" y="1999009"/>
                  <a:pt x="1232204" y="1974750"/>
                  <a:pt x="1273879" y="1951114"/>
                </a:cubicBezTo>
                <a:cubicBezTo>
                  <a:pt x="1302492" y="2013315"/>
                  <a:pt x="1350387" y="2094177"/>
                  <a:pt x="1368425" y="2125277"/>
                </a:cubicBezTo>
                <a:close/>
                <a:moveTo>
                  <a:pt x="1275745" y="1945516"/>
                </a:moveTo>
                <a:cubicBezTo>
                  <a:pt x="1268281" y="1928721"/>
                  <a:pt x="1262061" y="1913793"/>
                  <a:pt x="1258329" y="1901975"/>
                </a:cubicBezTo>
                <a:cubicBezTo>
                  <a:pt x="1283209" y="1904463"/>
                  <a:pt x="1311822" y="1904463"/>
                  <a:pt x="1342301" y="1902597"/>
                </a:cubicBezTo>
                <a:cubicBezTo>
                  <a:pt x="1325506" y="1915037"/>
                  <a:pt x="1302492" y="1929966"/>
                  <a:pt x="1275745" y="1945516"/>
                </a:cubicBezTo>
                <a:close/>
                <a:moveTo>
                  <a:pt x="1383353" y="1855324"/>
                </a:moveTo>
                <a:cubicBezTo>
                  <a:pt x="1378999" y="1810539"/>
                  <a:pt x="1357229" y="1762644"/>
                  <a:pt x="1336702" y="1725946"/>
                </a:cubicBezTo>
                <a:cubicBezTo>
                  <a:pt x="1359095" y="1717238"/>
                  <a:pt x="1386463" y="1705419"/>
                  <a:pt x="1419430" y="1689247"/>
                </a:cubicBezTo>
                <a:cubicBezTo>
                  <a:pt x="1443688" y="1677429"/>
                  <a:pt x="1466703" y="1669965"/>
                  <a:pt x="1487229" y="1666233"/>
                </a:cubicBezTo>
                <a:cubicBezTo>
                  <a:pt x="1511488" y="1718482"/>
                  <a:pt x="1532636" y="1782549"/>
                  <a:pt x="1528282" y="1839152"/>
                </a:cubicBezTo>
                <a:cubicBezTo>
                  <a:pt x="1504646" y="1841018"/>
                  <a:pt x="1479143" y="1844128"/>
                  <a:pt x="1451152" y="1847860"/>
                </a:cubicBezTo>
                <a:cubicBezTo>
                  <a:pt x="1429382" y="1850348"/>
                  <a:pt x="1406368" y="1853458"/>
                  <a:pt x="1383353" y="1855324"/>
                </a:cubicBezTo>
                <a:close/>
                <a:moveTo>
                  <a:pt x="1632158" y="1892023"/>
                </a:moveTo>
                <a:cubicBezTo>
                  <a:pt x="1630914" y="1895755"/>
                  <a:pt x="1629670" y="1898243"/>
                  <a:pt x="1629670" y="1898243"/>
                </a:cubicBezTo>
                <a:lnTo>
                  <a:pt x="1629670" y="1898243"/>
                </a:lnTo>
                <a:cubicBezTo>
                  <a:pt x="1622206" y="1913171"/>
                  <a:pt x="1599191" y="1945516"/>
                  <a:pt x="1526416" y="2008961"/>
                </a:cubicBezTo>
                <a:cubicBezTo>
                  <a:pt x="1526416" y="2008961"/>
                  <a:pt x="1526416" y="2008961"/>
                  <a:pt x="1526416" y="2008961"/>
                </a:cubicBezTo>
                <a:cubicBezTo>
                  <a:pt x="1513354" y="1981592"/>
                  <a:pt x="1487229" y="1928721"/>
                  <a:pt x="1461727" y="1890157"/>
                </a:cubicBezTo>
                <a:cubicBezTo>
                  <a:pt x="1505268" y="1885181"/>
                  <a:pt x="1546942" y="1880205"/>
                  <a:pt x="1579909" y="1879583"/>
                </a:cubicBezTo>
                <a:cubicBezTo>
                  <a:pt x="1622828" y="1878961"/>
                  <a:pt x="1632158" y="1885803"/>
                  <a:pt x="1633402" y="1887047"/>
                </a:cubicBezTo>
                <a:cubicBezTo>
                  <a:pt x="1633402" y="1887047"/>
                  <a:pt x="1633402" y="1888913"/>
                  <a:pt x="1633402" y="1891401"/>
                </a:cubicBezTo>
                <a:close/>
                <a:moveTo>
                  <a:pt x="1597947" y="1673697"/>
                </a:moveTo>
                <a:cubicBezTo>
                  <a:pt x="1571823" y="1662501"/>
                  <a:pt x="1535746" y="1653792"/>
                  <a:pt x="1489717" y="1661879"/>
                </a:cubicBezTo>
                <a:cubicBezTo>
                  <a:pt x="1472301" y="1625180"/>
                  <a:pt x="1454263" y="1594701"/>
                  <a:pt x="1442444" y="1576663"/>
                </a:cubicBezTo>
                <a:cubicBezTo>
                  <a:pt x="1461105" y="1565467"/>
                  <a:pt x="1480387" y="1554271"/>
                  <a:pt x="1500291" y="1543697"/>
                </a:cubicBezTo>
                <a:cubicBezTo>
                  <a:pt x="1520818" y="1567333"/>
                  <a:pt x="1563737" y="1620826"/>
                  <a:pt x="1597947" y="1673697"/>
                </a:cubicBezTo>
                <a:close/>
                <a:moveTo>
                  <a:pt x="1551296" y="1469677"/>
                </a:moveTo>
                <a:cubicBezTo>
                  <a:pt x="1533258" y="1477763"/>
                  <a:pt x="1515842" y="1485849"/>
                  <a:pt x="1499047" y="1494558"/>
                </a:cubicBezTo>
                <a:cubicBezTo>
                  <a:pt x="1479765" y="1451017"/>
                  <a:pt x="1433114" y="1342787"/>
                  <a:pt x="1391439" y="1238289"/>
                </a:cubicBezTo>
                <a:cubicBezTo>
                  <a:pt x="1472923" y="1194748"/>
                  <a:pt x="1581153" y="1158671"/>
                  <a:pt x="1696225" y="1129437"/>
                </a:cubicBezTo>
                <a:cubicBezTo>
                  <a:pt x="1745986" y="1233313"/>
                  <a:pt x="1795125" y="1327858"/>
                  <a:pt x="1826225" y="1374509"/>
                </a:cubicBezTo>
                <a:cubicBezTo>
                  <a:pt x="1724215" y="1401878"/>
                  <a:pt x="1632158" y="1433600"/>
                  <a:pt x="1551296" y="1469677"/>
                </a:cubicBezTo>
                <a:close/>
                <a:moveTo>
                  <a:pt x="1698091" y="1124461"/>
                </a:moveTo>
                <a:cubicBezTo>
                  <a:pt x="1658282" y="1042355"/>
                  <a:pt x="1618474" y="954652"/>
                  <a:pt x="1586129" y="880632"/>
                </a:cubicBezTo>
                <a:cubicBezTo>
                  <a:pt x="1670101" y="850776"/>
                  <a:pt x="1755316" y="825895"/>
                  <a:pt x="1832445" y="805991"/>
                </a:cubicBezTo>
                <a:cubicBezTo>
                  <a:pt x="1874742" y="871302"/>
                  <a:pt x="1915795" y="928527"/>
                  <a:pt x="1951872" y="970202"/>
                </a:cubicBezTo>
                <a:cubicBezTo>
                  <a:pt x="1978618" y="1000680"/>
                  <a:pt x="2002254" y="1029915"/>
                  <a:pt x="2024025" y="1057284"/>
                </a:cubicBezTo>
                <a:cubicBezTo>
                  <a:pt x="1922015" y="1074078"/>
                  <a:pt x="1806943" y="1095848"/>
                  <a:pt x="1698091" y="1124461"/>
                </a:cubicBezTo>
                <a:close/>
                <a:moveTo>
                  <a:pt x="2195078" y="1302356"/>
                </a:moveTo>
                <a:cubicBezTo>
                  <a:pt x="2175174" y="1265035"/>
                  <a:pt x="2125413" y="1178576"/>
                  <a:pt x="2032733" y="1060394"/>
                </a:cubicBezTo>
                <a:cubicBezTo>
                  <a:pt x="2160868" y="1039867"/>
                  <a:pt x="2267853" y="1027427"/>
                  <a:pt x="2319480" y="1021829"/>
                </a:cubicBezTo>
                <a:lnTo>
                  <a:pt x="2505462" y="1278720"/>
                </a:lnTo>
                <a:cubicBezTo>
                  <a:pt x="2440151" y="1281830"/>
                  <a:pt x="2303930" y="1288050"/>
                  <a:pt x="2195700" y="1302356"/>
                </a:cubicBezTo>
                <a:close/>
                <a:moveTo>
                  <a:pt x="2768572" y="1748338"/>
                </a:moveTo>
                <a:cubicBezTo>
                  <a:pt x="2745558" y="1780683"/>
                  <a:pt x="2721922" y="1814271"/>
                  <a:pt x="2697041" y="1849104"/>
                </a:cubicBezTo>
                <a:cubicBezTo>
                  <a:pt x="2672161" y="1883937"/>
                  <a:pt x="2646658" y="1920013"/>
                  <a:pt x="2619912" y="1956712"/>
                </a:cubicBezTo>
                <a:cubicBezTo>
                  <a:pt x="2593787" y="1993411"/>
                  <a:pt x="2567041" y="2030731"/>
                  <a:pt x="2540294" y="2067430"/>
                </a:cubicBezTo>
                <a:cubicBezTo>
                  <a:pt x="2513548" y="2104751"/>
                  <a:pt x="2486801" y="2141449"/>
                  <a:pt x="2460055" y="2178148"/>
                </a:cubicBezTo>
                <a:cubicBezTo>
                  <a:pt x="2433308" y="2214847"/>
                  <a:pt x="2407184" y="2250301"/>
                  <a:pt x="2382303" y="2285134"/>
                </a:cubicBezTo>
                <a:cubicBezTo>
                  <a:pt x="2331921" y="2354799"/>
                  <a:pt x="2284026" y="2418866"/>
                  <a:pt x="2243595" y="2474226"/>
                </a:cubicBezTo>
                <a:cubicBezTo>
                  <a:pt x="2223069" y="2502216"/>
                  <a:pt x="2204408" y="2527097"/>
                  <a:pt x="2187614" y="2549489"/>
                </a:cubicBezTo>
                <a:cubicBezTo>
                  <a:pt x="2170820" y="2571881"/>
                  <a:pt x="2156513" y="2591164"/>
                  <a:pt x="2144695" y="2607336"/>
                </a:cubicBezTo>
                <a:cubicBezTo>
                  <a:pt x="2120437" y="2639059"/>
                  <a:pt x="2106752" y="2657719"/>
                  <a:pt x="2106752" y="2657719"/>
                </a:cubicBezTo>
                <a:cubicBezTo>
                  <a:pt x="2106752" y="2657719"/>
                  <a:pt x="2119815" y="2639059"/>
                  <a:pt x="2142207" y="2606092"/>
                </a:cubicBezTo>
                <a:cubicBezTo>
                  <a:pt x="2153403" y="2589920"/>
                  <a:pt x="2167710" y="2570015"/>
                  <a:pt x="2183260" y="2547001"/>
                </a:cubicBezTo>
                <a:cubicBezTo>
                  <a:pt x="2199432" y="2523986"/>
                  <a:pt x="2216848" y="2498484"/>
                  <a:pt x="2236753" y="2470493"/>
                </a:cubicBezTo>
                <a:cubicBezTo>
                  <a:pt x="2276562" y="2414512"/>
                  <a:pt x="2322590" y="2348579"/>
                  <a:pt x="2372351" y="2278914"/>
                </a:cubicBezTo>
                <a:cubicBezTo>
                  <a:pt x="2397232" y="2244081"/>
                  <a:pt x="2422734" y="2208005"/>
                  <a:pt x="2449481" y="2171306"/>
                </a:cubicBezTo>
                <a:cubicBezTo>
                  <a:pt x="2475605" y="2134607"/>
                  <a:pt x="2502352" y="2097287"/>
                  <a:pt x="2529098" y="2060588"/>
                </a:cubicBezTo>
                <a:cubicBezTo>
                  <a:pt x="2555845" y="2023267"/>
                  <a:pt x="2582591" y="1986569"/>
                  <a:pt x="2609338" y="1949870"/>
                </a:cubicBezTo>
                <a:cubicBezTo>
                  <a:pt x="2636084" y="1913171"/>
                  <a:pt x="2661587" y="1877717"/>
                  <a:pt x="2687089" y="1842884"/>
                </a:cubicBezTo>
                <a:cubicBezTo>
                  <a:pt x="2712592" y="1808051"/>
                  <a:pt x="2736850" y="1775085"/>
                  <a:pt x="2760486" y="1743362"/>
                </a:cubicBezTo>
                <a:cubicBezTo>
                  <a:pt x="2762352" y="1740874"/>
                  <a:pt x="2763596" y="1739008"/>
                  <a:pt x="2765462" y="1736520"/>
                </a:cubicBezTo>
                <a:lnTo>
                  <a:pt x="2771061" y="1744606"/>
                </a:lnTo>
                <a:cubicBezTo>
                  <a:pt x="2771061" y="1744606"/>
                  <a:pt x="2769195" y="1747716"/>
                  <a:pt x="2767951" y="1748960"/>
                </a:cubicBezTo>
                <a:close/>
                <a:moveTo>
                  <a:pt x="3398048" y="2549489"/>
                </a:moveTo>
                <a:cubicBezTo>
                  <a:pt x="3381254" y="2527097"/>
                  <a:pt x="3362593" y="2502216"/>
                  <a:pt x="3342067" y="2474226"/>
                </a:cubicBezTo>
                <a:cubicBezTo>
                  <a:pt x="3301636" y="2418866"/>
                  <a:pt x="3253741" y="2354799"/>
                  <a:pt x="3203358" y="2285134"/>
                </a:cubicBezTo>
                <a:cubicBezTo>
                  <a:pt x="3177856" y="2250301"/>
                  <a:pt x="3152354" y="2214847"/>
                  <a:pt x="3125607" y="2178148"/>
                </a:cubicBezTo>
                <a:cubicBezTo>
                  <a:pt x="3099483" y="2141449"/>
                  <a:pt x="3072736" y="2104751"/>
                  <a:pt x="3045368" y="2067430"/>
                </a:cubicBezTo>
                <a:cubicBezTo>
                  <a:pt x="3018621" y="2030109"/>
                  <a:pt x="2991875" y="1993411"/>
                  <a:pt x="2965750" y="1956712"/>
                </a:cubicBezTo>
                <a:cubicBezTo>
                  <a:pt x="2939626" y="1920013"/>
                  <a:pt x="2914123" y="1883937"/>
                  <a:pt x="2888621" y="1849104"/>
                </a:cubicBezTo>
                <a:cubicBezTo>
                  <a:pt x="2863740" y="1814271"/>
                  <a:pt x="2840104" y="1780061"/>
                  <a:pt x="2817090" y="1748338"/>
                </a:cubicBezTo>
                <a:cubicBezTo>
                  <a:pt x="2794697" y="1715994"/>
                  <a:pt x="2772927" y="1686137"/>
                  <a:pt x="2753022" y="1657525"/>
                </a:cubicBezTo>
                <a:cubicBezTo>
                  <a:pt x="2733118" y="1629534"/>
                  <a:pt x="2715080" y="1603410"/>
                  <a:pt x="2699529" y="1581017"/>
                </a:cubicBezTo>
                <a:cubicBezTo>
                  <a:pt x="2683357" y="1558003"/>
                  <a:pt x="2669673" y="1538098"/>
                  <a:pt x="2658477" y="1521926"/>
                </a:cubicBezTo>
                <a:cubicBezTo>
                  <a:pt x="2635462" y="1488959"/>
                  <a:pt x="2623022" y="1470299"/>
                  <a:pt x="2623022" y="1470299"/>
                </a:cubicBezTo>
                <a:cubicBezTo>
                  <a:pt x="2623022" y="1470299"/>
                  <a:pt x="2636706" y="1488337"/>
                  <a:pt x="2660965" y="1520682"/>
                </a:cubicBezTo>
                <a:cubicBezTo>
                  <a:pt x="2672783" y="1536854"/>
                  <a:pt x="2687711" y="1556137"/>
                  <a:pt x="2703883" y="1578529"/>
                </a:cubicBezTo>
                <a:cubicBezTo>
                  <a:pt x="2720678" y="1600922"/>
                  <a:pt x="2739338" y="1625802"/>
                  <a:pt x="2759864" y="1653792"/>
                </a:cubicBezTo>
                <a:cubicBezTo>
                  <a:pt x="2780391" y="1681161"/>
                  <a:pt x="2802161" y="1711640"/>
                  <a:pt x="2825798" y="1743362"/>
                </a:cubicBezTo>
                <a:cubicBezTo>
                  <a:pt x="2848812" y="1775085"/>
                  <a:pt x="2873693" y="1808673"/>
                  <a:pt x="2899195" y="1842884"/>
                </a:cubicBezTo>
                <a:cubicBezTo>
                  <a:pt x="2924697" y="1877717"/>
                  <a:pt x="2950200" y="1913171"/>
                  <a:pt x="2976946" y="1949870"/>
                </a:cubicBezTo>
                <a:cubicBezTo>
                  <a:pt x="3003071" y="1986569"/>
                  <a:pt x="3030439" y="2023267"/>
                  <a:pt x="3057186" y="2060588"/>
                </a:cubicBezTo>
                <a:cubicBezTo>
                  <a:pt x="3083932" y="2097909"/>
                  <a:pt x="3110679" y="2134607"/>
                  <a:pt x="3136803" y="2171306"/>
                </a:cubicBezTo>
                <a:cubicBezTo>
                  <a:pt x="3162928" y="2208005"/>
                  <a:pt x="3188430" y="2244081"/>
                  <a:pt x="3213933" y="2278914"/>
                </a:cubicBezTo>
                <a:cubicBezTo>
                  <a:pt x="3263694" y="2348579"/>
                  <a:pt x="3309722" y="2414512"/>
                  <a:pt x="3349531" y="2470493"/>
                </a:cubicBezTo>
                <a:cubicBezTo>
                  <a:pt x="3369435" y="2498484"/>
                  <a:pt x="3387474" y="2524608"/>
                  <a:pt x="3403024" y="2547001"/>
                </a:cubicBezTo>
                <a:cubicBezTo>
                  <a:pt x="3419197" y="2570015"/>
                  <a:pt x="3432881" y="2589920"/>
                  <a:pt x="3444077" y="2606092"/>
                </a:cubicBezTo>
                <a:cubicBezTo>
                  <a:pt x="3467091" y="2639059"/>
                  <a:pt x="3479531" y="2657719"/>
                  <a:pt x="3479531" y="2657719"/>
                </a:cubicBezTo>
                <a:cubicBezTo>
                  <a:pt x="3479531" y="2657719"/>
                  <a:pt x="3465847" y="2639681"/>
                  <a:pt x="3441589" y="2607336"/>
                </a:cubicBezTo>
                <a:cubicBezTo>
                  <a:pt x="3429771" y="2591164"/>
                  <a:pt x="3414842" y="2571881"/>
                  <a:pt x="3398670" y="2549489"/>
                </a:cubicBezTo>
                <a:close/>
              </a:path>
            </a:pathLst>
          </a:custGeom>
          <a:solidFill>
            <a:srgbClr val="E60000">
              <a:alpha val="9000"/>
            </a:srgbClr>
          </a:solidFill>
          <a:ln w="62124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b="1" dirty="0">
              <a:solidFill>
                <a:srgbClr val="FF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0BCE4E1-AF74-1DBB-41B4-267AFFCB52B0}"/>
              </a:ext>
            </a:extLst>
          </p:cNvPr>
          <p:cNvSpPr txBox="1"/>
          <p:nvPr/>
        </p:nvSpPr>
        <p:spPr>
          <a:xfrm>
            <a:off x="5212436" y="915275"/>
            <a:ext cx="176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YouTube</a:t>
            </a:r>
            <a:endParaRPr lang="en-US" sz="1800" b="1" i="0" dirty="0">
              <a:solidFill>
                <a:srgbClr val="FF0000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CEDD91C-FC73-0415-1727-9933F7855590}"/>
              </a:ext>
            </a:extLst>
          </p:cNvPr>
          <p:cNvSpPr txBox="1"/>
          <p:nvPr/>
        </p:nvSpPr>
        <p:spPr>
          <a:xfrm>
            <a:off x="5061902" y="1205582"/>
            <a:ext cx="2083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During the Race</a:t>
            </a:r>
          </a:p>
        </p:txBody>
      </p:sp>
      <p:pic>
        <p:nvPicPr>
          <p:cNvPr id="6" name="Immagine 5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821CB4A1-0BDF-0841-F756-885D43A01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85" y="3168764"/>
            <a:ext cx="3247241" cy="3247241"/>
          </a:xfrm>
          <a:prstGeom prst="rect">
            <a:avLst/>
          </a:prstGeom>
        </p:spPr>
      </p:pic>
      <p:sp>
        <p:nvSpPr>
          <p:cNvPr id="7" name="Graphic 9">
            <a:extLst>
              <a:ext uri="{FF2B5EF4-FFF2-40B4-BE49-F238E27FC236}">
                <a16:creationId xmlns:a16="http://schemas.microsoft.com/office/drawing/2014/main" id="{C500D801-B3F3-031C-83A9-B3A169C9AA4F}"/>
              </a:ext>
            </a:extLst>
          </p:cNvPr>
          <p:cNvSpPr/>
          <p:nvPr/>
        </p:nvSpPr>
        <p:spPr>
          <a:xfrm>
            <a:off x="-2189956" y="3168764"/>
            <a:ext cx="4379912" cy="2169011"/>
          </a:xfrm>
          <a:custGeom>
            <a:avLst/>
            <a:gdLst>
              <a:gd name="connsiteX0" fmla="*/ 3484508 w 5585039"/>
              <a:gd name="connsiteY0" fmla="*/ 2738580 h 2765812"/>
              <a:gd name="connsiteX1" fmla="*/ 3575943 w 5585039"/>
              <a:gd name="connsiteY1" fmla="*/ 2753509 h 2765812"/>
              <a:gd name="connsiteX2" fmla="*/ 3583407 w 5585039"/>
              <a:gd name="connsiteY2" fmla="*/ 2746666 h 2765812"/>
              <a:gd name="connsiteX3" fmla="*/ 3595226 w 5585039"/>
              <a:gd name="connsiteY3" fmla="*/ 2731116 h 2765812"/>
              <a:gd name="connsiteX4" fmla="*/ 3602068 w 5585039"/>
              <a:gd name="connsiteY4" fmla="*/ 2688819 h 2765812"/>
              <a:gd name="connsiteX5" fmla="*/ 3590872 w 5585039"/>
              <a:gd name="connsiteY5" fmla="*/ 2661451 h 2765812"/>
              <a:gd name="connsiteX6" fmla="*/ 3498192 w 5585039"/>
              <a:gd name="connsiteY6" fmla="*/ 2532072 h 2765812"/>
              <a:gd name="connsiteX7" fmla="*/ 3473933 w 5585039"/>
              <a:gd name="connsiteY7" fmla="*/ 2497862 h 2765812"/>
              <a:gd name="connsiteX8" fmla="*/ 3348909 w 5585039"/>
              <a:gd name="connsiteY8" fmla="*/ 2323699 h 2765812"/>
              <a:gd name="connsiteX9" fmla="*/ 3322163 w 5585039"/>
              <a:gd name="connsiteY9" fmla="*/ 2286378 h 2765812"/>
              <a:gd name="connsiteX10" fmla="*/ 3190296 w 5585039"/>
              <a:gd name="connsiteY10" fmla="*/ 2102263 h 2765812"/>
              <a:gd name="connsiteX11" fmla="*/ 3161062 w 5585039"/>
              <a:gd name="connsiteY11" fmla="*/ 2061210 h 2765812"/>
              <a:gd name="connsiteX12" fmla="*/ 2930296 w 5585039"/>
              <a:gd name="connsiteY12" fmla="*/ 1739630 h 2765812"/>
              <a:gd name="connsiteX13" fmla="*/ 2895463 w 5585039"/>
              <a:gd name="connsiteY13" fmla="*/ 1690491 h 2765812"/>
              <a:gd name="connsiteX14" fmla="*/ 2873693 w 5585039"/>
              <a:gd name="connsiteY14" fmla="*/ 1660013 h 2765812"/>
              <a:gd name="connsiteX15" fmla="*/ 2895463 w 5585039"/>
              <a:gd name="connsiteY15" fmla="*/ 1629534 h 2765812"/>
              <a:gd name="connsiteX16" fmla="*/ 2930296 w 5585039"/>
              <a:gd name="connsiteY16" fmla="*/ 1580395 h 2765812"/>
              <a:gd name="connsiteX17" fmla="*/ 3118143 w 5585039"/>
              <a:gd name="connsiteY17" fmla="*/ 1318528 h 2765812"/>
              <a:gd name="connsiteX18" fmla="*/ 3268048 w 5585039"/>
              <a:gd name="connsiteY18" fmla="*/ 1330347 h 2765812"/>
              <a:gd name="connsiteX19" fmla="*/ 3302880 w 5585039"/>
              <a:gd name="connsiteY19" fmla="*/ 1334079 h 2765812"/>
              <a:gd name="connsiteX20" fmla="*/ 3557283 w 5585039"/>
              <a:gd name="connsiteY20" fmla="*/ 1372021 h 2765812"/>
              <a:gd name="connsiteX21" fmla="*/ 3591494 w 5585039"/>
              <a:gd name="connsiteY21" fmla="*/ 1378863 h 2765812"/>
              <a:gd name="connsiteX22" fmla="*/ 3602068 w 5585039"/>
              <a:gd name="connsiteY22" fmla="*/ 1380729 h 2765812"/>
              <a:gd name="connsiteX23" fmla="*/ 3880107 w 5585039"/>
              <a:gd name="connsiteY23" fmla="*/ 1455371 h 2765812"/>
              <a:gd name="connsiteX24" fmla="*/ 3913073 w 5585039"/>
              <a:gd name="connsiteY24" fmla="*/ 1467189 h 2765812"/>
              <a:gd name="connsiteX25" fmla="*/ 4044318 w 5585039"/>
              <a:gd name="connsiteY25" fmla="*/ 1521304 h 2765812"/>
              <a:gd name="connsiteX26" fmla="*/ 3911207 w 5585039"/>
              <a:gd name="connsiteY26" fmla="*/ 1720348 h 2765812"/>
              <a:gd name="connsiteX27" fmla="*/ 3916183 w 5585039"/>
              <a:gd name="connsiteY27" fmla="*/ 1915037 h 2765812"/>
              <a:gd name="connsiteX28" fmla="*/ 3916183 w 5585039"/>
              <a:gd name="connsiteY28" fmla="*/ 1915037 h 2765812"/>
              <a:gd name="connsiteX29" fmla="*/ 3977763 w 5585039"/>
              <a:gd name="connsiteY29" fmla="*/ 1991545 h 2765812"/>
              <a:gd name="connsiteX30" fmla="*/ 4003887 w 5585039"/>
              <a:gd name="connsiteY30" fmla="*/ 2016425 h 2765812"/>
              <a:gd name="connsiteX31" fmla="*/ 4030634 w 5585039"/>
              <a:gd name="connsiteY31" fmla="*/ 2040061 h 2765812"/>
              <a:gd name="connsiteX32" fmla="*/ 4082260 w 5585039"/>
              <a:gd name="connsiteY32" fmla="*/ 2082358 h 2765812"/>
              <a:gd name="connsiteX33" fmla="*/ 4227189 w 5585039"/>
              <a:gd name="connsiteY33" fmla="*/ 2180014 h 2765812"/>
              <a:gd name="connsiteX34" fmla="*/ 4258290 w 5585039"/>
              <a:gd name="connsiteY34" fmla="*/ 2196808 h 2765812"/>
              <a:gd name="connsiteX35" fmla="*/ 4525133 w 5585039"/>
              <a:gd name="connsiteY35" fmla="*/ 2278292 h 2765812"/>
              <a:gd name="connsiteX36" fmla="*/ 4555611 w 5585039"/>
              <a:gd name="connsiteY36" fmla="*/ 2280158 h 2765812"/>
              <a:gd name="connsiteX37" fmla="*/ 4582980 w 5585039"/>
              <a:gd name="connsiteY37" fmla="*/ 2280158 h 2765812"/>
              <a:gd name="connsiteX38" fmla="*/ 4797573 w 5585039"/>
              <a:gd name="connsiteY38" fmla="*/ 2221067 h 2765812"/>
              <a:gd name="connsiteX39" fmla="*/ 4801306 w 5585039"/>
              <a:gd name="connsiteY39" fmla="*/ 2218579 h 2765812"/>
              <a:gd name="connsiteX40" fmla="*/ 4803794 w 5585039"/>
              <a:gd name="connsiteY40" fmla="*/ 2214847 h 2765812"/>
              <a:gd name="connsiteX41" fmla="*/ 5519107 w 5585039"/>
              <a:gd name="connsiteY41" fmla="*/ 1360203 h 2765812"/>
              <a:gd name="connsiteX42" fmla="*/ 5585040 w 5585039"/>
              <a:gd name="connsiteY42" fmla="*/ 1324748 h 2765812"/>
              <a:gd name="connsiteX43" fmla="*/ 5509777 w 5585039"/>
              <a:gd name="connsiteY43" fmla="*/ 1319150 h 2765812"/>
              <a:gd name="connsiteX44" fmla="*/ 4801306 w 5585039"/>
              <a:gd name="connsiteY44" fmla="*/ 1042977 h 2765812"/>
              <a:gd name="connsiteX45" fmla="*/ 4855421 w 5585039"/>
              <a:gd name="connsiteY45" fmla="*/ 897427 h 2765812"/>
              <a:gd name="connsiteX46" fmla="*/ 4825564 w 5585039"/>
              <a:gd name="connsiteY46" fmla="*/ 552210 h 2765812"/>
              <a:gd name="connsiteX47" fmla="*/ 4581114 w 5585039"/>
              <a:gd name="connsiteY47" fmla="*/ 304028 h 2765812"/>
              <a:gd name="connsiteX48" fmla="*/ 3986471 w 5585039"/>
              <a:gd name="connsiteY48" fmla="*/ 106850 h 2765812"/>
              <a:gd name="connsiteX49" fmla="*/ 3988337 w 5585039"/>
              <a:gd name="connsiteY49" fmla="*/ 103740 h 2765812"/>
              <a:gd name="connsiteX50" fmla="*/ 3973409 w 5585039"/>
              <a:gd name="connsiteY50" fmla="*/ 12304 h 2765812"/>
              <a:gd name="connsiteX51" fmla="*/ 3881973 w 5585039"/>
              <a:gd name="connsiteY51" fmla="*/ 27233 h 2765812"/>
              <a:gd name="connsiteX52" fmla="*/ 2792209 w 5585039"/>
              <a:gd name="connsiteY52" fmla="*/ 1546184 h 2765812"/>
              <a:gd name="connsiteX53" fmla="*/ 1703067 w 5585039"/>
              <a:gd name="connsiteY53" fmla="*/ 29721 h 2765812"/>
              <a:gd name="connsiteX54" fmla="*/ 1611631 w 5585039"/>
              <a:gd name="connsiteY54" fmla="*/ 14792 h 2765812"/>
              <a:gd name="connsiteX55" fmla="*/ 1596703 w 5585039"/>
              <a:gd name="connsiteY55" fmla="*/ 106228 h 2765812"/>
              <a:gd name="connsiteX56" fmla="*/ 1598569 w 5585039"/>
              <a:gd name="connsiteY56" fmla="*/ 109338 h 2765812"/>
              <a:gd name="connsiteX57" fmla="*/ 1003926 w 5585039"/>
              <a:gd name="connsiteY57" fmla="*/ 306516 h 2765812"/>
              <a:gd name="connsiteX58" fmla="*/ 759476 w 5585039"/>
              <a:gd name="connsiteY58" fmla="*/ 554698 h 2765812"/>
              <a:gd name="connsiteX59" fmla="*/ 729619 w 5585039"/>
              <a:gd name="connsiteY59" fmla="*/ 899915 h 2765812"/>
              <a:gd name="connsiteX60" fmla="*/ 783734 w 5585039"/>
              <a:gd name="connsiteY60" fmla="*/ 1045465 h 2765812"/>
              <a:gd name="connsiteX61" fmla="*/ 75263 w 5585039"/>
              <a:gd name="connsiteY61" fmla="*/ 1321638 h 2765812"/>
              <a:gd name="connsiteX62" fmla="*/ 0 w 5585039"/>
              <a:gd name="connsiteY62" fmla="*/ 1327236 h 2765812"/>
              <a:gd name="connsiteX63" fmla="*/ 65933 w 5585039"/>
              <a:gd name="connsiteY63" fmla="*/ 1362691 h 2765812"/>
              <a:gd name="connsiteX64" fmla="*/ 781246 w 5585039"/>
              <a:gd name="connsiteY64" fmla="*/ 2217335 h 2765812"/>
              <a:gd name="connsiteX65" fmla="*/ 783734 w 5585039"/>
              <a:gd name="connsiteY65" fmla="*/ 2221067 h 2765812"/>
              <a:gd name="connsiteX66" fmla="*/ 787466 w 5585039"/>
              <a:gd name="connsiteY66" fmla="*/ 2223555 h 2765812"/>
              <a:gd name="connsiteX67" fmla="*/ 1002060 w 5585039"/>
              <a:gd name="connsiteY67" fmla="*/ 2282646 h 2765812"/>
              <a:gd name="connsiteX68" fmla="*/ 1117754 w 5585039"/>
              <a:gd name="connsiteY68" fmla="*/ 2273316 h 2765812"/>
              <a:gd name="connsiteX69" fmla="*/ 1158185 w 5585039"/>
              <a:gd name="connsiteY69" fmla="*/ 2264608 h 2765812"/>
              <a:gd name="connsiteX70" fmla="*/ 1411344 w 5585039"/>
              <a:gd name="connsiteY70" fmla="*/ 2150780 h 2765812"/>
              <a:gd name="connsiteX71" fmla="*/ 1440578 w 5585039"/>
              <a:gd name="connsiteY71" fmla="*/ 2131497 h 2765812"/>
              <a:gd name="connsiteX72" fmla="*/ 1503401 w 5585039"/>
              <a:gd name="connsiteY72" fmla="*/ 2085468 h 2765812"/>
              <a:gd name="connsiteX73" fmla="*/ 1555028 w 5585039"/>
              <a:gd name="connsiteY73" fmla="*/ 2043172 h 2765812"/>
              <a:gd name="connsiteX74" fmla="*/ 1660148 w 5585039"/>
              <a:gd name="connsiteY74" fmla="*/ 1934320 h 2765812"/>
              <a:gd name="connsiteX75" fmla="*/ 1669478 w 5585039"/>
              <a:gd name="connsiteY75" fmla="*/ 1918147 h 2765812"/>
              <a:gd name="connsiteX76" fmla="*/ 1669478 w 5585039"/>
              <a:gd name="connsiteY76" fmla="*/ 1918147 h 2765812"/>
              <a:gd name="connsiteX77" fmla="*/ 1678187 w 5585039"/>
              <a:gd name="connsiteY77" fmla="*/ 1895133 h 2765812"/>
              <a:gd name="connsiteX78" fmla="*/ 1674455 w 5585039"/>
              <a:gd name="connsiteY78" fmla="*/ 1723458 h 2765812"/>
              <a:gd name="connsiteX79" fmla="*/ 1541344 w 5585039"/>
              <a:gd name="connsiteY79" fmla="*/ 1524414 h 2765812"/>
              <a:gd name="connsiteX80" fmla="*/ 1780197 w 5585039"/>
              <a:gd name="connsiteY80" fmla="*/ 1434845 h 2765812"/>
              <a:gd name="connsiteX81" fmla="*/ 1813785 w 5585039"/>
              <a:gd name="connsiteY81" fmla="*/ 1424892 h 2765812"/>
              <a:gd name="connsiteX82" fmla="*/ 1983594 w 5585039"/>
              <a:gd name="connsiteY82" fmla="*/ 1383839 h 2765812"/>
              <a:gd name="connsiteX83" fmla="*/ 2115461 w 5585039"/>
              <a:gd name="connsiteY83" fmla="*/ 1359581 h 2765812"/>
              <a:gd name="connsiteX84" fmla="*/ 2150293 w 5585039"/>
              <a:gd name="connsiteY84" fmla="*/ 1353983 h 2765812"/>
              <a:gd name="connsiteX85" fmla="*/ 2467519 w 5585039"/>
              <a:gd name="connsiteY85" fmla="*/ 1321016 h 2765812"/>
              <a:gd name="connsiteX86" fmla="*/ 2522878 w 5585039"/>
              <a:gd name="connsiteY86" fmla="*/ 1398146 h 2765812"/>
              <a:gd name="connsiteX87" fmla="*/ 2566419 w 5585039"/>
              <a:gd name="connsiteY87" fmla="*/ 1458481 h 2765812"/>
              <a:gd name="connsiteX88" fmla="*/ 2712592 w 5585039"/>
              <a:gd name="connsiteY88" fmla="*/ 1661879 h 2765812"/>
              <a:gd name="connsiteX89" fmla="*/ 2611826 w 5585039"/>
              <a:gd name="connsiteY89" fmla="*/ 1802453 h 2765812"/>
              <a:gd name="connsiteX90" fmla="*/ 2581969 w 5585039"/>
              <a:gd name="connsiteY90" fmla="*/ 1844128 h 2765812"/>
              <a:gd name="connsiteX91" fmla="*/ 2206896 w 5585039"/>
              <a:gd name="connsiteY91" fmla="*/ 2366617 h 2765812"/>
              <a:gd name="connsiteX92" fmla="*/ 2182638 w 5585039"/>
              <a:gd name="connsiteY92" fmla="*/ 2400206 h 2765812"/>
              <a:gd name="connsiteX93" fmla="*/ 2062590 w 5585039"/>
              <a:gd name="connsiteY93" fmla="*/ 2567527 h 2765812"/>
              <a:gd name="connsiteX94" fmla="*/ 2040197 w 5585039"/>
              <a:gd name="connsiteY94" fmla="*/ 2598628 h 2765812"/>
              <a:gd name="connsiteX95" fmla="*/ 1994790 w 5585039"/>
              <a:gd name="connsiteY95" fmla="*/ 2661451 h 2765812"/>
              <a:gd name="connsiteX96" fmla="*/ 1990436 w 5585039"/>
              <a:gd name="connsiteY96" fmla="*/ 2731116 h 2765812"/>
              <a:gd name="connsiteX97" fmla="*/ 2009719 w 5585039"/>
              <a:gd name="connsiteY97" fmla="*/ 2752887 h 2765812"/>
              <a:gd name="connsiteX98" fmla="*/ 2101154 w 5585039"/>
              <a:gd name="connsiteY98" fmla="*/ 2737958 h 2765812"/>
              <a:gd name="connsiteX99" fmla="*/ 2111107 w 5585039"/>
              <a:gd name="connsiteY99" fmla="*/ 2723652 h 2765812"/>
              <a:gd name="connsiteX100" fmla="*/ 2133499 w 5585039"/>
              <a:gd name="connsiteY100" fmla="*/ 2692552 h 2765812"/>
              <a:gd name="connsiteX101" fmla="*/ 2241107 w 5585039"/>
              <a:gd name="connsiteY101" fmla="*/ 2542025 h 2765812"/>
              <a:gd name="connsiteX102" fmla="*/ 2265365 w 5585039"/>
              <a:gd name="connsiteY102" fmla="*/ 2508436 h 2765812"/>
              <a:gd name="connsiteX103" fmla="*/ 2606228 w 5585039"/>
              <a:gd name="connsiteY103" fmla="*/ 2033841 h 2765812"/>
              <a:gd name="connsiteX104" fmla="*/ 2636084 w 5585039"/>
              <a:gd name="connsiteY104" fmla="*/ 1992167 h 2765812"/>
              <a:gd name="connsiteX105" fmla="*/ 2792831 w 5585039"/>
              <a:gd name="connsiteY105" fmla="*/ 1773841 h 2765812"/>
              <a:gd name="connsiteX106" fmla="*/ 2895463 w 5585039"/>
              <a:gd name="connsiteY106" fmla="*/ 1916903 h 2765812"/>
              <a:gd name="connsiteX107" fmla="*/ 2930296 w 5585039"/>
              <a:gd name="connsiteY107" fmla="*/ 1966042 h 2765812"/>
              <a:gd name="connsiteX108" fmla="*/ 3133693 w 5585039"/>
              <a:gd name="connsiteY108" fmla="*/ 2249057 h 2765812"/>
              <a:gd name="connsiteX109" fmla="*/ 3162928 w 5585039"/>
              <a:gd name="connsiteY109" fmla="*/ 2290110 h 2765812"/>
              <a:gd name="connsiteX110" fmla="*/ 3279866 w 5585039"/>
              <a:gd name="connsiteY110" fmla="*/ 2453077 h 2765812"/>
              <a:gd name="connsiteX111" fmla="*/ 3306612 w 5585039"/>
              <a:gd name="connsiteY111" fmla="*/ 2490398 h 2765812"/>
              <a:gd name="connsiteX112" fmla="*/ 3417330 w 5585039"/>
              <a:gd name="connsiteY112" fmla="*/ 2644657 h 2765812"/>
              <a:gd name="connsiteX113" fmla="*/ 3441589 w 5585039"/>
              <a:gd name="connsiteY113" fmla="*/ 2678867 h 2765812"/>
              <a:gd name="connsiteX114" fmla="*/ 3484508 w 5585039"/>
              <a:gd name="connsiteY114" fmla="*/ 2738580 h 2765812"/>
              <a:gd name="connsiteX115" fmla="*/ 2083116 w 5585039"/>
              <a:gd name="connsiteY115" fmla="*/ 2731738 h 2765812"/>
              <a:gd name="connsiteX116" fmla="*/ 2082494 w 5585039"/>
              <a:gd name="connsiteY116" fmla="*/ 2736714 h 2765812"/>
              <a:gd name="connsiteX117" fmla="*/ 2080628 w 5585039"/>
              <a:gd name="connsiteY117" fmla="*/ 2732360 h 2765812"/>
              <a:gd name="connsiteX118" fmla="*/ 2075652 w 5585039"/>
              <a:gd name="connsiteY118" fmla="*/ 2721786 h 2765812"/>
              <a:gd name="connsiteX119" fmla="*/ 2056992 w 5585039"/>
              <a:gd name="connsiteY119" fmla="*/ 2695040 h 2765812"/>
              <a:gd name="connsiteX120" fmla="*/ 2050149 w 5585039"/>
              <a:gd name="connsiteY120" fmla="*/ 2690686 h 2765812"/>
              <a:gd name="connsiteX121" fmla="*/ 2042685 w 5585039"/>
              <a:gd name="connsiteY121" fmla="*/ 2687575 h 2765812"/>
              <a:gd name="connsiteX122" fmla="*/ 2035221 w 5585039"/>
              <a:gd name="connsiteY122" fmla="*/ 2685709 h 2765812"/>
              <a:gd name="connsiteX123" fmla="*/ 2031489 w 5585039"/>
              <a:gd name="connsiteY123" fmla="*/ 2685709 h 2765812"/>
              <a:gd name="connsiteX124" fmla="*/ 2027757 w 5585039"/>
              <a:gd name="connsiteY124" fmla="*/ 2685709 h 2765812"/>
              <a:gd name="connsiteX125" fmla="*/ 2020915 w 5585039"/>
              <a:gd name="connsiteY125" fmla="*/ 2685709 h 2765812"/>
              <a:gd name="connsiteX126" fmla="*/ 2015939 w 5585039"/>
              <a:gd name="connsiteY126" fmla="*/ 2685709 h 2765812"/>
              <a:gd name="connsiteX127" fmla="*/ 2010963 w 5585039"/>
              <a:gd name="connsiteY127" fmla="*/ 2685709 h 2765812"/>
              <a:gd name="connsiteX128" fmla="*/ 2014695 w 5585039"/>
              <a:gd name="connsiteY128" fmla="*/ 2683221 h 2765812"/>
              <a:gd name="connsiteX129" fmla="*/ 2019671 w 5585039"/>
              <a:gd name="connsiteY129" fmla="*/ 2680733 h 2765812"/>
              <a:gd name="connsiteX130" fmla="*/ 2026513 w 5585039"/>
              <a:gd name="connsiteY130" fmla="*/ 2678245 h 2765812"/>
              <a:gd name="connsiteX131" fmla="*/ 2035221 w 5585039"/>
              <a:gd name="connsiteY131" fmla="*/ 2676379 h 2765812"/>
              <a:gd name="connsiteX132" fmla="*/ 2045173 w 5585039"/>
              <a:gd name="connsiteY132" fmla="*/ 2676379 h 2765812"/>
              <a:gd name="connsiteX133" fmla="*/ 2050772 w 5585039"/>
              <a:gd name="connsiteY133" fmla="*/ 2677623 h 2765812"/>
              <a:gd name="connsiteX134" fmla="*/ 2056370 w 5585039"/>
              <a:gd name="connsiteY134" fmla="*/ 2679489 h 2765812"/>
              <a:gd name="connsiteX135" fmla="*/ 2066322 w 5585039"/>
              <a:gd name="connsiteY135" fmla="*/ 2685087 h 2765812"/>
              <a:gd name="connsiteX136" fmla="*/ 2079384 w 5585039"/>
              <a:gd name="connsiteY136" fmla="*/ 2702504 h 2765812"/>
              <a:gd name="connsiteX137" fmla="*/ 2084360 w 5585039"/>
              <a:gd name="connsiteY137" fmla="*/ 2719920 h 2765812"/>
              <a:gd name="connsiteX138" fmla="*/ 2084360 w 5585039"/>
              <a:gd name="connsiteY138" fmla="*/ 2732360 h 2765812"/>
              <a:gd name="connsiteX139" fmla="*/ 3503168 w 5585039"/>
              <a:gd name="connsiteY139" fmla="*/ 2719298 h 2765812"/>
              <a:gd name="connsiteX140" fmla="*/ 3508144 w 5585039"/>
              <a:gd name="connsiteY140" fmla="*/ 2701882 h 2765812"/>
              <a:gd name="connsiteX141" fmla="*/ 3521206 w 5585039"/>
              <a:gd name="connsiteY141" fmla="*/ 2684465 h 2765812"/>
              <a:gd name="connsiteX142" fmla="*/ 3531158 w 5585039"/>
              <a:gd name="connsiteY142" fmla="*/ 2678867 h 2765812"/>
              <a:gd name="connsiteX143" fmla="*/ 3536757 w 5585039"/>
              <a:gd name="connsiteY143" fmla="*/ 2677001 h 2765812"/>
              <a:gd name="connsiteX144" fmla="*/ 3542355 w 5585039"/>
              <a:gd name="connsiteY144" fmla="*/ 2675757 h 2765812"/>
              <a:gd name="connsiteX145" fmla="*/ 3552307 w 5585039"/>
              <a:gd name="connsiteY145" fmla="*/ 2675757 h 2765812"/>
              <a:gd name="connsiteX146" fmla="*/ 3561015 w 5585039"/>
              <a:gd name="connsiteY146" fmla="*/ 2677623 h 2765812"/>
              <a:gd name="connsiteX147" fmla="*/ 3567857 w 5585039"/>
              <a:gd name="connsiteY147" fmla="*/ 2680111 h 2765812"/>
              <a:gd name="connsiteX148" fmla="*/ 3572833 w 5585039"/>
              <a:gd name="connsiteY148" fmla="*/ 2682599 h 2765812"/>
              <a:gd name="connsiteX149" fmla="*/ 3576565 w 5585039"/>
              <a:gd name="connsiteY149" fmla="*/ 2685087 h 2765812"/>
              <a:gd name="connsiteX150" fmla="*/ 3571589 w 5585039"/>
              <a:gd name="connsiteY150" fmla="*/ 2685087 h 2765812"/>
              <a:gd name="connsiteX151" fmla="*/ 3566613 w 5585039"/>
              <a:gd name="connsiteY151" fmla="*/ 2685087 h 2765812"/>
              <a:gd name="connsiteX152" fmla="*/ 3559771 w 5585039"/>
              <a:gd name="connsiteY152" fmla="*/ 2685087 h 2765812"/>
              <a:gd name="connsiteX153" fmla="*/ 3556039 w 5585039"/>
              <a:gd name="connsiteY153" fmla="*/ 2685087 h 2765812"/>
              <a:gd name="connsiteX154" fmla="*/ 3552307 w 5585039"/>
              <a:gd name="connsiteY154" fmla="*/ 2685087 h 2765812"/>
              <a:gd name="connsiteX155" fmla="*/ 3544843 w 5585039"/>
              <a:gd name="connsiteY155" fmla="*/ 2686953 h 2765812"/>
              <a:gd name="connsiteX156" fmla="*/ 3537379 w 5585039"/>
              <a:gd name="connsiteY156" fmla="*/ 2690063 h 2765812"/>
              <a:gd name="connsiteX157" fmla="*/ 3530536 w 5585039"/>
              <a:gd name="connsiteY157" fmla="*/ 2694417 h 2765812"/>
              <a:gd name="connsiteX158" fmla="*/ 3511876 w 5585039"/>
              <a:gd name="connsiteY158" fmla="*/ 2721164 h 2765812"/>
              <a:gd name="connsiteX159" fmla="*/ 3506900 w 5585039"/>
              <a:gd name="connsiteY159" fmla="*/ 2731738 h 2765812"/>
              <a:gd name="connsiteX160" fmla="*/ 3505034 w 5585039"/>
              <a:gd name="connsiteY160" fmla="*/ 2736092 h 2765812"/>
              <a:gd name="connsiteX161" fmla="*/ 3504412 w 5585039"/>
              <a:gd name="connsiteY161" fmla="*/ 2731116 h 2765812"/>
              <a:gd name="connsiteX162" fmla="*/ 3504412 w 5585039"/>
              <a:gd name="connsiteY162" fmla="*/ 2718676 h 2765812"/>
              <a:gd name="connsiteX163" fmla="*/ 3561637 w 5585039"/>
              <a:gd name="connsiteY163" fmla="*/ 1057284 h 2765812"/>
              <a:gd name="connsiteX164" fmla="*/ 3633790 w 5585039"/>
              <a:gd name="connsiteY164" fmla="*/ 970202 h 2765812"/>
              <a:gd name="connsiteX165" fmla="*/ 3753838 w 5585039"/>
              <a:gd name="connsiteY165" fmla="*/ 805991 h 2765812"/>
              <a:gd name="connsiteX166" fmla="*/ 4000155 w 5585039"/>
              <a:gd name="connsiteY166" fmla="*/ 880632 h 2765812"/>
              <a:gd name="connsiteX167" fmla="*/ 3888193 w 5585039"/>
              <a:gd name="connsiteY167" fmla="*/ 1124461 h 2765812"/>
              <a:gd name="connsiteX168" fmla="*/ 3562259 w 5585039"/>
              <a:gd name="connsiteY168" fmla="*/ 1057284 h 2765812"/>
              <a:gd name="connsiteX169" fmla="*/ 4034988 w 5585039"/>
              <a:gd name="connsiteY169" fmla="*/ 1469677 h 2765812"/>
              <a:gd name="connsiteX170" fmla="*/ 3760059 w 5585039"/>
              <a:gd name="connsiteY170" fmla="*/ 1374509 h 2765812"/>
              <a:gd name="connsiteX171" fmla="*/ 3890681 w 5585039"/>
              <a:gd name="connsiteY171" fmla="*/ 1129437 h 2765812"/>
              <a:gd name="connsiteX172" fmla="*/ 4195467 w 5585039"/>
              <a:gd name="connsiteY172" fmla="*/ 1238289 h 2765812"/>
              <a:gd name="connsiteX173" fmla="*/ 4087859 w 5585039"/>
              <a:gd name="connsiteY173" fmla="*/ 1494558 h 2765812"/>
              <a:gd name="connsiteX174" fmla="*/ 4035609 w 5585039"/>
              <a:gd name="connsiteY174" fmla="*/ 1469677 h 2765812"/>
              <a:gd name="connsiteX175" fmla="*/ 4638961 w 5585039"/>
              <a:gd name="connsiteY175" fmla="*/ 1652549 h 2765812"/>
              <a:gd name="connsiteX176" fmla="*/ 4595420 w 5585039"/>
              <a:gd name="connsiteY176" fmla="*/ 1728434 h 2765812"/>
              <a:gd name="connsiteX177" fmla="*/ 4533841 w 5585039"/>
              <a:gd name="connsiteY177" fmla="*/ 1655659 h 2765812"/>
              <a:gd name="connsiteX178" fmla="*/ 4637717 w 5585039"/>
              <a:gd name="connsiteY178" fmla="*/ 1416806 h 2765812"/>
              <a:gd name="connsiteX179" fmla="*/ 4709248 w 5585039"/>
              <a:gd name="connsiteY179" fmla="*/ 1498290 h 2765812"/>
              <a:gd name="connsiteX180" fmla="*/ 4717956 w 5585039"/>
              <a:gd name="connsiteY180" fmla="*/ 1504510 h 2765812"/>
              <a:gd name="connsiteX181" fmla="*/ 4638961 w 5585039"/>
              <a:gd name="connsiteY181" fmla="*/ 1652549 h 2765812"/>
              <a:gd name="connsiteX182" fmla="*/ 4641449 w 5585039"/>
              <a:gd name="connsiteY182" fmla="*/ 1393170 h 2765812"/>
              <a:gd name="connsiteX183" fmla="*/ 4485324 w 5585039"/>
              <a:gd name="connsiteY183" fmla="*/ 1165514 h 2765812"/>
              <a:gd name="connsiteX184" fmla="*/ 4490922 w 5585039"/>
              <a:gd name="connsiteY184" fmla="*/ 1150585 h 2765812"/>
              <a:gd name="connsiteX185" fmla="*/ 4558099 w 5585039"/>
              <a:gd name="connsiteY185" fmla="*/ 995082 h 2765812"/>
              <a:gd name="connsiteX186" fmla="*/ 4692454 w 5585039"/>
              <a:gd name="connsiteY186" fmla="*/ 1241399 h 2765812"/>
              <a:gd name="connsiteX187" fmla="*/ 4641449 w 5585039"/>
              <a:gd name="connsiteY187" fmla="*/ 1393792 h 2765812"/>
              <a:gd name="connsiteX188" fmla="*/ 4556233 w 5585039"/>
              <a:gd name="connsiteY188" fmla="*/ 1600922 h 2765812"/>
              <a:gd name="connsiteX189" fmla="*/ 4532597 w 5585039"/>
              <a:gd name="connsiteY189" fmla="*/ 1648194 h 2765812"/>
              <a:gd name="connsiteX190" fmla="*/ 4529487 w 5585039"/>
              <a:gd name="connsiteY190" fmla="*/ 1654414 h 2765812"/>
              <a:gd name="connsiteX191" fmla="*/ 4419391 w 5585039"/>
              <a:gd name="connsiteY191" fmla="*/ 1820491 h 2765812"/>
              <a:gd name="connsiteX192" fmla="*/ 4367142 w 5585039"/>
              <a:gd name="connsiteY192" fmla="*/ 1712884 h 2765812"/>
              <a:gd name="connsiteX193" fmla="*/ 4352836 w 5585039"/>
              <a:gd name="connsiteY193" fmla="*/ 1694223 h 2765812"/>
              <a:gd name="connsiteX194" fmla="*/ 4428721 w 5585039"/>
              <a:gd name="connsiteY194" fmla="*/ 1431112 h 2765812"/>
              <a:gd name="connsiteX195" fmla="*/ 4433697 w 5585039"/>
              <a:gd name="connsiteY195" fmla="*/ 1388816 h 2765812"/>
              <a:gd name="connsiteX196" fmla="*/ 4556855 w 5585039"/>
              <a:gd name="connsiteY196" fmla="*/ 1600922 h 2765812"/>
              <a:gd name="connsiteX197" fmla="*/ 4429343 w 5585039"/>
              <a:gd name="connsiteY197" fmla="*/ 1381352 h 2765812"/>
              <a:gd name="connsiteX198" fmla="*/ 4308673 w 5585039"/>
              <a:gd name="connsiteY198" fmla="*/ 1303600 h 2765812"/>
              <a:gd name="connsiteX199" fmla="*/ 4235897 w 5585039"/>
              <a:gd name="connsiteY199" fmla="*/ 1257571 h 2765812"/>
              <a:gd name="connsiteX200" fmla="*/ 4200443 w 5585039"/>
              <a:gd name="connsiteY200" fmla="*/ 1236423 h 2765812"/>
              <a:gd name="connsiteX201" fmla="*/ 4269486 w 5585039"/>
              <a:gd name="connsiteY201" fmla="*/ 1043599 h 2765812"/>
              <a:gd name="connsiteX202" fmla="*/ 4281304 w 5585039"/>
              <a:gd name="connsiteY202" fmla="*/ 1009389 h 2765812"/>
              <a:gd name="connsiteX203" fmla="*/ 4480348 w 5585039"/>
              <a:gd name="connsiteY203" fmla="*/ 1166758 h 2765812"/>
              <a:gd name="connsiteX204" fmla="*/ 4429343 w 5585039"/>
              <a:gd name="connsiteY204" fmla="*/ 1381974 h 2765812"/>
              <a:gd name="connsiteX205" fmla="*/ 4255802 w 5585039"/>
              <a:gd name="connsiteY205" fmla="*/ 1724080 h 2765812"/>
              <a:gd name="connsiteX206" fmla="*/ 4281926 w 5585039"/>
              <a:gd name="connsiteY206" fmla="*/ 1682405 h 2765812"/>
              <a:gd name="connsiteX207" fmla="*/ 4331687 w 5585039"/>
              <a:gd name="connsiteY207" fmla="*/ 1739630 h 2765812"/>
              <a:gd name="connsiteX208" fmla="*/ 4334175 w 5585039"/>
              <a:gd name="connsiteY208" fmla="*/ 1743362 h 2765812"/>
              <a:gd name="connsiteX209" fmla="*/ 4255802 w 5585039"/>
              <a:gd name="connsiteY209" fmla="*/ 1724702 h 2765812"/>
              <a:gd name="connsiteX210" fmla="*/ 4327333 w 5585039"/>
              <a:gd name="connsiteY210" fmla="*/ 1901975 h 2765812"/>
              <a:gd name="connsiteX211" fmla="*/ 4309917 w 5585039"/>
              <a:gd name="connsiteY211" fmla="*/ 1945516 h 2765812"/>
              <a:gd name="connsiteX212" fmla="*/ 4243362 w 5585039"/>
              <a:gd name="connsiteY212" fmla="*/ 1902597 h 2765812"/>
              <a:gd name="connsiteX213" fmla="*/ 4327333 w 5585039"/>
              <a:gd name="connsiteY213" fmla="*/ 1901975 h 2765812"/>
              <a:gd name="connsiteX214" fmla="*/ 4278816 w 5585039"/>
              <a:gd name="connsiteY214" fmla="*/ 1002547 h 2765812"/>
              <a:gd name="connsiteX215" fmla="*/ 4249582 w 5585039"/>
              <a:gd name="connsiteY215" fmla="*/ 985752 h 2765812"/>
              <a:gd name="connsiteX216" fmla="*/ 4005753 w 5585039"/>
              <a:gd name="connsiteY216" fmla="*/ 877522 h 2765812"/>
              <a:gd name="connsiteX217" fmla="*/ 4054892 w 5585039"/>
              <a:gd name="connsiteY217" fmla="*/ 758096 h 2765812"/>
              <a:gd name="connsiteX218" fmla="*/ 4102787 w 5585039"/>
              <a:gd name="connsiteY218" fmla="*/ 659196 h 2765812"/>
              <a:gd name="connsiteX219" fmla="*/ 4381448 w 5585039"/>
              <a:gd name="connsiteY219" fmla="*/ 804747 h 2765812"/>
              <a:gd name="connsiteX220" fmla="*/ 4278816 w 5585039"/>
              <a:gd name="connsiteY220" fmla="*/ 1001925 h 2765812"/>
              <a:gd name="connsiteX221" fmla="*/ 4085371 w 5585039"/>
              <a:gd name="connsiteY221" fmla="*/ 1543697 h 2765812"/>
              <a:gd name="connsiteX222" fmla="*/ 4143218 w 5585039"/>
              <a:gd name="connsiteY222" fmla="*/ 1576663 h 2765812"/>
              <a:gd name="connsiteX223" fmla="*/ 4095945 w 5585039"/>
              <a:gd name="connsiteY223" fmla="*/ 1661879 h 2765812"/>
              <a:gd name="connsiteX224" fmla="*/ 3987715 w 5585039"/>
              <a:gd name="connsiteY224" fmla="*/ 1673697 h 2765812"/>
              <a:gd name="connsiteX225" fmla="*/ 4085371 w 5585039"/>
              <a:gd name="connsiteY225" fmla="*/ 1543697 h 2765812"/>
              <a:gd name="connsiteX226" fmla="*/ 4060490 w 5585039"/>
              <a:gd name="connsiteY226" fmla="*/ 2009583 h 2765812"/>
              <a:gd name="connsiteX227" fmla="*/ 4060490 w 5585039"/>
              <a:gd name="connsiteY227" fmla="*/ 2009583 h 2765812"/>
              <a:gd name="connsiteX228" fmla="*/ 3957236 w 5585039"/>
              <a:gd name="connsiteY228" fmla="*/ 1898865 h 2765812"/>
              <a:gd name="connsiteX229" fmla="*/ 3957236 w 5585039"/>
              <a:gd name="connsiteY229" fmla="*/ 1898865 h 2765812"/>
              <a:gd name="connsiteX230" fmla="*/ 3954748 w 5585039"/>
              <a:gd name="connsiteY230" fmla="*/ 1892645 h 2765812"/>
              <a:gd name="connsiteX231" fmla="*/ 3954748 w 5585039"/>
              <a:gd name="connsiteY231" fmla="*/ 1888291 h 2765812"/>
              <a:gd name="connsiteX232" fmla="*/ 4008241 w 5585039"/>
              <a:gd name="connsiteY232" fmla="*/ 1880827 h 2765812"/>
              <a:gd name="connsiteX233" fmla="*/ 4126423 w 5585039"/>
              <a:gd name="connsiteY233" fmla="*/ 1891401 h 2765812"/>
              <a:gd name="connsiteX234" fmla="*/ 4061734 w 5585039"/>
              <a:gd name="connsiteY234" fmla="*/ 2010205 h 2765812"/>
              <a:gd name="connsiteX235" fmla="*/ 4134510 w 5585039"/>
              <a:gd name="connsiteY235" fmla="*/ 1847860 h 2765812"/>
              <a:gd name="connsiteX236" fmla="*/ 4057380 w 5585039"/>
              <a:gd name="connsiteY236" fmla="*/ 1839152 h 2765812"/>
              <a:gd name="connsiteX237" fmla="*/ 4098433 w 5585039"/>
              <a:gd name="connsiteY237" fmla="*/ 1666233 h 2765812"/>
              <a:gd name="connsiteX238" fmla="*/ 4166232 w 5585039"/>
              <a:gd name="connsiteY238" fmla="*/ 1689247 h 2765812"/>
              <a:gd name="connsiteX239" fmla="*/ 4248960 w 5585039"/>
              <a:gd name="connsiteY239" fmla="*/ 1725946 h 2765812"/>
              <a:gd name="connsiteX240" fmla="*/ 4202309 w 5585039"/>
              <a:gd name="connsiteY240" fmla="*/ 1855324 h 2765812"/>
              <a:gd name="connsiteX241" fmla="*/ 4134510 w 5585039"/>
              <a:gd name="connsiteY241" fmla="*/ 1847860 h 2765812"/>
              <a:gd name="connsiteX242" fmla="*/ 4457334 w 5585039"/>
              <a:gd name="connsiteY242" fmla="*/ 2014559 h 2765812"/>
              <a:gd name="connsiteX243" fmla="*/ 4367764 w 5585039"/>
              <a:gd name="connsiteY243" fmla="*/ 2199919 h 2765812"/>
              <a:gd name="connsiteX244" fmla="*/ 4217237 w 5585039"/>
              <a:gd name="connsiteY244" fmla="*/ 2125899 h 2765812"/>
              <a:gd name="connsiteX245" fmla="*/ 4311783 w 5585039"/>
              <a:gd name="connsiteY245" fmla="*/ 1951736 h 2765812"/>
              <a:gd name="connsiteX246" fmla="*/ 4457955 w 5585039"/>
              <a:gd name="connsiteY246" fmla="*/ 2013315 h 2765812"/>
              <a:gd name="connsiteX247" fmla="*/ 4457334 w 5585039"/>
              <a:gd name="connsiteY247" fmla="*/ 2014559 h 2765812"/>
              <a:gd name="connsiteX248" fmla="*/ 4597286 w 5585039"/>
              <a:gd name="connsiteY248" fmla="*/ 1734654 h 2765812"/>
              <a:gd name="connsiteX249" fmla="*/ 4678147 w 5585039"/>
              <a:gd name="connsiteY249" fmla="*/ 1780061 h 2765812"/>
              <a:gd name="connsiteX250" fmla="*/ 4738483 w 5585039"/>
              <a:gd name="connsiteY250" fmla="*/ 1803075 h 2765812"/>
              <a:gd name="connsiteX251" fmla="*/ 4602262 w 5585039"/>
              <a:gd name="connsiteY251" fmla="*/ 2035085 h 2765812"/>
              <a:gd name="connsiteX252" fmla="*/ 4464175 w 5585039"/>
              <a:gd name="connsiteY252" fmla="*/ 2010205 h 2765812"/>
              <a:gd name="connsiteX253" fmla="*/ 4597286 w 5585039"/>
              <a:gd name="connsiteY253" fmla="*/ 1734654 h 2765812"/>
              <a:gd name="connsiteX254" fmla="*/ 4678770 w 5585039"/>
              <a:gd name="connsiteY254" fmla="*/ 2226043 h 2765812"/>
              <a:gd name="connsiteX255" fmla="*/ 4579248 w 5585039"/>
              <a:gd name="connsiteY255" fmla="*/ 2239105 h 2765812"/>
              <a:gd name="connsiteX256" fmla="*/ 4502740 w 5585039"/>
              <a:gd name="connsiteY256" fmla="*/ 2234751 h 2765812"/>
              <a:gd name="connsiteX257" fmla="*/ 4604750 w 5585039"/>
              <a:gd name="connsiteY257" fmla="*/ 2040061 h 2765812"/>
              <a:gd name="connsiteX258" fmla="*/ 4790110 w 5585039"/>
              <a:gd name="connsiteY258" fmla="*/ 2040684 h 2765812"/>
              <a:gd name="connsiteX259" fmla="*/ 4678770 w 5585039"/>
              <a:gd name="connsiteY259" fmla="*/ 2226665 h 2765812"/>
              <a:gd name="connsiteX260" fmla="*/ 4887765 w 5585039"/>
              <a:gd name="connsiteY260" fmla="*/ 2013315 h 2765812"/>
              <a:gd name="connsiteX261" fmla="*/ 4798196 w 5585039"/>
              <a:gd name="connsiteY261" fmla="*/ 2035085 h 2765812"/>
              <a:gd name="connsiteX262" fmla="*/ 4871593 w 5585039"/>
              <a:gd name="connsiteY262" fmla="*/ 1906329 h 2765812"/>
              <a:gd name="connsiteX263" fmla="*/ 4916378 w 5585039"/>
              <a:gd name="connsiteY263" fmla="*/ 1832310 h 2765812"/>
              <a:gd name="connsiteX264" fmla="*/ 5016522 w 5585039"/>
              <a:gd name="connsiteY264" fmla="*/ 1832310 h 2765812"/>
              <a:gd name="connsiteX265" fmla="*/ 4887765 w 5585039"/>
              <a:gd name="connsiteY265" fmla="*/ 2013315 h 2765812"/>
              <a:gd name="connsiteX266" fmla="*/ 4914512 w 5585039"/>
              <a:gd name="connsiteY266" fmla="*/ 1827956 h 2765812"/>
              <a:gd name="connsiteX267" fmla="*/ 4745325 w 5585039"/>
              <a:gd name="connsiteY267" fmla="*/ 1799965 h 2765812"/>
              <a:gd name="connsiteX268" fmla="*/ 4803794 w 5585039"/>
              <a:gd name="connsiteY268" fmla="*/ 1713506 h 2765812"/>
              <a:gd name="connsiteX269" fmla="*/ 4883411 w 5585039"/>
              <a:gd name="connsiteY269" fmla="*/ 1598433 h 2765812"/>
              <a:gd name="connsiteX270" fmla="*/ 4928818 w 5585039"/>
              <a:gd name="connsiteY270" fmla="*/ 1619582 h 2765812"/>
              <a:gd name="connsiteX271" fmla="*/ 4935038 w 5585039"/>
              <a:gd name="connsiteY271" fmla="*/ 1622692 h 2765812"/>
              <a:gd name="connsiteX272" fmla="*/ 5037048 w 5585039"/>
              <a:gd name="connsiteY272" fmla="*/ 1650682 h 2765812"/>
              <a:gd name="connsiteX273" fmla="*/ 4913890 w 5585039"/>
              <a:gd name="connsiteY273" fmla="*/ 1827956 h 2765812"/>
              <a:gd name="connsiteX274" fmla="*/ 5157096 w 5585039"/>
              <a:gd name="connsiteY274" fmla="*/ 1651304 h 2765812"/>
              <a:gd name="connsiteX275" fmla="*/ 5045134 w 5585039"/>
              <a:gd name="connsiteY275" fmla="*/ 1646950 h 2765812"/>
              <a:gd name="connsiteX276" fmla="*/ 5162694 w 5585039"/>
              <a:gd name="connsiteY276" fmla="*/ 1490203 h 2765812"/>
              <a:gd name="connsiteX277" fmla="*/ 5295183 w 5585039"/>
              <a:gd name="connsiteY277" fmla="*/ 1493936 h 2765812"/>
              <a:gd name="connsiteX278" fmla="*/ 5157096 w 5585039"/>
              <a:gd name="connsiteY278" fmla="*/ 1651304 h 2765812"/>
              <a:gd name="connsiteX279" fmla="*/ 5077479 w 5585039"/>
              <a:gd name="connsiteY279" fmla="*/ 1267523 h 2765812"/>
              <a:gd name="connsiteX280" fmla="*/ 5223029 w 5585039"/>
              <a:gd name="connsiteY280" fmla="*/ 1314174 h 2765812"/>
              <a:gd name="connsiteX281" fmla="*/ 5283365 w 5585039"/>
              <a:gd name="connsiteY281" fmla="*/ 1329103 h 2765812"/>
              <a:gd name="connsiteX282" fmla="*/ 5160206 w 5585039"/>
              <a:gd name="connsiteY282" fmla="*/ 1485849 h 2765812"/>
              <a:gd name="connsiteX283" fmla="*/ 4978579 w 5585039"/>
              <a:gd name="connsiteY283" fmla="*/ 1447285 h 2765812"/>
              <a:gd name="connsiteX284" fmla="*/ 5077479 w 5585039"/>
              <a:gd name="connsiteY284" fmla="*/ 1267523 h 2765812"/>
              <a:gd name="connsiteX285" fmla="*/ 4882167 w 5585039"/>
              <a:gd name="connsiteY285" fmla="*/ 1592835 h 2765812"/>
              <a:gd name="connsiteX286" fmla="*/ 4722932 w 5585039"/>
              <a:gd name="connsiteY286" fmla="*/ 1502644 h 2765812"/>
              <a:gd name="connsiteX287" fmla="*/ 4792598 w 5585039"/>
              <a:gd name="connsiteY287" fmla="*/ 1345897 h 2765812"/>
              <a:gd name="connsiteX288" fmla="*/ 4845469 w 5585039"/>
              <a:gd name="connsiteY288" fmla="*/ 1385084 h 2765812"/>
              <a:gd name="connsiteX289" fmla="*/ 4972359 w 5585039"/>
              <a:gd name="connsiteY289" fmla="*/ 1449773 h 2765812"/>
              <a:gd name="connsiteX290" fmla="*/ 4882167 w 5585039"/>
              <a:gd name="connsiteY290" fmla="*/ 1593457 h 2765812"/>
              <a:gd name="connsiteX291" fmla="*/ 4863507 w 5585039"/>
              <a:gd name="connsiteY291" fmla="*/ 1155561 h 2765812"/>
              <a:gd name="connsiteX292" fmla="*/ 4790731 w 5585039"/>
              <a:gd name="connsiteY292" fmla="*/ 1338433 h 2765812"/>
              <a:gd name="connsiteX293" fmla="*/ 4698674 w 5585039"/>
              <a:gd name="connsiteY293" fmla="*/ 1233935 h 2765812"/>
              <a:gd name="connsiteX294" fmla="*/ 4703650 w 5585039"/>
              <a:gd name="connsiteY294" fmla="*/ 1217763 h 2765812"/>
              <a:gd name="connsiteX295" fmla="*/ 4709870 w 5585039"/>
              <a:gd name="connsiteY295" fmla="*/ 1198480 h 2765812"/>
              <a:gd name="connsiteX296" fmla="*/ 4763985 w 5585039"/>
              <a:gd name="connsiteY296" fmla="*/ 1067858 h 2765812"/>
              <a:gd name="connsiteX297" fmla="*/ 4863507 w 5585039"/>
              <a:gd name="connsiteY297" fmla="*/ 1154939 h 2765812"/>
              <a:gd name="connsiteX298" fmla="*/ 4777047 w 5585039"/>
              <a:gd name="connsiteY298" fmla="*/ 554698 h 2765812"/>
              <a:gd name="connsiteX299" fmla="*/ 4787622 w 5585039"/>
              <a:gd name="connsiteY299" fmla="*/ 574603 h 2765812"/>
              <a:gd name="connsiteX300" fmla="*/ 4783890 w 5585039"/>
              <a:gd name="connsiteY300" fmla="*/ 982642 h 2765812"/>
              <a:gd name="connsiteX301" fmla="*/ 4676281 w 5585039"/>
              <a:gd name="connsiteY301" fmla="*/ 750632 h 2765812"/>
              <a:gd name="connsiteX302" fmla="*/ 4777047 w 5585039"/>
              <a:gd name="connsiteY302" fmla="*/ 554698 h 2765812"/>
              <a:gd name="connsiteX303" fmla="*/ 4670683 w 5585039"/>
              <a:gd name="connsiteY303" fmla="*/ 750632 h 2765812"/>
              <a:gd name="connsiteX304" fmla="*/ 4556855 w 5585039"/>
              <a:gd name="connsiteY304" fmla="*/ 986374 h 2765812"/>
              <a:gd name="connsiteX305" fmla="*/ 4494032 w 5585039"/>
              <a:gd name="connsiteY305" fmla="*/ 903647 h 2765812"/>
              <a:gd name="connsiteX306" fmla="*/ 4386424 w 5585039"/>
              <a:gd name="connsiteY306" fmla="*/ 804125 h 2765812"/>
              <a:gd name="connsiteX307" fmla="*/ 4430587 w 5585039"/>
              <a:gd name="connsiteY307" fmla="*/ 726995 h 2765812"/>
              <a:gd name="connsiteX308" fmla="*/ 4518291 w 5585039"/>
              <a:gd name="connsiteY308" fmla="*/ 570249 h 2765812"/>
              <a:gd name="connsiteX309" fmla="*/ 4623411 w 5585039"/>
              <a:gd name="connsiteY309" fmla="*/ 675991 h 2765812"/>
              <a:gd name="connsiteX310" fmla="*/ 4670061 w 5585039"/>
              <a:gd name="connsiteY310" fmla="*/ 750632 h 2765812"/>
              <a:gd name="connsiteX311" fmla="*/ 4366520 w 5585039"/>
              <a:gd name="connsiteY311" fmla="*/ 248047 h 2765812"/>
              <a:gd name="connsiteX312" fmla="*/ 4558721 w 5585039"/>
              <a:gd name="connsiteY312" fmla="*/ 343836 h 2765812"/>
              <a:gd name="connsiteX313" fmla="*/ 4605372 w 5585039"/>
              <a:gd name="connsiteY313" fmla="*/ 375559 h 2765812"/>
              <a:gd name="connsiteX314" fmla="*/ 4517668 w 5585039"/>
              <a:gd name="connsiteY314" fmla="*/ 564029 h 2765812"/>
              <a:gd name="connsiteX315" fmla="*/ 4250204 w 5585039"/>
              <a:gd name="connsiteY315" fmla="*/ 420344 h 2765812"/>
              <a:gd name="connsiteX316" fmla="*/ 4366520 w 5585039"/>
              <a:gd name="connsiteY316" fmla="*/ 248047 h 2765812"/>
              <a:gd name="connsiteX317" fmla="*/ 4100921 w 5585039"/>
              <a:gd name="connsiteY317" fmla="*/ 653598 h 2765812"/>
              <a:gd name="connsiteX318" fmla="*/ 3965944 w 5585039"/>
              <a:gd name="connsiteY318" fmla="*/ 603837 h 2765812"/>
              <a:gd name="connsiteX319" fmla="*/ 3890681 w 5585039"/>
              <a:gd name="connsiteY319" fmla="*/ 579579 h 2765812"/>
              <a:gd name="connsiteX320" fmla="*/ 4021303 w 5585039"/>
              <a:gd name="connsiteY320" fmla="*/ 343214 h 2765812"/>
              <a:gd name="connsiteX321" fmla="*/ 4243362 w 5585039"/>
              <a:gd name="connsiteY321" fmla="*/ 422832 h 2765812"/>
              <a:gd name="connsiteX322" fmla="*/ 4100921 w 5585039"/>
              <a:gd name="connsiteY322" fmla="*/ 654220 h 2765812"/>
              <a:gd name="connsiteX323" fmla="*/ 3906853 w 5585039"/>
              <a:gd name="connsiteY323" fmla="*/ 136085 h 2765812"/>
              <a:gd name="connsiteX324" fmla="*/ 4104031 w 5585039"/>
              <a:gd name="connsiteY324" fmla="*/ 173405 h 2765812"/>
              <a:gd name="connsiteX325" fmla="*/ 4018815 w 5585039"/>
              <a:gd name="connsiteY325" fmla="*/ 336994 h 2765812"/>
              <a:gd name="connsiteX326" fmla="*/ 3804221 w 5585039"/>
              <a:gd name="connsiteY326" fmla="*/ 277281 h 2765812"/>
              <a:gd name="connsiteX327" fmla="*/ 3906231 w 5585039"/>
              <a:gd name="connsiteY327" fmla="*/ 135463 h 2765812"/>
              <a:gd name="connsiteX328" fmla="*/ 3633790 w 5585039"/>
              <a:gd name="connsiteY328" fmla="*/ 514268 h 2765812"/>
              <a:gd name="connsiteX329" fmla="*/ 3884461 w 5585039"/>
              <a:gd name="connsiteY329" fmla="*/ 582067 h 2765812"/>
              <a:gd name="connsiteX330" fmla="*/ 3751972 w 5585039"/>
              <a:gd name="connsiteY330" fmla="*/ 800393 h 2765812"/>
              <a:gd name="connsiteX331" fmla="*/ 3457139 w 5585039"/>
              <a:gd name="connsiteY331" fmla="*/ 758096 h 2765812"/>
              <a:gd name="connsiteX332" fmla="*/ 3633790 w 5585039"/>
              <a:gd name="connsiteY332" fmla="*/ 513646 h 2765812"/>
              <a:gd name="connsiteX333" fmla="*/ 3266804 w 5585039"/>
              <a:gd name="connsiteY333" fmla="*/ 1021829 h 2765812"/>
              <a:gd name="connsiteX334" fmla="*/ 3553551 w 5585039"/>
              <a:gd name="connsiteY334" fmla="*/ 1060394 h 2765812"/>
              <a:gd name="connsiteX335" fmla="*/ 3391206 w 5585039"/>
              <a:gd name="connsiteY335" fmla="*/ 1302356 h 2765812"/>
              <a:gd name="connsiteX336" fmla="*/ 3081444 w 5585039"/>
              <a:gd name="connsiteY336" fmla="*/ 1278720 h 2765812"/>
              <a:gd name="connsiteX337" fmla="*/ 3266804 w 5585039"/>
              <a:gd name="connsiteY337" fmla="*/ 1021829 h 2765812"/>
              <a:gd name="connsiteX338" fmla="*/ 2882401 w 5585039"/>
              <a:gd name="connsiteY338" fmla="*/ 1577907 h 2765812"/>
              <a:gd name="connsiteX339" fmla="*/ 2925319 w 5585039"/>
              <a:gd name="connsiteY339" fmla="*/ 1520060 h 2765812"/>
              <a:gd name="connsiteX340" fmla="*/ 2963262 w 5585039"/>
              <a:gd name="connsiteY340" fmla="*/ 1469677 h 2765812"/>
              <a:gd name="connsiteX341" fmla="*/ 2927807 w 5585039"/>
              <a:gd name="connsiteY341" fmla="*/ 1521304 h 2765812"/>
              <a:gd name="connsiteX342" fmla="*/ 2886755 w 5585039"/>
              <a:gd name="connsiteY342" fmla="*/ 1580395 h 2765812"/>
              <a:gd name="connsiteX343" fmla="*/ 2852544 w 5585039"/>
              <a:gd name="connsiteY343" fmla="*/ 1629534 h 2765812"/>
              <a:gd name="connsiteX344" fmla="*/ 2848190 w 5585039"/>
              <a:gd name="connsiteY344" fmla="*/ 1623936 h 2765812"/>
              <a:gd name="connsiteX345" fmla="*/ 2883023 w 5585039"/>
              <a:gd name="connsiteY345" fmla="*/ 1577285 h 2765812"/>
              <a:gd name="connsiteX346" fmla="*/ 2129145 w 5585039"/>
              <a:gd name="connsiteY346" fmla="*/ 758718 h 2765812"/>
              <a:gd name="connsiteX347" fmla="*/ 1834311 w 5585039"/>
              <a:gd name="connsiteY347" fmla="*/ 801015 h 2765812"/>
              <a:gd name="connsiteX348" fmla="*/ 1701823 w 5585039"/>
              <a:gd name="connsiteY348" fmla="*/ 582689 h 2765812"/>
              <a:gd name="connsiteX349" fmla="*/ 1952494 w 5585039"/>
              <a:gd name="connsiteY349" fmla="*/ 514890 h 2765812"/>
              <a:gd name="connsiteX350" fmla="*/ 2129145 w 5585039"/>
              <a:gd name="connsiteY350" fmla="*/ 759340 h 2765812"/>
              <a:gd name="connsiteX351" fmla="*/ 1678809 w 5585039"/>
              <a:gd name="connsiteY351" fmla="*/ 136085 h 2765812"/>
              <a:gd name="connsiteX352" fmla="*/ 1780818 w 5585039"/>
              <a:gd name="connsiteY352" fmla="*/ 277903 h 2765812"/>
              <a:gd name="connsiteX353" fmla="*/ 1566225 w 5585039"/>
              <a:gd name="connsiteY353" fmla="*/ 337616 h 2765812"/>
              <a:gd name="connsiteX354" fmla="*/ 1481009 w 5585039"/>
              <a:gd name="connsiteY354" fmla="*/ 174027 h 2765812"/>
              <a:gd name="connsiteX355" fmla="*/ 1678187 w 5585039"/>
              <a:gd name="connsiteY355" fmla="*/ 136707 h 2765812"/>
              <a:gd name="connsiteX356" fmla="*/ 1564359 w 5585039"/>
              <a:gd name="connsiteY356" fmla="*/ 342592 h 2765812"/>
              <a:gd name="connsiteX357" fmla="*/ 1694981 w 5585039"/>
              <a:gd name="connsiteY357" fmla="*/ 578957 h 2765812"/>
              <a:gd name="connsiteX358" fmla="*/ 1619718 w 5585039"/>
              <a:gd name="connsiteY358" fmla="*/ 603215 h 2765812"/>
              <a:gd name="connsiteX359" fmla="*/ 1484741 w 5585039"/>
              <a:gd name="connsiteY359" fmla="*/ 652976 h 2765812"/>
              <a:gd name="connsiteX360" fmla="*/ 1342301 w 5585039"/>
              <a:gd name="connsiteY360" fmla="*/ 421588 h 2765812"/>
              <a:gd name="connsiteX361" fmla="*/ 1564359 w 5585039"/>
              <a:gd name="connsiteY361" fmla="*/ 341970 h 2765812"/>
              <a:gd name="connsiteX362" fmla="*/ 948567 w 5585039"/>
              <a:gd name="connsiteY362" fmla="*/ 1416184 h 2765812"/>
              <a:gd name="connsiteX363" fmla="*/ 1052443 w 5585039"/>
              <a:gd name="connsiteY363" fmla="*/ 1655036 h 2765812"/>
              <a:gd name="connsiteX364" fmla="*/ 990864 w 5585039"/>
              <a:gd name="connsiteY364" fmla="*/ 1727812 h 2765812"/>
              <a:gd name="connsiteX365" fmla="*/ 947323 w 5585039"/>
              <a:gd name="connsiteY365" fmla="*/ 1651926 h 2765812"/>
              <a:gd name="connsiteX366" fmla="*/ 868328 w 5585039"/>
              <a:gd name="connsiteY366" fmla="*/ 1503888 h 2765812"/>
              <a:gd name="connsiteX367" fmla="*/ 877036 w 5585039"/>
              <a:gd name="connsiteY367" fmla="*/ 1497668 h 2765812"/>
              <a:gd name="connsiteX368" fmla="*/ 948567 w 5585039"/>
              <a:gd name="connsiteY368" fmla="*/ 1416184 h 2765812"/>
              <a:gd name="connsiteX369" fmla="*/ 893830 w 5585039"/>
              <a:gd name="connsiteY369" fmla="*/ 1240777 h 2765812"/>
              <a:gd name="connsiteX370" fmla="*/ 1028185 w 5585039"/>
              <a:gd name="connsiteY370" fmla="*/ 994460 h 2765812"/>
              <a:gd name="connsiteX371" fmla="*/ 1095362 w 5585039"/>
              <a:gd name="connsiteY371" fmla="*/ 1149963 h 2765812"/>
              <a:gd name="connsiteX372" fmla="*/ 1100960 w 5585039"/>
              <a:gd name="connsiteY372" fmla="*/ 1164892 h 2765812"/>
              <a:gd name="connsiteX373" fmla="*/ 944835 w 5585039"/>
              <a:gd name="connsiteY373" fmla="*/ 1392548 h 2765812"/>
              <a:gd name="connsiteX374" fmla="*/ 893830 w 5585039"/>
              <a:gd name="connsiteY374" fmla="*/ 1240155 h 2765812"/>
              <a:gd name="connsiteX375" fmla="*/ 908137 w 5585039"/>
              <a:gd name="connsiteY375" fmla="*/ 1780061 h 2765812"/>
              <a:gd name="connsiteX376" fmla="*/ 988998 w 5585039"/>
              <a:gd name="connsiteY376" fmla="*/ 1734654 h 2765812"/>
              <a:gd name="connsiteX377" fmla="*/ 1122109 w 5585039"/>
              <a:gd name="connsiteY377" fmla="*/ 2010205 h 2765812"/>
              <a:gd name="connsiteX378" fmla="*/ 984022 w 5585039"/>
              <a:gd name="connsiteY378" fmla="*/ 2035085 h 2765812"/>
              <a:gd name="connsiteX379" fmla="*/ 847801 w 5585039"/>
              <a:gd name="connsiteY379" fmla="*/ 1803075 h 2765812"/>
              <a:gd name="connsiteX380" fmla="*/ 908137 w 5585039"/>
              <a:gd name="connsiteY380" fmla="*/ 1780061 h 2765812"/>
              <a:gd name="connsiteX381" fmla="*/ 1056797 w 5585039"/>
              <a:gd name="connsiteY381" fmla="*/ 1655036 h 2765812"/>
              <a:gd name="connsiteX382" fmla="*/ 1053687 w 5585039"/>
              <a:gd name="connsiteY382" fmla="*/ 1648816 h 2765812"/>
              <a:gd name="connsiteX383" fmla="*/ 1030051 w 5585039"/>
              <a:gd name="connsiteY383" fmla="*/ 1601543 h 2765812"/>
              <a:gd name="connsiteX384" fmla="*/ 1153209 w 5585039"/>
              <a:gd name="connsiteY384" fmla="*/ 1389438 h 2765812"/>
              <a:gd name="connsiteX385" fmla="*/ 1158185 w 5585039"/>
              <a:gd name="connsiteY385" fmla="*/ 1431734 h 2765812"/>
              <a:gd name="connsiteX386" fmla="*/ 1233449 w 5585039"/>
              <a:gd name="connsiteY386" fmla="*/ 1694845 h 2765812"/>
              <a:gd name="connsiteX387" fmla="*/ 1219142 w 5585039"/>
              <a:gd name="connsiteY387" fmla="*/ 1713506 h 2765812"/>
              <a:gd name="connsiteX388" fmla="*/ 1166893 w 5585039"/>
              <a:gd name="connsiteY388" fmla="*/ 1821114 h 2765812"/>
              <a:gd name="connsiteX389" fmla="*/ 1056797 w 5585039"/>
              <a:gd name="connsiteY389" fmla="*/ 1655036 h 2765812"/>
              <a:gd name="connsiteX390" fmla="*/ 1276989 w 5585039"/>
              <a:gd name="connsiteY390" fmla="*/ 1303600 h 2765812"/>
              <a:gd name="connsiteX391" fmla="*/ 1156319 w 5585039"/>
              <a:gd name="connsiteY391" fmla="*/ 1381352 h 2765812"/>
              <a:gd name="connsiteX392" fmla="*/ 1105314 w 5585039"/>
              <a:gd name="connsiteY392" fmla="*/ 1166136 h 2765812"/>
              <a:gd name="connsiteX393" fmla="*/ 1304358 w 5585039"/>
              <a:gd name="connsiteY393" fmla="*/ 1008767 h 2765812"/>
              <a:gd name="connsiteX394" fmla="*/ 1316176 w 5585039"/>
              <a:gd name="connsiteY394" fmla="*/ 1042977 h 2765812"/>
              <a:gd name="connsiteX395" fmla="*/ 1385219 w 5585039"/>
              <a:gd name="connsiteY395" fmla="*/ 1235801 h 2765812"/>
              <a:gd name="connsiteX396" fmla="*/ 1349765 w 5585039"/>
              <a:gd name="connsiteY396" fmla="*/ 1256949 h 2765812"/>
              <a:gd name="connsiteX397" fmla="*/ 1276989 w 5585039"/>
              <a:gd name="connsiteY397" fmla="*/ 1302978 h 2765812"/>
              <a:gd name="connsiteX398" fmla="*/ 1330482 w 5585039"/>
              <a:gd name="connsiteY398" fmla="*/ 1724080 h 2765812"/>
              <a:gd name="connsiteX399" fmla="*/ 1252109 w 5585039"/>
              <a:gd name="connsiteY399" fmla="*/ 1742740 h 2765812"/>
              <a:gd name="connsiteX400" fmla="*/ 1254597 w 5585039"/>
              <a:gd name="connsiteY400" fmla="*/ 1739008 h 2765812"/>
              <a:gd name="connsiteX401" fmla="*/ 1304358 w 5585039"/>
              <a:gd name="connsiteY401" fmla="*/ 1681783 h 2765812"/>
              <a:gd name="connsiteX402" fmla="*/ 1330482 w 5585039"/>
              <a:gd name="connsiteY402" fmla="*/ 1723458 h 2765812"/>
              <a:gd name="connsiteX403" fmla="*/ 1336080 w 5585039"/>
              <a:gd name="connsiteY403" fmla="*/ 985752 h 2765812"/>
              <a:gd name="connsiteX404" fmla="*/ 1306846 w 5585039"/>
              <a:gd name="connsiteY404" fmla="*/ 1002547 h 2765812"/>
              <a:gd name="connsiteX405" fmla="*/ 1204214 w 5585039"/>
              <a:gd name="connsiteY405" fmla="*/ 805369 h 2765812"/>
              <a:gd name="connsiteX406" fmla="*/ 1482875 w 5585039"/>
              <a:gd name="connsiteY406" fmla="*/ 659818 h 2765812"/>
              <a:gd name="connsiteX407" fmla="*/ 1530770 w 5585039"/>
              <a:gd name="connsiteY407" fmla="*/ 758718 h 2765812"/>
              <a:gd name="connsiteX408" fmla="*/ 1579909 w 5585039"/>
              <a:gd name="connsiteY408" fmla="*/ 878144 h 2765812"/>
              <a:gd name="connsiteX409" fmla="*/ 1336080 w 5585039"/>
              <a:gd name="connsiteY409" fmla="*/ 986374 h 2765812"/>
              <a:gd name="connsiteX410" fmla="*/ 1027563 w 5585039"/>
              <a:gd name="connsiteY410" fmla="*/ 343214 h 2765812"/>
              <a:gd name="connsiteX411" fmla="*/ 1219764 w 5585039"/>
              <a:gd name="connsiteY411" fmla="*/ 247425 h 2765812"/>
              <a:gd name="connsiteX412" fmla="*/ 1336080 w 5585039"/>
              <a:gd name="connsiteY412" fmla="*/ 419722 h 2765812"/>
              <a:gd name="connsiteX413" fmla="*/ 1068616 w 5585039"/>
              <a:gd name="connsiteY413" fmla="*/ 563407 h 2765812"/>
              <a:gd name="connsiteX414" fmla="*/ 980912 w 5585039"/>
              <a:gd name="connsiteY414" fmla="*/ 374937 h 2765812"/>
              <a:gd name="connsiteX415" fmla="*/ 1027563 w 5585039"/>
              <a:gd name="connsiteY415" fmla="*/ 343214 h 2765812"/>
              <a:gd name="connsiteX416" fmla="*/ 961630 w 5585039"/>
              <a:gd name="connsiteY416" fmla="*/ 675991 h 2765812"/>
              <a:gd name="connsiteX417" fmla="*/ 1066749 w 5585039"/>
              <a:gd name="connsiteY417" fmla="*/ 570249 h 2765812"/>
              <a:gd name="connsiteX418" fmla="*/ 1154453 w 5585039"/>
              <a:gd name="connsiteY418" fmla="*/ 726995 h 2765812"/>
              <a:gd name="connsiteX419" fmla="*/ 1198616 w 5585039"/>
              <a:gd name="connsiteY419" fmla="*/ 804125 h 2765812"/>
              <a:gd name="connsiteX420" fmla="*/ 1091008 w 5585039"/>
              <a:gd name="connsiteY420" fmla="*/ 903647 h 2765812"/>
              <a:gd name="connsiteX421" fmla="*/ 1028185 w 5585039"/>
              <a:gd name="connsiteY421" fmla="*/ 986374 h 2765812"/>
              <a:gd name="connsiteX422" fmla="*/ 914357 w 5585039"/>
              <a:gd name="connsiteY422" fmla="*/ 750632 h 2765812"/>
              <a:gd name="connsiteX423" fmla="*/ 961008 w 5585039"/>
              <a:gd name="connsiteY423" fmla="*/ 675991 h 2765812"/>
              <a:gd name="connsiteX424" fmla="*/ 798663 w 5585039"/>
              <a:gd name="connsiteY424" fmla="*/ 573981 h 2765812"/>
              <a:gd name="connsiteX425" fmla="*/ 809237 w 5585039"/>
              <a:gd name="connsiteY425" fmla="*/ 554076 h 2765812"/>
              <a:gd name="connsiteX426" fmla="*/ 910003 w 5585039"/>
              <a:gd name="connsiteY426" fmla="*/ 750010 h 2765812"/>
              <a:gd name="connsiteX427" fmla="*/ 802395 w 5585039"/>
              <a:gd name="connsiteY427" fmla="*/ 982020 h 2765812"/>
              <a:gd name="connsiteX428" fmla="*/ 798663 w 5585039"/>
              <a:gd name="connsiteY428" fmla="*/ 573981 h 2765812"/>
              <a:gd name="connsiteX429" fmla="*/ 821677 w 5585039"/>
              <a:gd name="connsiteY429" fmla="*/ 1068480 h 2765812"/>
              <a:gd name="connsiteX430" fmla="*/ 875792 w 5585039"/>
              <a:gd name="connsiteY430" fmla="*/ 1199102 h 2765812"/>
              <a:gd name="connsiteX431" fmla="*/ 882012 w 5585039"/>
              <a:gd name="connsiteY431" fmla="*/ 1218384 h 2765812"/>
              <a:gd name="connsiteX432" fmla="*/ 886988 w 5585039"/>
              <a:gd name="connsiteY432" fmla="*/ 1234557 h 2765812"/>
              <a:gd name="connsiteX433" fmla="*/ 794930 w 5585039"/>
              <a:gd name="connsiteY433" fmla="*/ 1339055 h 2765812"/>
              <a:gd name="connsiteX434" fmla="*/ 722155 w 5585039"/>
              <a:gd name="connsiteY434" fmla="*/ 1156183 h 2765812"/>
              <a:gd name="connsiteX435" fmla="*/ 821677 w 5585039"/>
              <a:gd name="connsiteY435" fmla="*/ 1069102 h 2765812"/>
              <a:gd name="connsiteX436" fmla="*/ 740193 w 5585039"/>
              <a:gd name="connsiteY436" fmla="*/ 1385084 h 2765812"/>
              <a:gd name="connsiteX437" fmla="*/ 793064 w 5585039"/>
              <a:gd name="connsiteY437" fmla="*/ 1345897 h 2765812"/>
              <a:gd name="connsiteX438" fmla="*/ 862730 w 5585039"/>
              <a:gd name="connsiteY438" fmla="*/ 1502644 h 2765812"/>
              <a:gd name="connsiteX439" fmla="*/ 703495 w 5585039"/>
              <a:gd name="connsiteY439" fmla="*/ 1592835 h 2765812"/>
              <a:gd name="connsiteX440" fmla="*/ 613303 w 5585039"/>
              <a:gd name="connsiteY440" fmla="*/ 1449151 h 2765812"/>
              <a:gd name="connsiteX441" fmla="*/ 739572 w 5585039"/>
              <a:gd name="connsiteY441" fmla="*/ 1384462 h 2765812"/>
              <a:gd name="connsiteX442" fmla="*/ 362633 w 5585039"/>
              <a:gd name="connsiteY442" fmla="*/ 1314174 h 2765812"/>
              <a:gd name="connsiteX443" fmla="*/ 508183 w 5585039"/>
              <a:gd name="connsiteY443" fmla="*/ 1267523 h 2765812"/>
              <a:gd name="connsiteX444" fmla="*/ 607083 w 5585039"/>
              <a:gd name="connsiteY444" fmla="*/ 1447285 h 2765812"/>
              <a:gd name="connsiteX445" fmla="*/ 425456 w 5585039"/>
              <a:gd name="connsiteY445" fmla="*/ 1485849 h 2765812"/>
              <a:gd name="connsiteX446" fmla="*/ 302298 w 5585039"/>
              <a:gd name="connsiteY446" fmla="*/ 1329103 h 2765812"/>
              <a:gd name="connsiteX447" fmla="*/ 362633 w 5585039"/>
              <a:gd name="connsiteY447" fmla="*/ 1314174 h 2765812"/>
              <a:gd name="connsiteX448" fmla="*/ 429188 w 5585039"/>
              <a:gd name="connsiteY448" fmla="*/ 1651304 h 2765812"/>
              <a:gd name="connsiteX449" fmla="*/ 291101 w 5585039"/>
              <a:gd name="connsiteY449" fmla="*/ 1493936 h 2765812"/>
              <a:gd name="connsiteX450" fmla="*/ 423590 w 5585039"/>
              <a:gd name="connsiteY450" fmla="*/ 1490203 h 2765812"/>
              <a:gd name="connsiteX451" fmla="*/ 541150 w 5585039"/>
              <a:gd name="connsiteY451" fmla="*/ 1646950 h 2765812"/>
              <a:gd name="connsiteX452" fmla="*/ 429188 w 5585039"/>
              <a:gd name="connsiteY452" fmla="*/ 1651304 h 2765812"/>
              <a:gd name="connsiteX453" fmla="*/ 650624 w 5585039"/>
              <a:gd name="connsiteY453" fmla="*/ 1622692 h 2765812"/>
              <a:gd name="connsiteX454" fmla="*/ 656844 w 5585039"/>
              <a:gd name="connsiteY454" fmla="*/ 1619582 h 2765812"/>
              <a:gd name="connsiteX455" fmla="*/ 702251 w 5585039"/>
              <a:gd name="connsiteY455" fmla="*/ 1598433 h 2765812"/>
              <a:gd name="connsiteX456" fmla="*/ 781868 w 5585039"/>
              <a:gd name="connsiteY456" fmla="*/ 1713506 h 2765812"/>
              <a:gd name="connsiteX457" fmla="*/ 840337 w 5585039"/>
              <a:gd name="connsiteY457" fmla="*/ 1799965 h 2765812"/>
              <a:gd name="connsiteX458" fmla="*/ 671150 w 5585039"/>
              <a:gd name="connsiteY458" fmla="*/ 1827956 h 2765812"/>
              <a:gd name="connsiteX459" fmla="*/ 547992 w 5585039"/>
              <a:gd name="connsiteY459" fmla="*/ 1650682 h 2765812"/>
              <a:gd name="connsiteX460" fmla="*/ 650002 w 5585039"/>
              <a:gd name="connsiteY460" fmla="*/ 1622692 h 2765812"/>
              <a:gd name="connsiteX461" fmla="*/ 698519 w 5585039"/>
              <a:gd name="connsiteY461" fmla="*/ 2013315 h 2765812"/>
              <a:gd name="connsiteX462" fmla="*/ 569762 w 5585039"/>
              <a:gd name="connsiteY462" fmla="*/ 1832310 h 2765812"/>
              <a:gd name="connsiteX463" fmla="*/ 669906 w 5585039"/>
              <a:gd name="connsiteY463" fmla="*/ 1832310 h 2765812"/>
              <a:gd name="connsiteX464" fmla="*/ 714691 w 5585039"/>
              <a:gd name="connsiteY464" fmla="*/ 1906329 h 2765812"/>
              <a:gd name="connsiteX465" fmla="*/ 788088 w 5585039"/>
              <a:gd name="connsiteY465" fmla="*/ 2035085 h 2765812"/>
              <a:gd name="connsiteX466" fmla="*/ 698519 w 5585039"/>
              <a:gd name="connsiteY466" fmla="*/ 2013315 h 2765812"/>
              <a:gd name="connsiteX467" fmla="*/ 1082922 w 5585039"/>
              <a:gd name="connsiteY467" fmla="*/ 2234129 h 2765812"/>
              <a:gd name="connsiteX468" fmla="*/ 1006414 w 5585039"/>
              <a:gd name="connsiteY468" fmla="*/ 2238483 h 2765812"/>
              <a:gd name="connsiteX469" fmla="*/ 906893 w 5585039"/>
              <a:gd name="connsiteY469" fmla="*/ 2225421 h 2765812"/>
              <a:gd name="connsiteX470" fmla="*/ 796175 w 5585039"/>
              <a:gd name="connsiteY470" fmla="*/ 2039440 h 2765812"/>
              <a:gd name="connsiteX471" fmla="*/ 981534 w 5585039"/>
              <a:gd name="connsiteY471" fmla="*/ 2038818 h 2765812"/>
              <a:gd name="connsiteX472" fmla="*/ 1083544 w 5585039"/>
              <a:gd name="connsiteY472" fmla="*/ 2233507 h 2765812"/>
              <a:gd name="connsiteX473" fmla="*/ 1368425 w 5585039"/>
              <a:gd name="connsiteY473" fmla="*/ 2125277 h 2765812"/>
              <a:gd name="connsiteX474" fmla="*/ 1217898 w 5585039"/>
              <a:gd name="connsiteY474" fmla="*/ 2199296 h 2765812"/>
              <a:gd name="connsiteX475" fmla="*/ 1128329 w 5585039"/>
              <a:gd name="connsiteY475" fmla="*/ 2013937 h 2765812"/>
              <a:gd name="connsiteX476" fmla="*/ 1127707 w 5585039"/>
              <a:gd name="connsiteY476" fmla="*/ 2012693 h 2765812"/>
              <a:gd name="connsiteX477" fmla="*/ 1273879 w 5585039"/>
              <a:gd name="connsiteY477" fmla="*/ 1951114 h 2765812"/>
              <a:gd name="connsiteX478" fmla="*/ 1368425 w 5585039"/>
              <a:gd name="connsiteY478" fmla="*/ 2125277 h 2765812"/>
              <a:gd name="connsiteX479" fmla="*/ 1275745 w 5585039"/>
              <a:gd name="connsiteY479" fmla="*/ 1945516 h 2765812"/>
              <a:gd name="connsiteX480" fmla="*/ 1258329 w 5585039"/>
              <a:gd name="connsiteY480" fmla="*/ 1901975 h 2765812"/>
              <a:gd name="connsiteX481" fmla="*/ 1342301 w 5585039"/>
              <a:gd name="connsiteY481" fmla="*/ 1902597 h 2765812"/>
              <a:gd name="connsiteX482" fmla="*/ 1275745 w 5585039"/>
              <a:gd name="connsiteY482" fmla="*/ 1945516 h 2765812"/>
              <a:gd name="connsiteX483" fmla="*/ 1383353 w 5585039"/>
              <a:gd name="connsiteY483" fmla="*/ 1855324 h 2765812"/>
              <a:gd name="connsiteX484" fmla="*/ 1336702 w 5585039"/>
              <a:gd name="connsiteY484" fmla="*/ 1725946 h 2765812"/>
              <a:gd name="connsiteX485" fmla="*/ 1419430 w 5585039"/>
              <a:gd name="connsiteY485" fmla="*/ 1689247 h 2765812"/>
              <a:gd name="connsiteX486" fmla="*/ 1487229 w 5585039"/>
              <a:gd name="connsiteY486" fmla="*/ 1666233 h 2765812"/>
              <a:gd name="connsiteX487" fmla="*/ 1528282 w 5585039"/>
              <a:gd name="connsiteY487" fmla="*/ 1839152 h 2765812"/>
              <a:gd name="connsiteX488" fmla="*/ 1451152 w 5585039"/>
              <a:gd name="connsiteY488" fmla="*/ 1847860 h 2765812"/>
              <a:gd name="connsiteX489" fmla="*/ 1383353 w 5585039"/>
              <a:gd name="connsiteY489" fmla="*/ 1855324 h 2765812"/>
              <a:gd name="connsiteX490" fmla="*/ 1632158 w 5585039"/>
              <a:gd name="connsiteY490" fmla="*/ 1892023 h 2765812"/>
              <a:gd name="connsiteX491" fmla="*/ 1629670 w 5585039"/>
              <a:gd name="connsiteY491" fmla="*/ 1898243 h 2765812"/>
              <a:gd name="connsiteX492" fmla="*/ 1629670 w 5585039"/>
              <a:gd name="connsiteY492" fmla="*/ 1898243 h 2765812"/>
              <a:gd name="connsiteX493" fmla="*/ 1526416 w 5585039"/>
              <a:gd name="connsiteY493" fmla="*/ 2008961 h 2765812"/>
              <a:gd name="connsiteX494" fmla="*/ 1526416 w 5585039"/>
              <a:gd name="connsiteY494" fmla="*/ 2008961 h 2765812"/>
              <a:gd name="connsiteX495" fmla="*/ 1461727 w 5585039"/>
              <a:gd name="connsiteY495" fmla="*/ 1890157 h 2765812"/>
              <a:gd name="connsiteX496" fmla="*/ 1579909 w 5585039"/>
              <a:gd name="connsiteY496" fmla="*/ 1879583 h 2765812"/>
              <a:gd name="connsiteX497" fmla="*/ 1633402 w 5585039"/>
              <a:gd name="connsiteY497" fmla="*/ 1887047 h 2765812"/>
              <a:gd name="connsiteX498" fmla="*/ 1633402 w 5585039"/>
              <a:gd name="connsiteY498" fmla="*/ 1891401 h 2765812"/>
              <a:gd name="connsiteX499" fmla="*/ 1597947 w 5585039"/>
              <a:gd name="connsiteY499" fmla="*/ 1673697 h 2765812"/>
              <a:gd name="connsiteX500" fmla="*/ 1489717 w 5585039"/>
              <a:gd name="connsiteY500" fmla="*/ 1661879 h 2765812"/>
              <a:gd name="connsiteX501" fmla="*/ 1442444 w 5585039"/>
              <a:gd name="connsiteY501" fmla="*/ 1576663 h 2765812"/>
              <a:gd name="connsiteX502" fmla="*/ 1500291 w 5585039"/>
              <a:gd name="connsiteY502" fmla="*/ 1543697 h 2765812"/>
              <a:gd name="connsiteX503" fmla="*/ 1597947 w 5585039"/>
              <a:gd name="connsiteY503" fmla="*/ 1673697 h 2765812"/>
              <a:gd name="connsiteX504" fmla="*/ 1551296 w 5585039"/>
              <a:gd name="connsiteY504" fmla="*/ 1469677 h 2765812"/>
              <a:gd name="connsiteX505" fmla="*/ 1499047 w 5585039"/>
              <a:gd name="connsiteY505" fmla="*/ 1494558 h 2765812"/>
              <a:gd name="connsiteX506" fmla="*/ 1391439 w 5585039"/>
              <a:gd name="connsiteY506" fmla="*/ 1238289 h 2765812"/>
              <a:gd name="connsiteX507" fmla="*/ 1696225 w 5585039"/>
              <a:gd name="connsiteY507" fmla="*/ 1129437 h 2765812"/>
              <a:gd name="connsiteX508" fmla="*/ 1826225 w 5585039"/>
              <a:gd name="connsiteY508" fmla="*/ 1374509 h 2765812"/>
              <a:gd name="connsiteX509" fmla="*/ 1551296 w 5585039"/>
              <a:gd name="connsiteY509" fmla="*/ 1469677 h 2765812"/>
              <a:gd name="connsiteX510" fmla="*/ 1698091 w 5585039"/>
              <a:gd name="connsiteY510" fmla="*/ 1124461 h 2765812"/>
              <a:gd name="connsiteX511" fmla="*/ 1586129 w 5585039"/>
              <a:gd name="connsiteY511" fmla="*/ 880632 h 2765812"/>
              <a:gd name="connsiteX512" fmla="*/ 1832445 w 5585039"/>
              <a:gd name="connsiteY512" fmla="*/ 805991 h 2765812"/>
              <a:gd name="connsiteX513" fmla="*/ 1951872 w 5585039"/>
              <a:gd name="connsiteY513" fmla="*/ 970202 h 2765812"/>
              <a:gd name="connsiteX514" fmla="*/ 2024025 w 5585039"/>
              <a:gd name="connsiteY514" fmla="*/ 1057284 h 2765812"/>
              <a:gd name="connsiteX515" fmla="*/ 1698091 w 5585039"/>
              <a:gd name="connsiteY515" fmla="*/ 1124461 h 2765812"/>
              <a:gd name="connsiteX516" fmla="*/ 2195078 w 5585039"/>
              <a:gd name="connsiteY516" fmla="*/ 1302356 h 2765812"/>
              <a:gd name="connsiteX517" fmla="*/ 2032733 w 5585039"/>
              <a:gd name="connsiteY517" fmla="*/ 1060394 h 2765812"/>
              <a:gd name="connsiteX518" fmla="*/ 2319480 w 5585039"/>
              <a:gd name="connsiteY518" fmla="*/ 1021829 h 2765812"/>
              <a:gd name="connsiteX519" fmla="*/ 2505462 w 5585039"/>
              <a:gd name="connsiteY519" fmla="*/ 1278720 h 2765812"/>
              <a:gd name="connsiteX520" fmla="*/ 2195700 w 5585039"/>
              <a:gd name="connsiteY520" fmla="*/ 1302356 h 2765812"/>
              <a:gd name="connsiteX521" fmla="*/ 2768572 w 5585039"/>
              <a:gd name="connsiteY521" fmla="*/ 1748338 h 2765812"/>
              <a:gd name="connsiteX522" fmla="*/ 2697041 w 5585039"/>
              <a:gd name="connsiteY522" fmla="*/ 1849104 h 2765812"/>
              <a:gd name="connsiteX523" fmla="*/ 2619912 w 5585039"/>
              <a:gd name="connsiteY523" fmla="*/ 1956712 h 2765812"/>
              <a:gd name="connsiteX524" fmla="*/ 2540294 w 5585039"/>
              <a:gd name="connsiteY524" fmla="*/ 2067430 h 2765812"/>
              <a:gd name="connsiteX525" fmla="*/ 2460055 w 5585039"/>
              <a:gd name="connsiteY525" fmla="*/ 2178148 h 2765812"/>
              <a:gd name="connsiteX526" fmla="*/ 2382303 w 5585039"/>
              <a:gd name="connsiteY526" fmla="*/ 2285134 h 2765812"/>
              <a:gd name="connsiteX527" fmla="*/ 2243595 w 5585039"/>
              <a:gd name="connsiteY527" fmla="*/ 2474226 h 2765812"/>
              <a:gd name="connsiteX528" fmla="*/ 2187614 w 5585039"/>
              <a:gd name="connsiteY528" fmla="*/ 2549489 h 2765812"/>
              <a:gd name="connsiteX529" fmla="*/ 2144695 w 5585039"/>
              <a:gd name="connsiteY529" fmla="*/ 2607336 h 2765812"/>
              <a:gd name="connsiteX530" fmla="*/ 2106752 w 5585039"/>
              <a:gd name="connsiteY530" fmla="*/ 2657719 h 2765812"/>
              <a:gd name="connsiteX531" fmla="*/ 2142207 w 5585039"/>
              <a:gd name="connsiteY531" fmla="*/ 2606092 h 2765812"/>
              <a:gd name="connsiteX532" fmla="*/ 2183260 w 5585039"/>
              <a:gd name="connsiteY532" fmla="*/ 2547001 h 2765812"/>
              <a:gd name="connsiteX533" fmla="*/ 2236753 w 5585039"/>
              <a:gd name="connsiteY533" fmla="*/ 2470493 h 2765812"/>
              <a:gd name="connsiteX534" fmla="*/ 2372351 w 5585039"/>
              <a:gd name="connsiteY534" fmla="*/ 2278914 h 2765812"/>
              <a:gd name="connsiteX535" fmla="*/ 2449481 w 5585039"/>
              <a:gd name="connsiteY535" fmla="*/ 2171306 h 2765812"/>
              <a:gd name="connsiteX536" fmla="*/ 2529098 w 5585039"/>
              <a:gd name="connsiteY536" fmla="*/ 2060588 h 2765812"/>
              <a:gd name="connsiteX537" fmla="*/ 2609338 w 5585039"/>
              <a:gd name="connsiteY537" fmla="*/ 1949870 h 2765812"/>
              <a:gd name="connsiteX538" fmla="*/ 2687089 w 5585039"/>
              <a:gd name="connsiteY538" fmla="*/ 1842884 h 2765812"/>
              <a:gd name="connsiteX539" fmla="*/ 2760486 w 5585039"/>
              <a:gd name="connsiteY539" fmla="*/ 1743362 h 2765812"/>
              <a:gd name="connsiteX540" fmla="*/ 2765462 w 5585039"/>
              <a:gd name="connsiteY540" fmla="*/ 1736520 h 2765812"/>
              <a:gd name="connsiteX541" fmla="*/ 2771061 w 5585039"/>
              <a:gd name="connsiteY541" fmla="*/ 1744606 h 2765812"/>
              <a:gd name="connsiteX542" fmla="*/ 2767951 w 5585039"/>
              <a:gd name="connsiteY542" fmla="*/ 1748960 h 2765812"/>
              <a:gd name="connsiteX543" fmla="*/ 3398048 w 5585039"/>
              <a:gd name="connsiteY543" fmla="*/ 2549489 h 2765812"/>
              <a:gd name="connsiteX544" fmla="*/ 3342067 w 5585039"/>
              <a:gd name="connsiteY544" fmla="*/ 2474226 h 2765812"/>
              <a:gd name="connsiteX545" fmla="*/ 3203358 w 5585039"/>
              <a:gd name="connsiteY545" fmla="*/ 2285134 h 2765812"/>
              <a:gd name="connsiteX546" fmla="*/ 3125607 w 5585039"/>
              <a:gd name="connsiteY546" fmla="*/ 2178148 h 2765812"/>
              <a:gd name="connsiteX547" fmla="*/ 3045368 w 5585039"/>
              <a:gd name="connsiteY547" fmla="*/ 2067430 h 2765812"/>
              <a:gd name="connsiteX548" fmla="*/ 2965750 w 5585039"/>
              <a:gd name="connsiteY548" fmla="*/ 1956712 h 2765812"/>
              <a:gd name="connsiteX549" fmla="*/ 2888621 w 5585039"/>
              <a:gd name="connsiteY549" fmla="*/ 1849104 h 2765812"/>
              <a:gd name="connsiteX550" fmla="*/ 2817090 w 5585039"/>
              <a:gd name="connsiteY550" fmla="*/ 1748338 h 2765812"/>
              <a:gd name="connsiteX551" fmla="*/ 2753022 w 5585039"/>
              <a:gd name="connsiteY551" fmla="*/ 1657525 h 2765812"/>
              <a:gd name="connsiteX552" fmla="*/ 2699529 w 5585039"/>
              <a:gd name="connsiteY552" fmla="*/ 1581017 h 2765812"/>
              <a:gd name="connsiteX553" fmla="*/ 2658477 w 5585039"/>
              <a:gd name="connsiteY553" fmla="*/ 1521926 h 2765812"/>
              <a:gd name="connsiteX554" fmla="*/ 2623022 w 5585039"/>
              <a:gd name="connsiteY554" fmla="*/ 1470299 h 2765812"/>
              <a:gd name="connsiteX555" fmla="*/ 2660965 w 5585039"/>
              <a:gd name="connsiteY555" fmla="*/ 1520682 h 2765812"/>
              <a:gd name="connsiteX556" fmla="*/ 2703883 w 5585039"/>
              <a:gd name="connsiteY556" fmla="*/ 1578529 h 2765812"/>
              <a:gd name="connsiteX557" fmla="*/ 2759864 w 5585039"/>
              <a:gd name="connsiteY557" fmla="*/ 1653792 h 2765812"/>
              <a:gd name="connsiteX558" fmla="*/ 2825798 w 5585039"/>
              <a:gd name="connsiteY558" fmla="*/ 1743362 h 2765812"/>
              <a:gd name="connsiteX559" fmla="*/ 2899195 w 5585039"/>
              <a:gd name="connsiteY559" fmla="*/ 1842884 h 2765812"/>
              <a:gd name="connsiteX560" fmla="*/ 2976946 w 5585039"/>
              <a:gd name="connsiteY560" fmla="*/ 1949870 h 2765812"/>
              <a:gd name="connsiteX561" fmla="*/ 3057186 w 5585039"/>
              <a:gd name="connsiteY561" fmla="*/ 2060588 h 2765812"/>
              <a:gd name="connsiteX562" fmla="*/ 3136803 w 5585039"/>
              <a:gd name="connsiteY562" fmla="*/ 2171306 h 2765812"/>
              <a:gd name="connsiteX563" fmla="*/ 3213933 w 5585039"/>
              <a:gd name="connsiteY563" fmla="*/ 2278914 h 2765812"/>
              <a:gd name="connsiteX564" fmla="*/ 3349531 w 5585039"/>
              <a:gd name="connsiteY564" fmla="*/ 2470493 h 2765812"/>
              <a:gd name="connsiteX565" fmla="*/ 3403024 w 5585039"/>
              <a:gd name="connsiteY565" fmla="*/ 2547001 h 2765812"/>
              <a:gd name="connsiteX566" fmla="*/ 3444077 w 5585039"/>
              <a:gd name="connsiteY566" fmla="*/ 2606092 h 2765812"/>
              <a:gd name="connsiteX567" fmla="*/ 3479531 w 5585039"/>
              <a:gd name="connsiteY567" fmla="*/ 2657719 h 2765812"/>
              <a:gd name="connsiteX568" fmla="*/ 3441589 w 5585039"/>
              <a:gd name="connsiteY568" fmla="*/ 2607336 h 2765812"/>
              <a:gd name="connsiteX569" fmla="*/ 3398670 w 5585039"/>
              <a:gd name="connsiteY569" fmla="*/ 2549489 h 276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</a:cxnLst>
            <a:rect l="l" t="t" r="r" b="b"/>
            <a:pathLst>
              <a:path w="5585039" h="2765812">
                <a:moveTo>
                  <a:pt x="3484508" y="2738580"/>
                </a:moveTo>
                <a:cubicBezTo>
                  <a:pt x="3505656" y="2767815"/>
                  <a:pt x="3546709" y="2774657"/>
                  <a:pt x="3575943" y="2753509"/>
                </a:cubicBezTo>
                <a:cubicBezTo>
                  <a:pt x="3578431" y="2751643"/>
                  <a:pt x="3580919" y="2749155"/>
                  <a:pt x="3583407" y="2746666"/>
                </a:cubicBezTo>
                <a:cubicBezTo>
                  <a:pt x="3588383" y="2742312"/>
                  <a:pt x="3592116" y="2736714"/>
                  <a:pt x="3595226" y="2731116"/>
                </a:cubicBezTo>
                <a:cubicBezTo>
                  <a:pt x="3602068" y="2718054"/>
                  <a:pt x="3604556" y="2703126"/>
                  <a:pt x="3602068" y="2688819"/>
                </a:cubicBezTo>
                <a:cubicBezTo>
                  <a:pt x="3600202" y="2679489"/>
                  <a:pt x="3597092" y="2669537"/>
                  <a:pt x="3590872" y="2661451"/>
                </a:cubicBezTo>
                <a:lnTo>
                  <a:pt x="3498192" y="2532072"/>
                </a:lnTo>
                <a:lnTo>
                  <a:pt x="3473933" y="2497862"/>
                </a:lnTo>
                <a:lnTo>
                  <a:pt x="3348909" y="2323699"/>
                </a:lnTo>
                <a:lnTo>
                  <a:pt x="3322163" y="2286378"/>
                </a:lnTo>
                <a:lnTo>
                  <a:pt x="3190296" y="2102263"/>
                </a:lnTo>
                <a:lnTo>
                  <a:pt x="3161062" y="2061210"/>
                </a:lnTo>
                <a:lnTo>
                  <a:pt x="2930296" y="1739630"/>
                </a:lnTo>
                <a:lnTo>
                  <a:pt x="2895463" y="1690491"/>
                </a:lnTo>
                <a:lnTo>
                  <a:pt x="2873693" y="1660013"/>
                </a:lnTo>
                <a:lnTo>
                  <a:pt x="2895463" y="1629534"/>
                </a:lnTo>
                <a:lnTo>
                  <a:pt x="2930296" y="1580395"/>
                </a:lnTo>
                <a:lnTo>
                  <a:pt x="3118143" y="1318528"/>
                </a:lnTo>
                <a:cubicBezTo>
                  <a:pt x="3148621" y="1320394"/>
                  <a:pt x="3200870" y="1323504"/>
                  <a:pt x="3268048" y="1330347"/>
                </a:cubicBezTo>
                <a:cubicBezTo>
                  <a:pt x="3279244" y="1331591"/>
                  <a:pt x="3291062" y="1332835"/>
                  <a:pt x="3302880" y="1334079"/>
                </a:cubicBezTo>
                <a:cubicBezTo>
                  <a:pt x="3376278" y="1342165"/>
                  <a:pt x="3463981" y="1354605"/>
                  <a:pt x="3557283" y="1372021"/>
                </a:cubicBezTo>
                <a:cubicBezTo>
                  <a:pt x="3568479" y="1373887"/>
                  <a:pt x="3580297" y="1376375"/>
                  <a:pt x="3591494" y="1378863"/>
                </a:cubicBezTo>
                <a:cubicBezTo>
                  <a:pt x="3595226" y="1379485"/>
                  <a:pt x="3598336" y="1380107"/>
                  <a:pt x="3602068" y="1380729"/>
                </a:cubicBezTo>
                <a:cubicBezTo>
                  <a:pt x="3688527" y="1398768"/>
                  <a:pt x="3784939" y="1423026"/>
                  <a:pt x="3880107" y="1455371"/>
                </a:cubicBezTo>
                <a:cubicBezTo>
                  <a:pt x="3891303" y="1459103"/>
                  <a:pt x="3901877" y="1463457"/>
                  <a:pt x="3913073" y="1467189"/>
                </a:cubicBezTo>
                <a:cubicBezTo>
                  <a:pt x="3957858" y="1483361"/>
                  <a:pt x="4002021" y="1501400"/>
                  <a:pt x="4044318" y="1521304"/>
                </a:cubicBezTo>
                <a:cubicBezTo>
                  <a:pt x="4010107" y="1561735"/>
                  <a:pt x="3940442" y="1650060"/>
                  <a:pt x="3911207" y="1720348"/>
                </a:cubicBezTo>
                <a:cubicBezTo>
                  <a:pt x="3870777" y="1818004"/>
                  <a:pt x="3914317" y="1911305"/>
                  <a:pt x="3916183" y="1915037"/>
                </a:cubicBezTo>
                <a:lnTo>
                  <a:pt x="3916183" y="1915037"/>
                </a:lnTo>
                <a:cubicBezTo>
                  <a:pt x="3926136" y="1936186"/>
                  <a:pt x="3946662" y="1961066"/>
                  <a:pt x="3977763" y="1991545"/>
                </a:cubicBezTo>
                <a:cubicBezTo>
                  <a:pt x="3985849" y="1999631"/>
                  <a:pt x="3994557" y="2007717"/>
                  <a:pt x="4003887" y="2016425"/>
                </a:cubicBezTo>
                <a:cubicBezTo>
                  <a:pt x="4011973" y="2023889"/>
                  <a:pt x="4020681" y="2031975"/>
                  <a:pt x="4030634" y="2040061"/>
                </a:cubicBezTo>
                <a:cubicBezTo>
                  <a:pt x="4048050" y="2054990"/>
                  <a:pt x="4065466" y="2069296"/>
                  <a:pt x="4082260" y="2082358"/>
                </a:cubicBezTo>
                <a:cubicBezTo>
                  <a:pt x="4132644" y="2122167"/>
                  <a:pt x="4181160" y="2153890"/>
                  <a:pt x="4227189" y="2180014"/>
                </a:cubicBezTo>
                <a:cubicBezTo>
                  <a:pt x="4237763" y="2186234"/>
                  <a:pt x="4248338" y="2191210"/>
                  <a:pt x="4258290" y="2196808"/>
                </a:cubicBezTo>
                <a:cubicBezTo>
                  <a:pt x="4362166" y="2250301"/>
                  <a:pt x="4452357" y="2272072"/>
                  <a:pt x="4525133" y="2278292"/>
                </a:cubicBezTo>
                <a:cubicBezTo>
                  <a:pt x="4535707" y="2278914"/>
                  <a:pt x="4545659" y="2279536"/>
                  <a:pt x="4555611" y="2280158"/>
                </a:cubicBezTo>
                <a:cubicBezTo>
                  <a:pt x="4564941" y="2280158"/>
                  <a:pt x="4574272" y="2280158"/>
                  <a:pt x="4582980" y="2280158"/>
                </a:cubicBezTo>
                <a:cubicBezTo>
                  <a:pt x="4717334" y="2277048"/>
                  <a:pt x="4794464" y="2223555"/>
                  <a:pt x="4797573" y="2221067"/>
                </a:cubicBezTo>
                <a:lnTo>
                  <a:pt x="4801306" y="2218579"/>
                </a:lnTo>
                <a:lnTo>
                  <a:pt x="4803794" y="2214847"/>
                </a:lnTo>
                <a:cubicBezTo>
                  <a:pt x="4808148" y="2208005"/>
                  <a:pt x="5258484" y="1500778"/>
                  <a:pt x="5519107" y="1360203"/>
                </a:cubicBezTo>
                <a:lnTo>
                  <a:pt x="5585040" y="1324748"/>
                </a:lnTo>
                <a:lnTo>
                  <a:pt x="5509777" y="1319150"/>
                </a:lnTo>
                <a:cubicBezTo>
                  <a:pt x="5504801" y="1319150"/>
                  <a:pt x="5027096" y="1281208"/>
                  <a:pt x="4801306" y="1042977"/>
                </a:cubicBezTo>
                <a:cubicBezTo>
                  <a:pt x="4813746" y="1018719"/>
                  <a:pt x="4838626" y="966470"/>
                  <a:pt x="4855421" y="897427"/>
                </a:cubicBezTo>
                <a:cubicBezTo>
                  <a:pt x="4885899" y="772402"/>
                  <a:pt x="4875325" y="652976"/>
                  <a:pt x="4825564" y="552210"/>
                </a:cubicBezTo>
                <a:cubicBezTo>
                  <a:pt x="4805038" y="511158"/>
                  <a:pt x="4740349" y="404794"/>
                  <a:pt x="4581114" y="304028"/>
                </a:cubicBezTo>
                <a:cubicBezTo>
                  <a:pt x="4426233" y="205750"/>
                  <a:pt x="4225945" y="139817"/>
                  <a:pt x="3986471" y="106850"/>
                </a:cubicBezTo>
                <a:lnTo>
                  <a:pt x="3988337" y="103740"/>
                </a:lnTo>
                <a:cubicBezTo>
                  <a:pt x="4009485" y="74506"/>
                  <a:pt x="4002643" y="33453"/>
                  <a:pt x="3973409" y="12304"/>
                </a:cubicBezTo>
                <a:cubicBezTo>
                  <a:pt x="3944174" y="-8844"/>
                  <a:pt x="3903121" y="-2002"/>
                  <a:pt x="3881973" y="27233"/>
                </a:cubicBezTo>
                <a:lnTo>
                  <a:pt x="2792209" y="1546184"/>
                </a:lnTo>
                <a:lnTo>
                  <a:pt x="1703067" y="29721"/>
                </a:lnTo>
                <a:cubicBezTo>
                  <a:pt x="1681919" y="486"/>
                  <a:pt x="1640866" y="-6356"/>
                  <a:pt x="1611631" y="14792"/>
                </a:cubicBezTo>
                <a:cubicBezTo>
                  <a:pt x="1582397" y="35941"/>
                  <a:pt x="1575555" y="76994"/>
                  <a:pt x="1596703" y="106228"/>
                </a:cubicBezTo>
                <a:lnTo>
                  <a:pt x="1598569" y="109338"/>
                </a:lnTo>
                <a:cubicBezTo>
                  <a:pt x="1359095" y="142305"/>
                  <a:pt x="1158807" y="208238"/>
                  <a:pt x="1003926" y="306516"/>
                </a:cubicBezTo>
                <a:cubicBezTo>
                  <a:pt x="844069" y="407282"/>
                  <a:pt x="780002" y="513646"/>
                  <a:pt x="759476" y="554698"/>
                </a:cubicBezTo>
                <a:cubicBezTo>
                  <a:pt x="709715" y="655464"/>
                  <a:pt x="699141" y="774890"/>
                  <a:pt x="729619" y="899915"/>
                </a:cubicBezTo>
                <a:cubicBezTo>
                  <a:pt x="746414" y="968958"/>
                  <a:pt x="771294" y="1021207"/>
                  <a:pt x="783734" y="1045465"/>
                </a:cubicBezTo>
                <a:cubicBezTo>
                  <a:pt x="557944" y="1283696"/>
                  <a:pt x="80239" y="1321016"/>
                  <a:pt x="75263" y="1321638"/>
                </a:cubicBezTo>
                <a:lnTo>
                  <a:pt x="0" y="1327236"/>
                </a:lnTo>
                <a:lnTo>
                  <a:pt x="65933" y="1362691"/>
                </a:lnTo>
                <a:cubicBezTo>
                  <a:pt x="326556" y="1503266"/>
                  <a:pt x="776892" y="2210493"/>
                  <a:pt x="781246" y="2217335"/>
                </a:cubicBezTo>
                <a:lnTo>
                  <a:pt x="783734" y="2221067"/>
                </a:lnTo>
                <a:lnTo>
                  <a:pt x="787466" y="2223555"/>
                </a:lnTo>
                <a:cubicBezTo>
                  <a:pt x="790576" y="2226043"/>
                  <a:pt x="867706" y="2278914"/>
                  <a:pt x="1002060" y="2282646"/>
                </a:cubicBezTo>
                <a:cubicBezTo>
                  <a:pt x="1035027" y="2283268"/>
                  <a:pt x="1074214" y="2280780"/>
                  <a:pt x="1117754" y="2273316"/>
                </a:cubicBezTo>
                <a:cubicBezTo>
                  <a:pt x="1130817" y="2270828"/>
                  <a:pt x="1144501" y="2268340"/>
                  <a:pt x="1158185" y="2264608"/>
                </a:cubicBezTo>
                <a:cubicBezTo>
                  <a:pt x="1231582" y="2245947"/>
                  <a:pt x="1316798" y="2211115"/>
                  <a:pt x="1411344" y="2150780"/>
                </a:cubicBezTo>
                <a:cubicBezTo>
                  <a:pt x="1421296" y="2144559"/>
                  <a:pt x="1430626" y="2138339"/>
                  <a:pt x="1440578" y="2131497"/>
                </a:cubicBezTo>
                <a:cubicBezTo>
                  <a:pt x="1461105" y="2117191"/>
                  <a:pt x="1482253" y="2102263"/>
                  <a:pt x="1503401" y="2085468"/>
                </a:cubicBezTo>
                <a:cubicBezTo>
                  <a:pt x="1520196" y="2072406"/>
                  <a:pt x="1537612" y="2058100"/>
                  <a:pt x="1555028" y="2043172"/>
                </a:cubicBezTo>
                <a:cubicBezTo>
                  <a:pt x="1607277" y="1997765"/>
                  <a:pt x="1641488" y="1962310"/>
                  <a:pt x="1660148" y="1934320"/>
                </a:cubicBezTo>
                <a:cubicBezTo>
                  <a:pt x="1663880" y="1928721"/>
                  <a:pt x="1666990" y="1923123"/>
                  <a:pt x="1669478" y="1918147"/>
                </a:cubicBezTo>
                <a:lnTo>
                  <a:pt x="1669478" y="1918147"/>
                </a:lnTo>
                <a:cubicBezTo>
                  <a:pt x="1669478" y="1918147"/>
                  <a:pt x="1673833" y="1908817"/>
                  <a:pt x="1678187" y="1895133"/>
                </a:cubicBezTo>
                <a:cubicBezTo>
                  <a:pt x="1689383" y="1860922"/>
                  <a:pt x="1703067" y="1793123"/>
                  <a:pt x="1674455" y="1723458"/>
                </a:cubicBezTo>
                <a:cubicBezTo>
                  <a:pt x="1645220" y="1653171"/>
                  <a:pt x="1575555" y="1564845"/>
                  <a:pt x="1541344" y="1524414"/>
                </a:cubicBezTo>
                <a:cubicBezTo>
                  <a:pt x="1617852" y="1488337"/>
                  <a:pt x="1699335" y="1458481"/>
                  <a:pt x="1780197" y="1434845"/>
                </a:cubicBezTo>
                <a:cubicBezTo>
                  <a:pt x="1791393" y="1431734"/>
                  <a:pt x="1802589" y="1428002"/>
                  <a:pt x="1813785" y="1424892"/>
                </a:cubicBezTo>
                <a:cubicBezTo>
                  <a:pt x="1872254" y="1408720"/>
                  <a:pt x="1929479" y="1395036"/>
                  <a:pt x="1983594" y="1383839"/>
                </a:cubicBezTo>
                <a:cubicBezTo>
                  <a:pt x="2029001" y="1374509"/>
                  <a:pt x="2072542" y="1366423"/>
                  <a:pt x="2115461" y="1359581"/>
                </a:cubicBezTo>
                <a:cubicBezTo>
                  <a:pt x="2127279" y="1357715"/>
                  <a:pt x="2139097" y="1355849"/>
                  <a:pt x="2150293" y="1353983"/>
                </a:cubicBezTo>
                <a:cubicBezTo>
                  <a:pt x="2295844" y="1332213"/>
                  <a:pt x="2415270" y="1324126"/>
                  <a:pt x="2467519" y="1321016"/>
                </a:cubicBezTo>
                <a:lnTo>
                  <a:pt x="2522878" y="1398146"/>
                </a:lnTo>
                <a:lnTo>
                  <a:pt x="2566419" y="1458481"/>
                </a:lnTo>
                <a:lnTo>
                  <a:pt x="2712592" y="1661879"/>
                </a:lnTo>
                <a:lnTo>
                  <a:pt x="2611826" y="1802453"/>
                </a:lnTo>
                <a:lnTo>
                  <a:pt x="2581969" y="1844128"/>
                </a:lnTo>
                <a:lnTo>
                  <a:pt x="2206896" y="2366617"/>
                </a:lnTo>
                <a:lnTo>
                  <a:pt x="2182638" y="2400206"/>
                </a:lnTo>
                <a:lnTo>
                  <a:pt x="2062590" y="2567527"/>
                </a:lnTo>
                <a:lnTo>
                  <a:pt x="2040197" y="2598628"/>
                </a:lnTo>
                <a:lnTo>
                  <a:pt x="1994790" y="2661451"/>
                </a:lnTo>
                <a:cubicBezTo>
                  <a:pt x="1979862" y="2682599"/>
                  <a:pt x="1978618" y="2709968"/>
                  <a:pt x="1990436" y="2731116"/>
                </a:cubicBezTo>
                <a:cubicBezTo>
                  <a:pt x="1994790" y="2739824"/>
                  <a:pt x="2001633" y="2747289"/>
                  <a:pt x="2009719" y="2752887"/>
                </a:cubicBezTo>
                <a:cubicBezTo>
                  <a:pt x="2038953" y="2774035"/>
                  <a:pt x="2080006" y="2767193"/>
                  <a:pt x="2101154" y="2737958"/>
                </a:cubicBezTo>
                <a:lnTo>
                  <a:pt x="2111107" y="2723652"/>
                </a:lnTo>
                <a:lnTo>
                  <a:pt x="2133499" y="2692552"/>
                </a:lnTo>
                <a:lnTo>
                  <a:pt x="2241107" y="2542025"/>
                </a:lnTo>
                <a:lnTo>
                  <a:pt x="2265365" y="2508436"/>
                </a:lnTo>
                <a:lnTo>
                  <a:pt x="2606228" y="2033841"/>
                </a:lnTo>
                <a:lnTo>
                  <a:pt x="2636084" y="1992167"/>
                </a:lnTo>
                <a:lnTo>
                  <a:pt x="2792831" y="1773841"/>
                </a:lnTo>
                <a:lnTo>
                  <a:pt x="2895463" y="1916903"/>
                </a:lnTo>
                <a:lnTo>
                  <a:pt x="2930296" y="1966042"/>
                </a:lnTo>
                <a:lnTo>
                  <a:pt x="3133693" y="2249057"/>
                </a:lnTo>
                <a:lnTo>
                  <a:pt x="3162928" y="2290110"/>
                </a:lnTo>
                <a:lnTo>
                  <a:pt x="3279866" y="2453077"/>
                </a:lnTo>
                <a:lnTo>
                  <a:pt x="3306612" y="2490398"/>
                </a:lnTo>
                <a:lnTo>
                  <a:pt x="3417330" y="2644657"/>
                </a:lnTo>
                <a:lnTo>
                  <a:pt x="3441589" y="2678867"/>
                </a:lnTo>
                <a:lnTo>
                  <a:pt x="3484508" y="2738580"/>
                </a:lnTo>
                <a:close/>
                <a:moveTo>
                  <a:pt x="2083116" y="2731738"/>
                </a:moveTo>
                <a:cubicBezTo>
                  <a:pt x="2083116" y="2731738"/>
                  <a:pt x="2082494" y="2736714"/>
                  <a:pt x="2082494" y="2736714"/>
                </a:cubicBezTo>
                <a:cubicBezTo>
                  <a:pt x="2082494" y="2736714"/>
                  <a:pt x="2081872" y="2734848"/>
                  <a:pt x="2080628" y="2732360"/>
                </a:cubicBezTo>
                <a:cubicBezTo>
                  <a:pt x="2079384" y="2729872"/>
                  <a:pt x="2078140" y="2726140"/>
                  <a:pt x="2075652" y="2721786"/>
                </a:cubicBezTo>
                <a:cubicBezTo>
                  <a:pt x="2071298" y="2713078"/>
                  <a:pt x="2065700" y="2701882"/>
                  <a:pt x="2056992" y="2695040"/>
                </a:cubicBezTo>
                <a:cubicBezTo>
                  <a:pt x="2055126" y="2693173"/>
                  <a:pt x="2052637" y="2691930"/>
                  <a:pt x="2050149" y="2690686"/>
                </a:cubicBezTo>
                <a:cubicBezTo>
                  <a:pt x="2047661" y="2689442"/>
                  <a:pt x="2045173" y="2688197"/>
                  <a:pt x="2042685" y="2687575"/>
                </a:cubicBezTo>
                <a:cubicBezTo>
                  <a:pt x="2040197" y="2686953"/>
                  <a:pt x="2037709" y="2686332"/>
                  <a:pt x="2035221" y="2685709"/>
                </a:cubicBezTo>
                <a:cubicBezTo>
                  <a:pt x="2033977" y="2685709"/>
                  <a:pt x="2032733" y="2685709"/>
                  <a:pt x="2031489" y="2685709"/>
                </a:cubicBezTo>
                <a:cubicBezTo>
                  <a:pt x="2030245" y="2685709"/>
                  <a:pt x="2029001" y="2685709"/>
                  <a:pt x="2027757" y="2685709"/>
                </a:cubicBezTo>
                <a:cubicBezTo>
                  <a:pt x="2025269" y="2685709"/>
                  <a:pt x="2023403" y="2685709"/>
                  <a:pt x="2020915" y="2685709"/>
                </a:cubicBezTo>
                <a:cubicBezTo>
                  <a:pt x="2019049" y="2685709"/>
                  <a:pt x="2017183" y="2685709"/>
                  <a:pt x="2015939" y="2685709"/>
                </a:cubicBezTo>
                <a:cubicBezTo>
                  <a:pt x="2012829" y="2685709"/>
                  <a:pt x="2010963" y="2685709"/>
                  <a:pt x="2010963" y="2685709"/>
                </a:cubicBezTo>
                <a:cubicBezTo>
                  <a:pt x="2010963" y="2685709"/>
                  <a:pt x="2012207" y="2684465"/>
                  <a:pt x="2014695" y="2683221"/>
                </a:cubicBezTo>
                <a:cubicBezTo>
                  <a:pt x="2015939" y="2682599"/>
                  <a:pt x="2017805" y="2681355"/>
                  <a:pt x="2019671" y="2680733"/>
                </a:cubicBezTo>
                <a:cubicBezTo>
                  <a:pt x="2021537" y="2679489"/>
                  <a:pt x="2024025" y="2678867"/>
                  <a:pt x="2026513" y="2678245"/>
                </a:cubicBezTo>
                <a:cubicBezTo>
                  <a:pt x="2029001" y="2677623"/>
                  <a:pt x="2032111" y="2677001"/>
                  <a:pt x="2035221" y="2676379"/>
                </a:cubicBezTo>
                <a:cubicBezTo>
                  <a:pt x="2038331" y="2676379"/>
                  <a:pt x="2041441" y="2676379"/>
                  <a:pt x="2045173" y="2676379"/>
                </a:cubicBezTo>
                <a:cubicBezTo>
                  <a:pt x="2047039" y="2676379"/>
                  <a:pt x="2048905" y="2676379"/>
                  <a:pt x="2050772" y="2677623"/>
                </a:cubicBezTo>
                <a:cubicBezTo>
                  <a:pt x="2052637" y="2677623"/>
                  <a:pt x="2054503" y="2678867"/>
                  <a:pt x="2056370" y="2679489"/>
                </a:cubicBezTo>
                <a:cubicBezTo>
                  <a:pt x="2060102" y="2680733"/>
                  <a:pt x="2063212" y="2683221"/>
                  <a:pt x="2066322" y="2685087"/>
                </a:cubicBezTo>
                <a:cubicBezTo>
                  <a:pt x="2072542" y="2690063"/>
                  <a:pt x="2076274" y="2696284"/>
                  <a:pt x="2079384" y="2702504"/>
                </a:cubicBezTo>
                <a:cubicBezTo>
                  <a:pt x="2081872" y="2708724"/>
                  <a:pt x="2083738" y="2714944"/>
                  <a:pt x="2084360" y="2719920"/>
                </a:cubicBezTo>
                <a:cubicBezTo>
                  <a:pt x="2084360" y="2724896"/>
                  <a:pt x="2084360" y="2729250"/>
                  <a:pt x="2084360" y="2732360"/>
                </a:cubicBezTo>
                <a:close/>
                <a:moveTo>
                  <a:pt x="3503168" y="2719298"/>
                </a:moveTo>
                <a:cubicBezTo>
                  <a:pt x="3503168" y="2714322"/>
                  <a:pt x="3505034" y="2708102"/>
                  <a:pt x="3508144" y="2701882"/>
                </a:cubicBezTo>
                <a:cubicBezTo>
                  <a:pt x="3510632" y="2695662"/>
                  <a:pt x="3514986" y="2689442"/>
                  <a:pt x="3521206" y="2684465"/>
                </a:cubicBezTo>
                <a:cubicBezTo>
                  <a:pt x="3524316" y="2681977"/>
                  <a:pt x="3527426" y="2680111"/>
                  <a:pt x="3531158" y="2678867"/>
                </a:cubicBezTo>
                <a:cubicBezTo>
                  <a:pt x="3533024" y="2678245"/>
                  <a:pt x="3534891" y="2677623"/>
                  <a:pt x="3536757" y="2677001"/>
                </a:cubicBezTo>
                <a:cubicBezTo>
                  <a:pt x="3538623" y="2677001"/>
                  <a:pt x="3540489" y="2676379"/>
                  <a:pt x="3542355" y="2675757"/>
                </a:cubicBezTo>
                <a:cubicBezTo>
                  <a:pt x="3546087" y="2675757"/>
                  <a:pt x="3549197" y="2675757"/>
                  <a:pt x="3552307" y="2675757"/>
                </a:cubicBezTo>
                <a:cubicBezTo>
                  <a:pt x="3555417" y="2675757"/>
                  <a:pt x="3558527" y="2677001"/>
                  <a:pt x="3561015" y="2677623"/>
                </a:cubicBezTo>
                <a:cubicBezTo>
                  <a:pt x="3563503" y="2678245"/>
                  <a:pt x="3565991" y="2679489"/>
                  <a:pt x="3567857" y="2680111"/>
                </a:cubicBezTo>
                <a:cubicBezTo>
                  <a:pt x="3569723" y="2680733"/>
                  <a:pt x="3571589" y="2681977"/>
                  <a:pt x="3572833" y="2682599"/>
                </a:cubicBezTo>
                <a:cubicBezTo>
                  <a:pt x="3575321" y="2684465"/>
                  <a:pt x="3576565" y="2685087"/>
                  <a:pt x="3576565" y="2685087"/>
                </a:cubicBezTo>
                <a:cubicBezTo>
                  <a:pt x="3576565" y="2685087"/>
                  <a:pt x="3574699" y="2685087"/>
                  <a:pt x="3571589" y="2685087"/>
                </a:cubicBezTo>
                <a:cubicBezTo>
                  <a:pt x="3570345" y="2685087"/>
                  <a:pt x="3568479" y="2685087"/>
                  <a:pt x="3566613" y="2685087"/>
                </a:cubicBezTo>
                <a:cubicBezTo>
                  <a:pt x="3564747" y="2685087"/>
                  <a:pt x="3562259" y="2685087"/>
                  <a:pt x="3559771" y="2685087"/>
                </a:cubicBezTo>
                <a:cubicBezTo>
                  <a:pt x="3558527" y="2685087"/>
                  <a:pt x="3557283" y="2685087"/>
                  <a:pt x="3556039" y="2685087"/>
                </a:cubicBezTo>
                <a:cubicBezTo>
                  <a:pt x="3554795" y="2685087"/>
                  <a:pt x="3553551" y="2685087"/>
                  <a:pt x="3552307" y="2685087"/>
                </a:cubicBezTo>
                <a:cubicBezTo>
                  <a:pt x="3549819" y="2685087"/>
                  <a:pt x="3547331" y="2685709"/>
                  <a:pt x="3544843" y="2686953"/>
                </a:cubicBezTo>
                <a:cubicBezTo>
                  <a:pt x="3542355" y="2687575"/>
                  <a:pt x="3539867" y="2688819"/>
                  <a:pt x="3537379" y="2690063"/>
                </a:cubicBezTo>
                <a:cubicBezTo>
                  <a:pt x="3534891" y="2691307"/>
                  <a:pt x="3532403" y="2692552"/>
                  <a:pt x="3530536" y="2694417"/>
                </a:cubicBezTo>
                <a:cubicBezTo>
                  <a:pt x="3521828" y="2701260"/>
                  <a:pt x="3516230" y="2712456"/>
                  <a:pt x="3511876" y="2721164"/>
                </a:cubicBezTo>
                <a:cubicBezTo>
                  <a:pt x="3510010" y="2725518"/>
                  <a:pt x="3508144" y="2729250"/>
                  <a:pt x="3506900" y="2731738"/>
                </a:cubicBezTo>
                <a:cubicBezTo>
                  <a:pt x="3505656" y="2734226"/>
                  <a:pt x="3505034" y="2736092"/>
                  <a:pt x="3505034" y="2736092"/>
                </a:cubicBezTo>
                <a:cubicBezTo>
                  <a:pt x="3505034" y="2736092"/>
                  <a:pt x="3505034" y="2734226"/>
                  <a:pt x="3504412" y="2731116"/>
                </a:cubicBezTo>
                <a:cubicBezTo>
                  <a:pt x="3504412" y="2728006"/>
                  <a:pt x="3504412" y="2723652"/>
                  <a:pt x="3504412" y="2718676"/>
                </a:cubicBezTo>
                <a:close/>
                <a:moveTo>
                  <a:pt x="3561637" y="1057284"/>
                </a:moveTo>
                <a:cubicBezTo>
                  <a:pt x="3583407" y="1029915"/>
                  <a:pt x="3607044" y="1000680"/>
                  <a:pt x="3633790" y="970202"/>
                </a:cubicBezTo>
                <a:cubicBezTo>
                  <a:pt x="3669867" y="927905"/>
                  <a:pt x="3710920" y="870680"/>
                  <a:pt x="3753838" y="805991"/>
                </a:cubicBezTo>
                <a:cubicBezTo>
                  <a:pt x="3830968" y="825895"/>
                  <a:pt x="3916183" y="850776"/>
                  <a:pt x="4000155" y="880632"/>
                </a:cubicBezTo>
                <a:cubicBezTo>
                  <a:pt x="3967810" y="954652"/>
                  <a:pt x="3928002" y="1042355"/>
                  <a:pt x="3888193" y="1124461"/>
                </a:cubicBezTo>
                <a:cubicBezTo>
                  <a:pt x="3778719" y="1096470"/>
                  <a:pt x="3664269" y="1074078"/>
                  <a:pt x="3562259" y="1057284"/>
                </a:cubicBezTo>
                <a:close/>
                <a:moveTo>
                  <a:pt x="4034988" y="1469677"/>
                </a:moveTo>
                <a:cubicBezTo>
                  <a:pt x="3954126" y="1433600"/>
                  <a:pt x="3862069" y="1401878"/>
                  <a:pt x="3760059" y="1374509"/>
                </a:cubicBezTo>
                <a:cubicBezTo>
                  <a:pt x="3791159" y="1327858"/>
                  <a:pt x="3840298" y="1233313"/>
                  <a:pt x="3890681" y="1129437"/>
                </a:cubicBezTo>
                <a:cubicBezTo>
                  <a:pt x="4005131" y="1158671"/>
                  <a:pt x="4113983" y="1194748"/>
                  <a:pt x="4195467" y="1238289"/>
                </a:cubicBezTo>
                <a:cubicBezTo>
                  <a:pt x="4153792" y="1342787"/>
                  <a:pt x="4107141" y="1451017"/>
                  <a:pt x="4087859" y="1494558"/>
                </a:cubicBezTo>
                <a:cubicBezTo>
                  <a:pt x="4071064" y="1485849"/>
                  <a:pt x="4053648" y="1477763"/>
                  <a:pt x="4035609" y="1469677"/>
                </a:cubicBezTo>
                <a:close/>
                <a:moveTo>
                  <a:pt x="4638961" y="1652549"/>
                </a:moveTo>
                <a:cubicBezTo>
                  <a:pt x="4625277" y="1674941"/>
                  <a:pt x="4610348" y="1700443"/>
                  <a:pt x="4595420" y="1728434"/>
                </a:cubicBezTo>
                <a:cubicBezTo>
                  <a:pt x="4553123" y="1697955"/>
                  <a:pt x="4538817" y="1671209"/>
                  <a:pt x="4533841" y="1655659"/>
                </a:cubicBezTo>
                <a:cubicBezTo>
                  <a:pt x="4574894" y="1577907"/>
                  <a:pt x="4609104" y="1493936"/>
                  <a:pt x="4637717" y="1416806"/>
                </a:cubicBezTo>
                <a:cubicBezTo>
                  <a:pt x="4652023" y="1446041"/>
                  <a:pt x="4677525" y="1473409"/>
                  <a:pt x="4709248" y="1498290"/>
                </a:cubicBezTo>
                <a:cubicBezTo>
                  <a:pt x="4711736" y="1500156"/>
                  <a:pt x="4714846" y="1502644"/>
                  <a:pt x="4717956" y="1504510"/>
                </a:cubicBezTo>
                <a:cubicBezTo>
                  <a:pt x="4691832" y="1559869"/>
                  <a:pt x="4664463" y="1612118"/>
                  <a:pt x="4638961" y="1652549"/>
                </a:cubicBezTo>
                <a:close/>
                <a:moveTo>
                  <a:pt x="4641449" y="1393170"/>
                </a:moveTo>
                <a:cubicBezTo>
                  <a:pt x="4632119" y="1369533"/>
                  <a:pt x="4589822" y="1273122"/>
                  <a:pt x="4485324" y="1165514"/>
                </a:cubicBezTo>
                <a:cubicBezTo>
                  <a:pt x="4487190" y="1160538"/>
                  <a:pt x="4489056" y="1155561"/>
                  <a:pt x="4490922" y="1150585"/>
                </a:cubicBezTo>
                <a:cubicBezTo>
                  <a:pt x="4509582" y="1102690"/>
                  <a:pt x="4533219" y="1049819"/>
                  <a:pt x="4558099" y="995082"/>
                </a:cubicBezTo>
                <a:cubicBezTo>
                  <a:pt x="4688100" y="1175466"/>
                  <a:pt x="4692454" y="1237045"/>
                  <a:pt x="4692454" y="1241399"/>
                </a:cubicBezTo>
                <a:cubicBezTo>
                  <a:pt x="4679392" y="1283074"/>
                  <a:pt x="4662597" y="1335945"/>
                  <a:pt x="4641449" y="1393792"/>
                </a:cubicBezTo>
                <a:close/>
                <a:moveTo>
                  <a:pt x="4556233" y="1600922"/>
                </a:moveTo>
                <a:cubicBezTo>
                  <a:pt x="4548769" y="1617094"/>
                  <a:pt x="4540683" y="1632644"/>
                  <a:pt x="4532597" y="1648194"/>
                </a:cubicBezTo>
                <a:lnTo>
                  <a:pt x="4529487" y="1654414"/>
                </a:lnTo>
                <a:cubicBezTo>
                  <a:pt x="4496520" y="1716616"/>
                  <a:pt x="4459821" y="1773841"/>
                  <a:pt x="4419391" y="1820491"/>
                </a:cubicBezTo>
                <a:cubicBezTo>
                  <a:pt x="4416903" y="1791879"/>
                  <a:pt x="4400108" y="1757046"/>
                  <a:pt x="4367142" y="1712884"/>
                </a:cubicBezTo>
                <a:cubicBezTo>
                  <a:pt x="4362788" y="1706663"/>
                  <a:pt x="4357811" y="1700443"/>
                  <a:pt x="4352836" y="1694223"/>
                </a:cubicBezTo>
                <a:cubicBezTo>
                  <a:pt x="4407573" y="1607142"/>
                  <a:pt x="4417525" y="1525036"/>
                  <a:pt x="4428721" y="1431112"/>
                </a:cubicBezTo>
                <a:cubicBezTo>
                  <a:pt x="4430587" y="1417428"/>
                  <a:pt x="4431831" y="1403122"/>
                  <a:pt x="4433697" y="1388816"/>
                </a:cubicBezTo>
                <a:cubicBezTo>
                  <a:pt x="4537573" y="1460347"/>
                  <a:pt x="4558721" y="1498912"/>
                  <a:pt x="4556855" y="1600922"/>
                </a:cubicBezTo>
                <a:close/>
                <a:moveTo>
                  <a:pt x="4429343" y="1381352"/>
                </a:moveTo>
                <a:cubicBezTo>
                  <a:pt x="4396999" y="1359581"/>
                  <a:pt x="4357811" y="1334079"/>
                  <a:pt x="4308673" y="1303600"/>
                </a:cubicBezTo>
                <a:cubicBezTo>
                  <a:pt x="4286281" y="1289294"/>
                  <a:pt x="4262022" y="1274366"/>
                  <a:pt x="4235897" y="1257571"/>
                </a:cubicBezTo>
                <a:cubicBezTo>
                  <a:pt x="4224701" y="1250729"/>
                  <a:pt x="4212883" y="1243265"/>
                  <a:pt x="4200443" y="1236423"/>
                </a:cubicBezTo>
                <a:cubicBezTo>
                  <a:pt x="4230299" y="1161781"/>
                  <a:pt x="4257046" y="1089628"/>
                  <a:pt x="4269486" y="1043599"/>
                </a:cubicBezTo>
                <a:cubicBezTo>
                  <a:pt x="4271974" y="1033647"/>
                  <a:pt x="4276328" y="1022451"/>
                  <a:pt x="4281304" y="1009389"/>
                </a:cubicBezTo>
                <a:cubicBezTo>
                  <a:pt x="4364654" y="1059772"/>
                  <a:pt x="4429965" y="1114509"/>
                  <a:pt x="4480348" y="1166758"/>
                </a:cubicBezTo>
                <a:cubicBezTo>
                  <a:pt x="4450492" y="1246997"/>
                  <a:pt x="4438051" y="1317906"/>
                  <a:pt x="4429343" y="1381974"/>
                </a:cubicBezTo>
                <a:close/>
                <a:moveTo>
                  <a:pt x="4255802" y="1724080"/>
                </a:moveTo>
                <a:cubicBezTo>
                  <a:pt x="4265754" y="1707285"/>
                  <a:pt x="4275084" y="1692357"/>
                  <a:pt x="4281926" y="1682405"/>
                </a:cubicBezTo>
                <a:cubicBezTo>
                  <a:pt x="4299964" y="1700443"/>
                  <a:pt x="4316759" y="1719726"/>
                  <a:pt x="4331687" y="1739630"/>
                </a:cubicBezTo>
                <a:cubicBezTo>
                  <a:pt x="4332309" y="1740874"/>
                  <a:pt x="4333553" y="1742118"/>
                  <a:pt x="4334175" y="1743362"/>
                </a:cubicBezTo>
                <a:cubicBezTo>
                  <a:pt x="4320491" y="1743362"/>
                  <a:pt x="4296233" y="1740252"/>
                  <a:pt x="4255802" y="1724702"/>
                </a:cubicBezTo>
                <a:close/>
                <a:moveTo>
                  <a:pt x="4327333" y="1901975"/>
                </a:moveTo>
                <a:cubicBezTo>
                  <a:pt x="4323601" y="1913793"/>
                  <a:pt x="4317381" y="1928721"/>
                  <a:pt x="4309917" y="1945516"/>
                </a:cubicBezTo>
                <a:cubicBezTo>
                  <a:pt x="4283170" y="1929966"/>
                  <a:pt x="4260778" y="1915037"/>
                  <a:pt x="4243362" y="1902597"/>
                </a:cubicBezTo>
                <a:cubicBezTo>
                  <a:pt x="4273840" y="1904463"/>
                  <a:pt x="4302453" y="1904463"/>
                  <a:pt x="4327333" y="1901975"/>
                </a:cubicBezTo>
                <a:close/>
                <a:moveTo>
                  <a:pt x="4278816" y="1002547"/>
                </a:moveTo>
                <a:cubicBezTo>
                  <a:pt x="4269486" y="996948"/>
                  <a:pt x="4259534" y="991350"/>
                  <a:pt x="4249582" y="985752"/>
                </a:cubicBezTo>
                <a:cubicBezTo>
                  <a:pt x="4175562" y="944078"/>
                  <a:pt x="4090968" y="908623"/>
                  <a:pt x="4005753" y="877522"/>
                </a:cubicBezTo>
                <a:cubicBezTo>
                  <a:pt x="4026280" y="830249"/>
                  <a:pt x="4043696" y="788575"/>
                  <a:pt x="4054892" y="758096"/>
                </a:cubicBezTo>
                <a:cubicBezTo>
                  <a:pt x="4064844" y="731350"/>
                  <a:pt x="4081639" y="697139"/>
                  <a:pt x="4102787" y="659196"/>
                </a:cubicBezTo>
                <a:cubicBezTo>
                  <a:pt x="4203553" y="700249"/>
                  <a:pt x="4303075" y="748766"/>
                  <a:pt x="4381448" y="804747"/>
                </a:cubicBezTo>
                <a:cubicBezTo>
                  <a:pt x="4337907" y="881876"/>
                  <a:pt x="4299964" y="952164"/>
                  <a:pt x="4278816" y="1001925"/>
                </a:cubicBezTo>
                <a:close/>
                <a:moveTo>
                  <a:pt x="4085371" y="1543697"/>
                </a:moveTo>
                <a:cubicBezTo>
                  <a:pt x="4105275" y="1554271"/>
                  <a:pt x="4124557" y="1564845"/>
                  <a:pt x="4143218" y="1576663"/>
                </a:cubicBezTo>
                <a:cubicBezTo>
                  <a:pt x="4131399" y="1595323"/>
                  <a:pt x="4113361" y="1625802"/>
                  <a:pt x="4095945" y="1661879"/>
                </a:cubicBezTo>
                <a:cubicBezTo>
                  <a:pt x="4049916" y="1653792"/>
                  <a:pt x="4013217" y="1662501"/>
                  <a:pt x="3987715" y="1673697"/>
                </a:cubicBezTo>
                <a:cubicBezTo>
                  <a:pt x="4021926" y="1620204"/>
                  <a:pt x="4064844" y="1567333"/>
                  <a:pt x="4085371" y="1543697"/>
                </a:cubicBezTo>
                <a:close/>
                <a:moveTo>
                  <a:pt x="4060490" y="2009583"/>
                </a:moveTo>
                <a:cubicBezTo>
                  <a:pt x="4060490" y="2009583"/>
                  <a:pt x="4060490" y="2009583"/>
                  <a:pt x="4060490" y="2009583"/>
                </a:cubicBezTo>
                <a:cubicBezTo>
                  <a:pt x="3987093" y="1946138"/>
                  <a:pt x="3964078" y="1913793"/>
                  <a:pt x="3957236" y="1898865"/>
                </a:cubicBezTo>
                <a:lnTo>
                  <a:pt x="3957236" y="1898865"/>
                </a:lnTo>
                <a:cubicBezTo>
                  <a:pt x="3957236" y="1898865"/>
                  <a:pt x="3955992" y="1896377"/>
                  <a:pt x="3954748" y="1892645"/>
                </a:cubicBezTo>
                <a:cubicBezTo>
                  <a:pt x="3954126" y="1890157"/>
                  <a:pt x="3954126" y="1888913"/>
                  <a:pt x="3954748" y="1888291"/>
                </a:cubicBezTo>
                <a:cubicBezTo>
                  <a:pt x="3955992" y="1887047"/>
                  <a:pt x="3965322" y="1880205"/>
                  <a:pt x="4008241" y="1880827"/>
                </a:cubicBezTo>
                <a:cubicBezTo>
                  <a:pt x="4041208" y="1881449"/>
                  <a:pt x="4082260" y="1886425"/>
                  <a:pt x="4126423" y="1891401"/>
                </a:cubicBezTo>
                <a:cubicBezTo>
                  <a:pt x="4101543" y="1929966"/>
                  <a:pt x="4074797" y="1982837"/>
                  <a:pt x="4061734" y="2010205"/>
                </a:cubicBezTo>
                <a:close/>
                <a:moveTo>
                  <a:pt x="4134510" y="1847860"/>
                </a:moveTo>
                <a:cubicBezTo>
                  <a:pt x="4107141" y="1844750"/>
                  <a:pt x="4081017" y="1841640"/>
                  <a:pt x="4057380" y="1839152"/>
                </a:cubicBezTo>
                <a:cubicBezTo>
                  <a:pt x="4052404" y="1782549"/>
                  <a:pt x="4074174" y="1718482"/>
                  <a:pt x="4098433" y="1666233"/>
                </a:cubicBezTo>
                <a:cubicBezTo>
                  <a:pt x="4118959" y="1669965"/>
                  <a:pt x="4141973" y="1677429"/>
                  <a:pt x="4166232" y="1689247"/>
                </a:cubicBezTo>
                <a:cubicBezTo>
                  <a:pt x="4199199" y="1705419"/>
                  <a:pt x="4225945" y="1717238"/>
                  <a:pt x="4248960" y="1725946"/>
                </a:cubicBezTo>
                <a:cubicBezTo>
                  <a:pt x="4228434" y="1762644"/>
                  <a:pt x="4207285" y="1809917"/>
                  <a:pt x="4202309" y="1855324"/>
                </a:cubicBezTo>
                <a:cubicBezTo>
                  <a:pt x="4179294" y="1852836"/>
                  <a:pt x="4156280" y="1850348"/>
                  <a:pt x="4134510" y="1847860"/>
                </a:cubicBezTo>
                <a:close/>
                <a:moveTo>
                  <a:pt x="4457334" y="2014559"/>
                </a:moveTo>
                <a:cubicBezTo>
                  <a:pt x="4420635" y="2093554"/>
                  <a:pt x="4388290" y="2163842"/>
                  <a:pt x="4367764" y="2199919"/>
                </a:cubicBezTo>
                <a:cubicBezTo>
                  <a:pt x="4321113" y="2182502"/>
                  <a:pt x="4271352" y="2158866"/>
                  <a:pt x="4217237" y="2125899"/>
                </a:cubicBezTo>
                <a:cubicBezTo>
                  <a:pt x="4235897" y="2094798"/>
                  <a:pt x="4283170" y="2013937"/>
                  <a:pt x="4311783" y="1951736"/>
                </a:cubicBezTo>
                <a:cubicBezTo>
                  <a:pt x="4353457" y="1975372"/>
                  <a:pt x="4403841" y="1999009"/>
                  <a:pt x="4457955" y="2013315"/>
                </a:cubicBezTo>
                <a:cubicBezTo>
                  <a:pt x="4457955" y="2013315"/>
                  <a:pt x="4457955" y="2013937"/>
                  <a:pt x="4457334" y="2014559"/>
                </a:cubicBezTo>
                <a:close/>
                <a:moveTo>
                  <a:pt x="4597286" y="1734654"/>
                </a:moveTo>
                <a:cubicBezTo>
                  <a:pt x="4617812" y="1748960"/>
                  <a:pt x="4643937" y="1764510"/>
                  <a:pt x="4678147" y="1780061"/>
                </a:cubicBezTo>
                <a:cubicBezTo>
                  <a:pt x="4697430" y="1788769"/>
                  <a:pt x="4717956" y="1796233"/>
                  <a:pt x="4738483" y="1803075"/>
                </a:cubicBezTo>
                <a:cubicBezTo>
                  <a:pt x="4690588" y="1877717"/>
                  <a:pt x="4643315" y="1961066"/>
                  <a:pt x="4602262" y="2035085"/>
                </a:cubicBezTo>
                <a:cubicBezTo>
                  <a:pt x="4553123" y="2029487"/>
                  <a:pt x="4505851" y="2020779"/>
                  <a:pt x="4464175" y="2010205"/>
                </a:cubicBezTo>
                <a:cubicBezTo>
                  <a:pt x="4504606" y="1921879"/>
                  <a:pt x="4552501" y="1818626"/>
                  <a:pt x="4597286" y="1734654"/>
                </a:cubicBezTo>
                <a:close/>
                <a:moveTo>
                  <a:pt x="4678770" y="2226043"/>
                </a:moveTo>
                <a:cubicBezTo>
                  <a:pt x="4651401" y="2232885"/>
                  <a:pt x="4617812" y="2238483"/>
                  <a:pt x="4579248" y="2239105"/>
                </a:cubicBezTo>
                <a:cubicBezTo>
                  <a:pt x="4556233" y="2239105"/>
                  <a:pt x="4530731" y="2238483"/>
                  <a:pt x="4502740" y="2234751"/>
                </a:cubicBezTo>
                <a:cubicBezTo>
                  <a:pt x="4518913" y="2202406"/>
                  <a:pt x="4556855" y="2127765"/>
                  <a:pt x="4604750" y="2040061"/>
                </a:cubicBezTo>
                <a:cubicBezTo>
                  <a:pt x="4666329" y="2046904"/>
                  <a:pt x="4730397" y="2048148"/>
                  <a:pt x="4790110" y="2040684"/>
                </a:cubicBezTo>
                <a:cubicBezTo>
                  <a:pt x="4739726" y="2127143"/>
                  <a:pt x="4699296" y="2193076"/>
                  <a:pt x="4678770" y="2226665"/>
                </a:cubicBezTo>
                <a:close/>
                <a:moveTo>
                  <a:pt x="4887765" y="2013315"/>
                </a:moveTo>
                <a:cubicBezTo>
                  <a:pt x="4860397" y="2023267"/>
                  <a:pt x="4829918" y="2030731"/>
                  <a:pt x="4798196" y="2035085"/>
                </a:cubicBezTo>
                <a:cubicBezTo>
                  <a:pt x="4821210" y="1995899"/>
                  <a:pt x="4845469" y="1952980"/>
                  <a:pt x="4871593" y="1906329"/>
                </a:cubicBezTo>
                <a:cubicBezTo>
                  <a:pt x="4884033" y="1883937"/>
                  <a:pt x="4899583" y="1859056"/>
                  <a:pt x="4916378" y="1832310"/>
                </a:cubicBezTo>
                <a:cubicBezTo>
                  <a:pt x="4957430" y="1834798"/>
                  <a:pt x="4992885" y="1833554"/>
                  <a:pt x="5016522" y="1832310"/>
                </a:cubicBezTo>
                <a:cubicBezTo>
                  <a:pt x="4968627" y="1896999"/>
                  <a:pt x="4925086" y="1959200"/>
                  <a:pt x="4887765" y="2013315"/>
                </a:cubicBezTo>
                <a:close/>
                <a:moveTo>
                  <a:pt x="4914512" y="1827956"/>
                </a:moveTo>
                <a:cubicBezTo>
                  <a:pt x="4863507" y="1824846"/>
                  <a:pt x="4803794" y="1817381"/>
                  <a:pt x="4745325" y="1799965"/>
                </a:cubicBezTo>
                <a:cubicBezTo>
                  <a:pt x="4765229" y="1769487"/>
                  <a:pt x="4784511" y="1740252"/>
                  <a:pt x="4803794" y="1713506"/>
                </a:cubicBezTo>
                <a:cubicBezTo>
                  <a:pt x="4831162" y="1675563"/>
                  <a:pt x="4857909" y="1636998"/>
                  <a:pt x="4883411" y="1598433"/>
                </a:cubicBezTo>
                <a:cubicBezTo>
                  <a:pt x="4899583" y="1605898"/>
                  <a:pt x="4914512" y="1612740"/>
                  <a:pt x="4928818" y="1619582"/>
                </a:cubicBezTo>
                <a:lnTo>
                  <a:pt x="4935038" y="1622692"/>
                </a:lnTo>
                <a:cubicBezTo>
                  <a:pt x="4966761" y="1636998"/>
                  <a:pt x="5002215" y="1645706"/>
                  <a:pt x="5037048" y="1650682"/>
                </a:cubicBezTo>
                <a:cubicBezTo>
                  <a:pt x="4992263" y="1711640"/>
                  <a:pt x="4949344" y="1773219"/>
                  <a:pt x="4913890" y="1827956"/>
                </a:cubicBezTo>
                <a:close/>
                <a:moveTo>
                  <a:pt x="5157096" y="1651304"/>
                </a:moveTo>
                <a:cubicBezTo>
                  <a:pt x="5130972" y="1652549"/>
                  <a:pt x="5089919" y="1652549"/>
                  <a:pt x="5045134" y="1646950"/>
                </a:cubicBezTo>
                <a:cubicBezTo>
                  <a:pt x="5084943" y="1592835"/>
                  <a:pt x="5125374" y="1538720"/>
                  <a:pt x="5162694" y="1490203"/>
                </a:cubicBezTo>
                <a:cubicBezTo>
                  <a:pt x="5219298" y="1495802"/>
                  <a:pt x="5266570" y="1495180"/>
                  <a:pt x="5295183" y="1493936"/>
                </a:cubicBezTo>
                <a:cubicBezTo>
                  <a:pt x="5249154" y="1541830"/>
                  <a:pt x="5202503" y="1595323"/>
                  <a:pt x="5157096" y="1651304"/>
                </a:cubicBezTo>
                <a:close/>
                <a:moveTo>
                  <a:pt x="5077479" y="1267523"/>
                </a:moveTo>
                <a:cubicBezTo>
                  <a:pt x="5122886" y="1284940"/>
                  <a:pt x="5171402" y="1300490"/>
                  <a:pt x="5223029" y="1314174"/>
                </a:cubicBezTo>
                <a:cubicBezTo>
                  <a:pt x="5243556" y="1319772"/>
                  <a:pt x="5264082" y="1324748"/>
                  <a:pt x="5283365" y="1329103"/>
                </a:cubicBezTo>
                <a:cubicBezTo>
                  <a:pt x="5259106" y="1359581"/>
                  <a:pt x="5213699" y="1416806"/>
                  <a:pt x="5160206" y="1485849"/>
                </a:cubicBezTo>
                <a:cubicBezTo>
                  <a:pt x="5104847" y="1480251"/>
                  <a:pt x="5041402" y="1469055"/>
                  <a:pt x="4978579" y="1447285"/>
                </a:cubicBezTo>
                <a:cubicBezTo>
                  <a:pt x="5023364" y="1372021"/>
                  <a:pt x="5058819" y="1307332"/>
                  <a:pt x="5077479" y="1267523"/>
                </a:cubicBezTo>
                <a:close/>
                <a:moveTo>
                  <a:pt x="4882167" y="1592835"/>
                </a:moveTo>
                <a:cubicBezTo>
                  <a:pt x="4829296" y="1567955"/>
                  <a:pt x="4770827" y="1537476"/>
                  <a:pt x="4722932" y="1502644"/>
                </a:cubicBezTo>
                <a:cubicBezTo>
                  <a:pt x="4747191" y="1451017"/>
                  <a:pt x="4771449" y="1396280"/>
                  <a:pt x="4792598" y="1345897"/>
                </a:cubicBezTo>
                <a:cubicBezTo>
                  <a:pt x="4808148" y="1357715"/>
                  <a:pt x="4825564" y="1370777"/>
                  <a:pt x="4845469" y="1385084"/>
                </a:cubicBezTo>
                <a:cubicBezTo>
                  <a:pt x="4885277" y="1413074"/>
                  <a:pt x="4928196" y="1434222"/>
                  <a:pt x="4972359" y="1449773"/>
                </a:cubicBezTo>
                <a:cubicBezTo>
                  <a:pt x="4944990" y="1495180"/>
                  <a:pt x="4914512" y="1544319"/>
                  <a:pt x="4882167" y="1593457"/>
                </a:cubicBezTo>
                <a:close/>
                <a:moveTo>
                  <a:pt x="4863507" y="1155561"/>
                </a:moveTo>
                <a:cubicBezTo>
                  <a:pt x="4851067" y="1189150"/>
                  <a:pt x="4824320" y="1258815"/>
                  <a:pt x="4790731" y="1338433"/>
                </a:cubicBezTo>
                <a:cubicBezTo>
                  <a:pt x="4720444" y="1282452"/>
                  <a:pt x="4701784" y="1250729"/>
                  <a:pt x="4698674" y="1233935"/>
                </a:cubicBezTo>
                <a:cubicBezTo>
                  <a:pt x="4700540" y="1228337"/>
                  <a:pt x="4702406" y="1222739"/>
                  <a:pt x="4703650" y="1217763"/>
                </a:cubicBezTo>
                <a:lnTo>
                  <a:pt x="4709870" y="1198480"/>
                </a:lnTo>
                <a:cubicBezTo>
                  <a:pt x="4732884" y="1126327"/>
                  <a:pt x="4752167" y="1087140"/>
                  <a:pt x="4763985" y="1067858"/>
                </a:cubicBezTo>
                <a:cubicBezTo>
                  <a:pt x="4792598" y="1098958"/>
                  <a:pt x="4825564" y="1128193"/>
                  <a:pt x="4863507" y="1154939"/>
                </a:cubicBezTo>
                <a:close/>
                <a:moveTo>
                  <a:pt x="4777047" y="554698"/>
                </a:moveTo>
                <a:cubicBezTo>
                  <a:pt x="4781402" y="562163"/>
                  <a:pt x="4785133" y="569005"/>
                  <a:pt x="4787622" y="574603"/>
                </a:cubicBezTo>
                <a:cubicBezTo>
                  <a:pt x="4865373" y="731972"/>
                  <a:pt x="4818100" y="898049"/>
                  <a:pt x="4783890" y="982642"/>
                </a:cubicBezTo>
                <a:cubicBezTo>
                  <a:pt x="4772693" y="940967"/>
                  <a:pt x="4745325" y="866326"/>
                  <a:pt x="4676281" y="750632"/>
                </a:cubicBezTo>
                <a:cubicBezTo>
                  <a:pt x="4720444" y="662928"/>
                  <a:pt x="4758387" y="590775"/>
                  <a:pt x="4777047" y="554698"/>
                </a:cubicBezTo>
                <a:close/>
                <a:moveTo>
                  <a:pt x="4670683" y="750632"/>
                </a:moveTo>
                <a:cubicBezTo>
                  <a:pt x="4633985" y="823407"/>
                  <a:pt x="4593554" y="906135"/>
                  <a:pt x="4556855" y="986374"/>
                </a:cubicBezTo>
                <a:cubicBezTo>
                  <a:pt x="4538195" y="960872"/>
                  <a:pt x="4517668" y="933503"/>
                  <a:pt x="4494032" y="903647"/>
                </a:cubicBezTo>
                <a:cubicBezTo>
                  <a:pt x="4466042" y="868192"/>
                  <a:pt x="4429343" y="835226"/>
                  <a:pt x="4386424" y="804125"/>
                </a:cubicBezTo>
                <a:cubicBezTo>
                  <a:pt x="4400730" y="779244"/>
                  <a:pt x="4415659" y="753120"/>
                  <a:pt x="4430587" y="726995"/>
                </a:cubicBezTo>
                <a:cubicBezTo>
                  <a:pt x="4460443" y="674125"/>
                  <a:pt x="4490922" y="620632"/>
                  <a:pt x="4518291" y="570249"/>
                </a:cubicBezTo>
                <a:cubicBezTo>
                  <a:pt x="4562453" y="603215"/>
                  <a:pt x="4599152" y="638670"/>
                  <a:pt x="4623411" y="675991"/>
                </a:cubicBezTo>
                <a:cubicBezTo>
                  <a:pt x="4640827" y="702737"/>
                  <a:pt x="4656377" y="726995"/>
                  <a:pt x="4670061" y="750632"/>
                </a:cubicBezTo>
                <a:close/>
                <a:moveTo>
                  <a:pt x="4366520" y="248047"/>
                </a:moveTo>
                <a:cubicBezTo>
                  <a:pt x="4436807" y="275415"/>
                  <a:pt x="4500874" y="307138"/>
                  <a:pt x="4558721" y="343836"/>
                </a:cubicBezTo>
                <a:cubicBezTo>
                  <a:pt x="4575515" y="354411"/>
                  <a:pt x="4591066" y="364985"/>
                  <a:pt x="4605372" y="375559"/>
                </a:cubicBezTo>
                <a:cubicBezTo>
                  <a:pt x="4593554" y="419100"/>
                  <a:pt x="4559344" y="486899"/>
                  <a:pt x="4517668" y="564029"/>
                </a:cubicBezTo>
                <a:cubicBezTo>
                  <a:pt x="4441161" y="508048"/>
                  <a:pt x="4344127" y="459531"/>
                  <a:pt x="4250204" y="420344"/>
                </a:cubicBezTo>
                <a:cubicBezTo>
                  <a:pt x="4302453" y="340726"/>
                  <a:pt x="4348482" y="273549"/>
                  <a:pt x="4366520" y="248047"/>
                </a:cubicBezTo>
                <a:close/>
                <a:moveTo>
                  <a:pt x="4100921" y="653598"/>
                </a:moveTo>
                <a:cubicBezTo>
                  <a:pt x="4054270" y="634938"/>
                  <a:pt x="4008863" y="618144"/>
                  <a:pt x="3965944" y="603837"/>
                </a:cubicBezTo>
                <a:cubicBezTo>
                  <a:pt x="3940442" y="595129"/>
                  <a:pt x="3914939" y="587043"/>
                  <a:pt x="3890681" y="579579"/>
                </a:cubicBezTo>
                <a:cubicBezTo>
                  <a:pt x="3938576" y="495607"/>
                  <a:pt x="3983983" y="412880"/>
                  <a:pt x="4021303" y="343214"/>
                </a:cubicBezTo>
                <a:cubicBezTo>
                  <a:pt x="4090347" y="364985"/>
                  <a:pt x="4167476" y="391731"/>
                  <a:pt x="4243362" y="422832"/>
                </a:cubicBezTo>
                <a:cubicBezTo>
                  <a:pt x="4194223" y="497473"/>
                  <a:pt x="4140730" y="582689"/>
                  <a:pt x="4100921" y="654220"/>
                </a:cubicBezTo>
                <a:close/>
                <a:moveTo>
                  <a:pt x="3906853" y="136085"/>
                </a:moveTo>
                <a:cubicBezTo>
                  <a:pt x="3970920" y="146659"/>
                  <a:pt x="4061734" y="165319"/>
                  <a:pt x="4104031" y="173405"/>
                </a:cubicBezTo>
                <a:cubicBezTo>
                  <a:pt x="4089102" y="203262"/>
                  <a:pt x="4058624" y="262353"/>
                  <a:pt x="4018815" y="336994"/>
                </a:cubicBezTo>
                <a:cubicBezTo>
                  <a:pt x="3924270" y="307760"/>
                  <a:pt x="3844652" y="287233"/>
                  <a:pt x="3804221" y="277281"/>
                </a:cubicBezTo>
                <a:lnTo>
                  <a:pt x="3906231" y="135463"/>
                </a:lnTo>
                <a:close/>
                <a:moveTo>
                  <a:pt x="3633790" y="514268"/>
                </a:moveTo>
                <a:cubicBezTo>
                  <a:pt x="3684795" y="526086"/>
                  <a:pt x="3777475" y="549100"/>
                  <a:pt x="3884461" y="582067"/>
                </a:cubicBezTo>
                <a:cubicBezTo>
                  <a:pt x="3841542" y="657330"/>
                  <a:pt x="3796135" y="733216"/>
                  <a:pt x="3751972" y="800393"/>
                </a:cubicBezTo>
                <a:cubicBezTo>
                  <a:pt x="3646853" y="773646"/>
                  <a:pt x="3521828" y="764938"/>
                  <a:pt x="3457139" y="758096"/>
                </a:cubicBezTo>
                <a:lnTo>
                  <a:pt x="3633790" y="513646"/>
                </a:lnTo>
                <a:close/>
                <a:moveTo>
                  <a:pt x="3266804" y="1021829"/>
                </a:moveTo>
                <a:cubicBezTo>
                  <a:pt x="3318430" y="1027427"/>
                  <a:pt x="3426039" y="1039867"/>
                  <a:pt x="3553551" y="1060394"/>
                </a:cubicBezTo>
                <a:cubicBezTo>
                  <a:pt x="3460871" y="1178576"/>
                  <a:pt x="3410488" y="1265035"/>
                  <a:pt x="3391206" y="1302356"/>
                </a:cubicBezTo>
                <a:cubicBezTo>
                  <a:pt x="3282976" y="1287428"/>
                  <a:pt x="3146755" y="1281830"/>
                  <a:pt x="3081444" y="1278720"/>
                </a:cubicBezTo>
                <a:lnTo>
                  <a:pt x="3266804" y="1021829"/>
                </a:lnTo>
                <a:close/>
                <a:moveTo>
                  <a:pt x="2882401" y="1577907"/>
                </a:moveTo>
                <a:cubicBezTo>
                  <a:pt x="2899195" y="1555515"/>
                  <a:pt x="2913501" y="1536232"/>
                  <a:pt x="2925319" y="1520060"/>
                </a:cubicBezTo>
                <a:cubicBezTo>
                  <a:pt x="2949578" y="1488337"/>
                  <a:pt x="2963262" y="1469677"/>
                  <a:pt x="2963262" y="1469677"/>
                </a:cubicBezTo>
                <a:cubicBezTo>
                  <a:pt x="2963262" y="1469677"/>
                  <a:pt x="2950200" y="1488337"/>
                  <a:pt x="2927807" y="1521304"/>
                </a:cubicBezTo>
                <a:cubicBezTo>
                  <a:pt x="2916611" y="1537476"/>
                  <a:pt x="2902305" y="1557381"/>
                  <a:pt x="2886755" y="1580395"/>
                </a:cubicBezTo>
                <a:cubicBezTo>
                  <a:pt x="2876181" y="1595323"/>
                  <a:pt x="2864362" y="1612118"/>
                  <a:pt x="2852544" y="1629534"/>
                </a:cubicBezTo>
                <a:lnTo>
                  <a:pt x="2848190" y="1623936"/>
                </a:lnTo>
                <a:cubicBezTo>
                  <a:pt x="2860630" y="1607142"/>
                  <a:pt x="2871826" y="1591591"/>
                  <a:pt x="2883023" y="1577285"/>
                </a:cubicBezTo>
                <a:close/>
                <a:moveTo>
                  <a:pt x="2129145" y="758718"/>
                </a:moveTo>
                <a:cubicBezTo>
                  <a:pt x="2064456" y="764938"/>
                  <a:pt x="1940053" y="773646"/>
                  <a:pt x="1834311" y="801015"/>
                </a:cubicBezTo>
                <a:cubicBezTo>
                  <a:pt x="1790149" y="733216"/>
                  <a:pt x="1744742" y="657952"/>
                  <a:pt x="1701823" y="582689"/>
                </a:cubicBezTo>
                <a:cubicBezTo>
                  <a:pt x="1808809" y="549722"/>
                  <a:pt x="1901489" y="526708"/>
                  <a:pt x="1952494" y="514890"/>
                </a:cubicBezTo>
                <a:lnTo>
                  <a:pt x="2129145" y="759340"/>
                </a:lnTo>
                <a:close/>
                <a:moveTo>
                  <a:pt x="1678809" y="136085"/>
                </a:moveTo>
                <a:lnTo>
                  <a:pt x="1780818" y="277903"/>
                </a:lnTo>
                <a:cubicBezTo>
                  <a:pt x="1740388" y="287855"/>
                  <a:pt x="1660770" y="307760"/>
                  <a:pt x="1566225" y="337616"/>
                </a:cubicBezTo>
                <a:cubicBezTo>
                  <a:pt x="1526416" y="262975"/>
                  <a:pt x="1495937" y="203884"/>
                  <a:pt x="1481009" y="174027"/>
                </a:cubicBezTo>
                <a:cubicBezTo>
                  <a:pt x="1523928" y="165319"/>
                  <a:pt x="1614741" y="147281"/>
                  <a:pt x="1678187" y="136707"/>
                </a:cubicBezTo>
                <a:close/>
                <a:moveTo>
                  <a:pt x="1564359" y="342592"/>
                </a:moveTo>
                <a:cubicBezTo>
                  <a:pt x="1601679" y="412880"/>
                  <a:pt x="1647086" y="495607"/>
                  <a:pt x="1694981" y="578957"/>
                </a:cubicBezTo>
                <a:cubicBezTo>
                  <a:pt x="1670101" y="586421"/>
                  <a:pt x="1645220" y="594507"/>
                  <a:pt x="1619718" y="603215"/>
                </a:cubicBezTo>
                <a:cubicBezTo>
                  <a:pt x="1577421" y="617522"/>
                  <a:pt x="1531392" y="634316"/>
                  <a:pt x="1484741" y="652976"/>
                </a:cubicBezTo>
                <a:cubicBezTo>
                  <a:pt x="1444932" y="581445"/>
                  <a:pt x="1391439" y="496229"/>
                  <a:pt x="1342301" y="421588"/>
                </a:cubicBezTo>
                <a:cubicBezTo>
                  <a:pt x="1418186" y="390487"/>
                  <a:pt x="1495315" y="363741"/>
                  <a:pt x="1564359" y="341970"/>
                </a:cubicBezTo>
                <a:close/>
                <a:moveTo>
                  <a:pt x="948567" y="1416184"/>
                </a:moveTo>
                <a:cubicBezTo>
                  <a:pt x="976558" y="1493314"/>
                  <a:pt x="1011390" y="1577285"/>
                  <a:pt x="1052443" y="1655036"/>
                </a:cubicBezTo>
                <a:cubicBezTo>
                  <a:pt x="1047467" y="1671209"/>
                  <a:pt x="1033161" y="1697333"/>
                  <a:pt x="990864" y="1727812"/>
                </a:cubicBezTo>
                <a:cubicBezTo>
                  <a:pt x="975936" y="1699821"/>
                  <a:pt x="961630" y="1674319"/>
                  <a:pt x="947323" y="1651926"/>
                </a:cubicBezTo>
                <a:cubicBezTo>
                  <a:pt x="921821" y="1611496"/>
                  <a:pt x="895074" y="1559247"/>
                  <a:pt x="868328" y="1503888"/>
                </a:cubicBezTo>
                <a:cubicBezTo>
                  <a:pt x="871438" y="1502022"/>
                  <a:pt x="873926" y="1499534"/>
                  <a:pt x="877036" y="1497668"/>
                </a:cubicBezTo>
                <a:cubicBezTo>
                  <a:pt x="908759" y="1472787"/>
                  <a:pt x="934261" y="1446041"/>
                  <a:pt x="948567" y="1416184"/>
                </a:cubicBezTo>
                <a:close/>
                <a:moveTo>
                  <a:pt x="893830" y="1240777"/>
                </a:moveTo>
                <a:cubicBezTo>
                  <a:pt x="893830" y="1236423"/>
                  <a:pt x="898184" y="1174844"/>
                  <a:pt x="1028185" y="994460"/>
                </a:cubicBezTo>
                <a:cubicBezTo>
                  <a:pt x="1053065" y="1049197"/>
                  <a:pt x="1076080" y="1102068"/>
                  <a:pt x="1095362" y="1149963"/>
                </a:cubicBezTo>
                <a:cubicBezTo>
                  <a:pt x="1097228" y="1154939"/>
                  <a:pt x="1099094" y="1159915"/>
                  <a:pt x="1100960" y="1164892"/>
                </a:cubicBezTo>
                <a:cubicBezTo>
                  <a:pt x="996462" y="1272500"/>
                  <a:pt x="954165" y="1368911"/>
                  <a:pt x="944835" y="1392548"/>
                </a:cubicBezTo>
                <a:cubicBezTo>
                  <a:pt x="924309" y="1334701"/>
                  <a:pt x="906893" y="1281830"/>
                  <a:pt x="893830" y="1240155"/>
                </a:cubicBezTo>
                <a:close/>
                <a:moveTo>
                  <a:pt x="908137" y="1780061"/>
                </a:moveTo>
                <a:cubicBezTo>
                  <a:pt x="942347" y="1764510"/>
                  <a:pt x="968472" y="1748960"/>
                  <a:pt x="988998" y="1734654"/>
                </a:cubicBezTo>
                <a:cubicBezTo>
                  <a:pt x="1033783" y="1818626"/>
                  <a:pt x="1081056" y="1921879"/>
                  <a:pt x="1122109" y="2010205"/>
                </a:cubicBezTo>
                <a:cubicBezTo>
                  <a:pt x="1080434" y="2020779"/>
                  <a:pt x="1033161" y="2029487"/>
                  <a:pt x="984022" y="2035085"/>
                </a:cubicBezTo>
                <a:cubicBezTo>
                  <a:pt x="943591" y="1961066"/>
                  <a:pt x="895696" y="1877717"/>
                  <a:pt x="847801" y="1803075"/>
                </a:cubicBezTo>
                <a:cubicBezTo>
                  <a:pt x="868328" y="1796855"/>
                  <a:pt x="888854" y="1789391"/>
                  <a:pt x="908137" y="1780061"/>
                </a:cubicBezTo>
                <a:close/>
                <a:moveTo>
                  <a:pt x="1056797" y="1655036"/>
                </a:moveTo>
                <a:lnTo>
                  <a:pt x="1053687" y="1648816"/>
                </a:lnTo>
                <a:cubicBezTo>
                  <a:pt x="1045601" y="1633266"/>
                  <a:pt x="1037515" y="1617094"/>
                  <a:pt x="1030051" y="1601543"/>
                </a:cubicBezTo>
                <a:cubicBezTo>
                  <a:pt x="1027563" y="1499534"/>
                  <a:pt x="1049333" y="1460969"/>
                  <a:pt x="1153209" y="1389438"/>
                </a:cubicBezTo>
                <a:cubicBezTo>
                  <a:pt x="1155075" y="1403744"/>
                  <a:pt x="1156941" y="1418050"/>
                  <a:pt x="1158185" y="1431734"/>
                </a:cubicBezTo>
                <a:cubicBezTo>
                  <a:pt x="1169381" y="1525658"/>
                  <a:pt x="1179333" y="1607764"/>
                  <a:pt x="1233449" y="1694845"/>
                </a:cubicBezTo>
                <a:cubicBezTo>
                  <a:pt x="1228472" y="1701065"/>
                  <a:pt x="1223496" y="1707285"/>
                  <a:pt x="1219142" y="1713506"/>
                </a:cubicBezTo>
                <a:cubicBezTo>
                  <a:pt x="1186176" y="1757668"/>
                  <a:pt x="1169381" y="1792501"/>
                  <a:pt x="1166893" y="1821114"/>
                </a:cubicBezTo>
                <a:cubicBezTo>
                  <a:pt x="1126463" y="1775085"/>
                  <a:pt x="1089764" y="1717238"/>
                  <a:pt x="1056797" y="1655036"/>
                </a:cubicBezTo>
                <a:close/>
                <a:moveTo>
                  <a:pt x="1276989" y="1303600"/>
                </a:moveTo>
                <a:cubicBezTo>
                  <a:pt x="1228472" y="1334701"/>
                  <a:pt x="1188664" y="1359581"/>
                  <a:pt x="1156319" y="1381352"/>
                </a:cubicBezTo>
                <a:cubicBezTo>
                  <a:pt x="1147611" y="1317284"/>
                  <a:pt x="1135171" y="1246997"/>
                  <a:pt x="1105314" y="1166136"/>
                </a:cubicBezTo>
                <a:cubicBezTo>
                  <a:pt x="1156319" y="1113887"/>
                  <a:pt x="1221630" y="1059150"/>
                  <a:pt x="1304358" y="1008767"/>
                </a:cubicBezTo>
                <a:cubicBezTo>
                  <a:pt x="1309956" y="1021829"/>
                  <a:pt x="1313688" y="1033025"/>
                  <a:pt x="1316176" y="1042977"/>
                </a:cubicBezTo>
                <a:cubicBezTo>
                  <a:pt x="1328616" y="1089006"/>
                  <a:pt x="1355363" y="1161781"/>
                  <a:pt x="1385219" y="1235801"/>
                </a:cubicBezTo>
                <a:cubicBezTo>
                  <a:pt x="1372779" y="1242643"/>
                  <a:pt x="1360961" y="1249485"/>
                  <a:pt x="1349765" y="1256949"/>
                </a:cubicBezTo>
                <a:cubicBezTo>
                  <a:pt x="1323640" y="1273744"/>
                  <a:pt x="1299382" y="1289294"/>
                  <a:pt x="1276989" y="1302978"/>
                </a:cubicBezTo>
                <a:close/>
                <a:moveTo>
                  <a:pt x="1330482" y="1724080"/>
                </a:moveTo>
                <a:cubicBezTo>
                  <a:pt x="1290052" y="1739630"/>
                  <a:pt x="1265793" y="1743362"/>
                  <a:pt x="1252109" y="1742740"/>
                </a:cubicBezTo>
                <a:cubicBezTo>
                  <a:pt x="1252731" y="1741496"/>
                  <a:pt x="1253975" y="1740252"/>
                  <a:pt x="1254597" y="1739008"/>
                </a:cubicBezTo>
                <a:cubicBezTo>
                  <a:pt x="1269525" y="1719104"/>
                  <a:pt x="1286320" y="1699821"/>
                  <a:pt x="1304358" y="1681783"/>
                </a:cubicBezTo>
                <a:cubicBezTo>
                  <a:pt x="1311200" y="1691735"/>
                  <a:pt x="1320530" y="1706663"/>
                  <a:pt x="1330482" y="1723458"/>
                </a:cubicBezTo>
                <a:close/>
                <a:moveTo>
                  <a:pt x="1336080" y="985752"/>
                </a:moveTo>
                <a:cubicBezTo>
                  <a:pt x="1326128" y="991350"/>
                  <a:pt x="1316176" y="996948"/>
                  <a:pt x="1306846" y="1002547"/>
                </a:cubicBezTo>
                <a:cubicBezTo>
                  <a:pt x="1285697" y="952164"/>
                  <a:pt x="1247755" y="882498"/>
                  <a:pt x="1204214" y="805369"/>
                </a:cubicBezTo>
                <a:cubicBezTo>
                  <a:pt x="1282587" y="749388"/>
                  <a:pt x="1382109" y="700871"/>
                  <a:pt x="1482875" y="659818"/>
                </a:cubicBezTo>
                <a:cubicBezTo>
                  <a:pt x="1504023" y="697761"/>
                  <a:pt x="1520818" y="731972"/>
                  <a:pt x="1530770" y="758718"/>
                </a:cubicBezTo>
                <a:cubicBezTo>
                  <a:pt x="1541966" y="789197"/>
                  <a:pt x="1559382" y="830871"/>
                  <a:pt x="1579909" y="878144"/>
                </a:cubicBezTo>
                <a:cubicBezTo>
                  <a:pt x="1494693" y="908623"/>
                  <a:pt x="1410100" y="944699"/>
                  <a:pt x="1336080" y="986374"/>
                </a:cubicBezTo>
                <a:close/>
                <a:moveTo>
                  <a:pt x="1027563" y="343214"/>
                </a:moveTo>
                <a:cubicBezTo>
                  <a:pt x="1085410" y="306516"/>
                  <a:pt x="1149477" y="274793"/>
                  <a:pt x="1219764" y="247425"/>
                </a:cubicBezTo>
                <a:cubicBezTo>
                  <a:pt x="1237181" y="272927"/>
                  <a:pt x="1283831" y="340104"/>
                  <a:pt x="1336080" y="419722"/>
                </a:cubicBezTo>
                <a:cubicBezTo>
                  <a:pt x="1242157" y="458909"/>
                  <a:pt x="1144501" y="507425"/>
                  <a:pt x="1068616" y="563407"/>
                </a:cubicBezTo>
                <a:cubicBezTo>
                  <a:pt x="1026941" y="486277"/>
                  <a:pt x="992730" y="418478"/>
                  <a:pt x="980912" y="374937"/>
                </a:cubicBezTo>
                <a:cubicBezTo>
                  <a:pt x="995218" y="364363"/>
                  <a:pt x="1010768" y="353789"/>
                  <a:pt x="1027563" y="343214"/>
                </a:cubicBezTo>
                <a:close/>
                <a:moveTo>
                  <a:pt x="961630" y="675991"/>
                </a:moveTo>
                <a:cubicBezTo>
                  <a:pt x="985888" y="638670"/>
                  <a:pt x="1022587" y="603215"/>
                  <a:pt x="1066749" y="570249"/>
                </a:cubicBezTo>
                <a:cubicBezTo>
                  <a:pt x="1094118" y="620010"/>
                  <a:pt x="1124597" y="674125"/>
                  <a:pt x="1154453" y="726995"/>
                </a:cubicBezTo>
                <a:cubicBezTo>
                  <a:pt x="1169381" y="753120"/>
                  <a:pt x="1184310" y="779244"/>
                  <a:pt x="1198616" y="804125"/>
                </a:cubicBezTo>
                <a:cubicBezTo>
                  <a:pt x="1155697" y="834603"/>
                  <a:pt x="1118998" y="868192"/>
                  <a:pt x="1091008" y="903647"/>
                </a:cubicBezTo>
                <a:cubicBezTo>
                  <a:pt x="1067372" y="933503"/>
                  <a:pt x="1046845" y="960872"/>
                  <a:pt x="1028185" y="986374"/>
                </a:cubicBezTo>
                <a:cubicBezTo>
                  <a:pt x="991486" y="906135"/>
                  <a:pt x="951055" y="823407"/>
                  <a:pt x="914357" y="750632"/>
                </a:cubicBezTo>
                <a:cubicBezTo>
                  <a:pt x="928041" y="727618"/>
                  <a:pt x="943591" y="702737"/>
                  <a:pt x="961008" y="675991"/>
                </a:cubicBezTo>
                <a:close/>
                <a:moveTo>
                  <a:pt x="798663" y="573981"/>
                </a:moveTo>
                <a:cubicBezTo>
                  <a:pt x="801151" y="568383"/>
                  <a:pt x="804883" y="562163"/>
                  <a:pt x="809237" y="554076"/>
                </a:cubicBezTo>
                <a:cubicBezTo>
                  <a:pt x="827897" y="589531"/>
                  <a:pt x="865840" y="662306"/>
                  <a:pt x="910003" y="750010"/>
                </a:cubicBezTo>
                <a:cubicBezTo>
                  <a:pt x="840959" y="865704"/>
                  <a:pt x="813591" y="940345"/>
                  <a:pt x="802395" y="982020"/>
                </a:cubicBezTo>
                <a:cubicBezTo>
                  <a:pt x="767562" y="898049"/>
                  <a:pt x="720289" y="731350"/>
                  <a:pt x="798663" y="573981"/>
                </a:cubicBezTo>
                <a:close/>
                <a:moveTo>
                  <a:pt x="821677" y="1068480"/>
                </a:moveTo>
                <a:cubicBezTo>
                  <a:pt x="833495" y="1088384"/>
                  <a:pt x="852778" y="1126949"/>
                  <a:pt x="875792" y="1199102"/>
                </a:cubicBezTo>
                <a:lnTo>
                  <a:pt x="882012" y="1218384"/>
                </a:lnTo>
                <a:cubicBezTo>
                  <a:pt x="883878" y="1223361"/>
                  <a:pt x="885122" y="1228959"/>
                  <a:pt x="886988" y="1234557"/>
                </a:cubicBezTo>
                <a:cubicBezTo>
                  <a:pt x="883878" y="1251351"/>
                  <a:pt x="865218" y="1283074"/>
                  <a:pt x="794930" y="1339055"/>
                </a:cubicBezTo>
                <a:cubicBezTo>
                  <a:pt x="761342" y="1259437"/>
                  <a:pt x="734595" y="1189772"/>
                  <a:pt x="722155" y="1156183"/>
                </a:cubicBezTo>
                <a:cubicBezTo>
                  <a:pt x="760098" y="1129437"/>
                  <a:pt x="793064" y="1100202"/>
                  <a:pt x="821677" y="1069102"/>
                </a:cubicBezTo>
                <a:close/>
                <a:moveTo>
                  <a:pt x="740193" y="1385084"/>
                </a:moveTo>
                <a:cubicBezTo>
                  <a:pt x="760098" y="1370777"/>
                  <a:pt x="778136" y="1357715"/>
                  <a:pt x="793064" y="1345897"/>
                </a:cubicBezTo>
                <a:cubicBezTo>
                  <a:pt x="814213" y="1396280"/>
                  <a:pt x="838471" y="1451017"/>
                  <a:pt x="862730" y="1502644"/>
                </a:cubicBezTo>
                <a:cubicBezTo>
                  <a:pt x="815457" y="1537476"/>
                  <a:pt x="756366" y="1567955"/>
                  <a:pt x="703495" y="1592835"/>
                </a:cubicBezTo>
                <a:cubicBezTo>
                  <a:pt x="671150" y="1543697"/>
                  <a:pt x="640672" y="1494558"/>
                  <a:pt x="613303" y="1449151"/>
                </a:cubicBezTo>
                <a:cubicBezTo>
                  <a:pt x="656844" y="1433600"/>
                  <a:pt x="700385" y="1412452"/>
                  <a:pt x="739572" y="1384462"/>
                </a:cubicBezTo>
                <a:close/>
                <a:moveTo>
                  <a:pt x="362633" y="1314174"/>
                </a:moveTo>
                <a:cubicBezTo>
                  <a:pt x="414260" y="1300490"/>
                  <a:pt x="462776" y="1284940"/>
                  <a:pt x="508183" y="1267523"/>
                </a:cubicBezTo>
                <a:cubicBezTo>
                  <a:pt x="526844" y="1307332"/>
                  <a:pt x="561676" y="1372021"/>
                  <a:pt x="607083" y="1447285"/>
                </a:cubicBezTo>
                <a:cubicBezTo>
                  <a:pt x="544260" y="1469677"/>
                  <a:pt x="480193" y="1480873"/>
                  <a:pt x="425456" y="1485849"/>
                </a:cubicBezTo>
                <a:cubicBezTo>
                  <a:pt x="372585" y="1416806"/>
                  <a:pt x="326556" y="1359581"/>
                  <a:pt x="302298" y="1329103"/>
                </a:cubicBezTo>
                <a:cubicBezTo>
                  <a:pt x="321580" y="1324748"/>
                  <a:pt x="342106" y="1319772"/>
                  <a:pt x="362633" y="1314174"/>
                </a:cubicBezTo>
                <a:close/>
                <a:moveTo>
                  <a:pt x="429188" y="1651304"/>
                </a:moveTo>
                <a:cubicBezTo>
                  <a:pt x="383781" y="1595945"/>
                  <a:pt x="337130" y="1541830"/>
                  <a:pt x="291101" y="1493936"/>
                </a:cubicBezTo>
                <a:cubicBezTo>
                  <a:pt x="319714" y="1495180"/>
                  <a:pt x="366987" y="1495802"/>
                  <a:pt x="423590" y="1490203"/>
                </a:cubicBezTo>
                <a:cubicBezTo>
                  <a:pt x="460910" y="1538720"/>
                  <a:pt x="501341" y="1592213"/>
                  <a:pt x="541150" y="1646950"/>
                </a:cubicBezTo>
                <a:cubicBezTo>
                  <a:pt x="496987" y="1652549"/>
                  <a:pt x="455312" y="1652549"/>
                  <a:pt x="429188" y="1651304"/>
                </a:cubicBezTo>
                <a:close/>
                <a:moveTo>
                  <a:pt x="650624" y="1622692"/>
                </a:moveTo>
                <a:lnTo>
                  <a:pt x="656844" y="1619582"/>
                </a:lnTo>
                <a:cubicBezTo>
                  <a:pt x="671150" y="1613362"/>
                  <a:pt x="686701" y="1605898"/>
                  <a:pt x="702251" y="1598433"/>
                </a:cubicBezTo>
                <a:cubicBezTo>
                  <a:pt x="727753" y="1636998"/>
                  <a:pt x="754500" y="1675563"/>
                  <a:pt x="781868" y="1713506"/>
                </a:cubicBezTo>
                <a:cubicBezTo>
                  <a:pt x="801151" y="1740252"/>
                  <a:pt x="821055" y="1769487"/>
                  <a:pt x="840337" y="1799965"/>
                </a:cubicBezTo>
                <a:cubicBezTo>
                  <a:pt x="781868" y="1817381"/>
                  <a:pt x="722155" y="1824846"/>
                  <a:pt x="671150" y="1827956"/>
                </a:cubicBezTo>
                <a:cubicBezTo>
                  <a:pt x="635696" y="1773219"/>
                  <a:pt x="592777" y="1711640"/>
                  <a:pt x="547992" y="1650682"/>
                </a:cubicBezTo>
                <a:cubicBezTo>
                  <a:pt x="582203" y="1645706"/>
                  <a:pt x="618279" y="1637620"/>
                  <a:pt x="650002" y="1622692"/>
                </a:cubicBezTo>
                <a:close/>
                <a:moveTo>
                  <a:pt x="698519" y="2013315"/>
                </a:moveTo>
                <a:cubicBezTo>
                  <a:pt x="661198" y="1959200"/>
                  <a:pt x="617657" y="1896999"/>
                  <a:pt x="569762" y="1832310"/>
                </a:cubicBezTo>
                <a:cubicBezTo>
                  <a:pt x="593399" y="1833554"/>
                  <a:pt x="628232" y="1834176"/>
                  <a:pt x="669906" y="1832310"/>
                </a:cubicBezTo>
                <a:cubicBezTo>
                  <a:pt x="687323" y="1859056"/>
                  <a:pt x="702251" y="1883937"/>
                  <a:pt x="714691" y="1906329"/>
                </a:cubicBezTo>
                <a:cubicBezTo>
                  <a:pt x="740816" y="1952358"/>
                  <a:pt x="765074" y="1995899"/>
                  <a:pt x="788088" y="2035085"/>
                </a:cubicBezTo>
                <a:cubicBezTo>
                  <a:pt x="756366" y="2030731"/>
                  <a:pt x="725887" y="2023889"/>
                  <a:pt x="698519" y="2013315"/>
                </a:cubicBezTo>
                <a:close/>
                <a:moveTo>
                  <a:pt x="1082922" y="2234129"/>
                </a:moveTo>
                <a:cubicBezTo>
                  <a:pt x="1054931" y="2237861"/>
                  <a:pt x="1029429" y="2239105"/>
                  <a:pt x="1006414" y="2238483"/>
                </a:cubicBezTo>
                <a:cubicBezTo>
                  <a:pt x="967850" y="2237861"/>
                  <a:pt x="934883" y="2232263"/>
                  <a:pt x="906893" y="2225421"/>
                </a:cubicBezTo>
                <a:cubicBezTo>
                  <a:pt x="886366" y="2192454"/>
                  <a:pt x="845935" y="2125899"/>
                  <a:pt x="796175" y="2039440"/>
                </a:cubicBezTo>
                <a:cubicBezTo>
                  <a:pt x="855266" y="2046904"/>
                  <a:pt x="919955" y="2045038"/>
                  <a:pt x="981534" y="2038818"/>
                </a:cubicBezTo>
                <a:cubicBezTo>
                  <a:pt x="1029429" y="2126521"/>
                  <a:pt x="1067372" y="2201162"/>
                  <a:pt x="1083544" y="2233507"/>
                </a:cubicBezTo>
                <a:close/>
                <a:moveTo>
                  <a:pt x="1368425" y="2125277"/>
                </a:moveTo>
                <a:cubicBezTo>
                  <a:pt x="1314932" y="2158244"/>
                  <a:pt x="1264549" y="2182502"/>
                  <a:pt x="1217898" y="2199296"/>
                </a:cubicBezTo>
                <a:cubicBezTo>
                  <a:pt x="1197372" y="2163220"/>
                  <a:pt x="1165027" y="2092933"/>
                  <a:pt x="1128329" y="2013937"/>
                </a:cubicBezTo>
                <a:cubicBezTo>
                  <a:pt x="1128329" y="2013937"/>
                  <a:pt x="1128329" y="2013315"/>
                  <a:pt x="1127707" y="2012693"/>
                </a:cubicBezTo>
                <a:cubicBezTo>
                  <a:pt x="1181200" y="1999009"/>
                  <a:pt x="1232204" y="1974750"/>
                  <a:pt x="1273879" y="1951114"/>
                </a:cubicBezTo>
                <a:cubicBezTo>
                  <a:pt x="1302492" y="2013315"/>
                  <a:pt x="1350387" y="2094177"/>
                  <a:pt x="1368425" y="2125277"/>
                </a:cubicBezTo>
                <a:close/>
                <a:moveTo>
                  <a:pt x="1275745" y="1945516"/>
                </a:moveTo>
                <a:cubicBezTo>
                  <a:pt x="1268281" y="1928721"/>
                  <a:pt x="1262061" y="1913793"/>
                  <a:pt x="1258329" y="1901975"/>
                </a:cubicBezTo>
                <a:cubicBezTo>
                  <a:pt x="1283209" y="1904463"/>
                  <a:pt x="1311822" y="1904463"/>
                  <a:pt x="1342301" y="1902597"/>
                </a:cubicBezTo>
                <a:cubicBezTo>
                  <a:pt x="1325506" y="1915037"/>
                  <a:pt x="1302492" y="1929966"/>
                  <a:pt x="1275745" y="1945516"/>
                </a:cubicBezTo>
                <a:close/>
                <a:moveTo>
                  <a:pt x="1383353" y="1855324"/>
                </a:moveTo>
                <a:cubicBezTo>
                  <a:pt x="1378999" y="1810539"/>
                  <a:pt x="1357229" y="1762644"/>
                  <a:pt x="1336702" y="1725946"/>
                </a:cubicBezTo>
                <a:cubicBezTo>
                  <a:pt x="1359095" y="1717238"/>
                  <a:pt x="1386463" y="1705419"/>
                  <a:pt x="1419430" y="1689247"/>
                </a:cubicBezTo>
                <a:cubicBezTo>
                  <a:pt x="1443688" y="1677429"/>
                  <a:pt x="1466703" y="1669965"/>
                  <a:pt x="1487229" y="1666233"/>
                </a:cubicBezTo>
                <a:cubicBezTo>
                  <a:pt x="1511488" y="1718482"/>
                  <a:pt x="1532636" y="1782549"/>
                  <a:pt x="1528282" y="1839152"/>
                </a:cubicBezTo>
                <a:cubicBezTo>
                  <a:pt x="1504646" y="1841018"/>
                  <a:pt x="1479143" y="1844128"/>
                  <a:pt x="1451152" y="1847860"/>
                </a:cubicBezTo>
                <a:cubicBezTo>
                  <a:pt x="1429382" y="1850348"/>
                  <a:pt x="1406368" y="1853458"/>
                  <a:pt x="1383353" y="1855324"/>
                </a:cubicBezTo>
                <a:close/>
                <a:moveTo>
                  <a:pt x="1632158" y="1892023"/>
                </a:moveTo>
                <a:cubicBezTo>
                  <a:pt x="1630914" y="1895755"/>
                  <a:pt x="1629670" y="1898243"/>
                  <a:pt x="1629670" y="1898243"/>
                </a:cubicBezTo>
                <a:lnTo>
                  <a:pt x="1629670" y="1898243"/>
                </a:lnTo>
                <a:cubicBezTo>
                  <a:pt x="1622206" y="1913171"/>
                  <a:pt x="1599191" y="1945516"/>
                  <a:pt x="1526416" y="2008961"/>
                </a:cubicBezTo>
                <a:cubicBezTo>
                  <a:pt x="1526416" y="2008961"/>
                  <a:pt x="1526416" y="2008961"/>
                  <a:pt x="1526416" y="2008961"/>
                </a:cubicBezTo>
                <a:cubicBezTo>
                  <a:pt x="1513354" y="1981592"/>
                  <a:pt x="1487229" y="1928721"/>
                  <a:pt x="1461727" y="1890157"/>
                </a:cubicBezTo>
                <a:cubicBezTo>
                  <a:pt x="1505268" y="1885181"/>
                  <a:pt x="1546942" y="1880205"/>
                  <a:pt x="1579909" y="1879583"/>
                </a:cubicBezTo>
                <a:cubicBezTo>
                  <a:pt x="1622828" y="1878961"/>
                  <a:pt x="1632158" y="1885803"/>
                  <a:pt x="1633402" y="1887047"/>
                </a:cubicBezTo>
                <a:cubicBezTo>
                  <a:pt x="1633402" y="1887047"/>
                  <a:pt x="1633402" y="1888913"/>
                  <a:pt x="1633402" y="1891401"/>
                </a:cubicBezTo>
                <a:close/>
                <a:moveTo>
                  <a:pt x="1597947" y="1673697"/>
                </a:moveTo>
                <a:cubicBezTo>
                  <a:pt x="1571823" y="1662501"/>
                  <a:pt x="1535746" y="1653792"/>
                  <a:pt x="1489717" y="1661879"/>
                </a:cubicBezTo>
                <a:cubicBezTo>
                  <a:pt x="1472301" y="1625180"/>
                  <a:pt x="1454263" y="1594701"/>
                  <a:pt x="1442444" y="1576663"/>
                </a:cubicBezTo>
                <a:cubicBezTo>
                  <a:pt x="1461105" y="1565467"/>
                  <a:pt x="1480387" y="1554271"/>
                  <a:pt x="1500291" y="1543697"/>
                </a:cubicBezTo>
                <a:cubicBezTo>
                  <a:pt x="1520818" y="1567333"/>
                  <a:pt x="1563737" y="1620826"/>
                  <a:pt x="1597947" y="1673697"/>
                </a:cubicBezTo>
                <a:close/>
                <a:moveTo>
                  <a:pt x="1551296" y="1469677"/>
                </a:moveTo>
                <a:cubicBezTo>
                  <a:pt x="1533258" y="1477763"/>
                  <a:pt x="1515842" y="1485849"/>
                  <a:pt x="1499047" y="1494558"/>
                </a:cubicBezTo>
                <a:cubicBezTo>
                  <a:pt x="1479765" y="1451017"/>
                  <a:pt x="1433114" y="1342787"/>
                  <a:pt x="1391439" y="1238289"/>
                </a:cubicBezTo>
                <a:cubicBezTo>
                  <a:pt x="1472923" y="1194748"/>
                  <a:pt x="1581153" y="1158671"/>
                  <a:pt x="1696225" y="1129437"/>
                </a:cubicBezTo>
                <a:cubicBezTo>
                  <a:pt x="1745986" y="1233313"/>
                  <a:pt x="1795125" y="1327858"/>
                  <a:pt x="1826225" y="1374509"/>
                </a:cubicBezTo>
                <a:cubicBezTo>
                  <a:pt x="1724215" y="1401878"/>
                  <a:pt x="1632158" y="1433600"/>
                  <a:pt x="1551296" y="1469677"/>
                </a:cubicBezTo>
                <a:close/>
                <a:moveTo>
                  <a:pt x="1698091" y="1124461"/>
                </a:moveTo>
                <a:cubicBezTo>
                  <a:pt x="1658282" y="1042355"/>
                  <a:pt x="1618474" y="954652"/>
                  <a:pt x="1586129" y="880632"/>
                </a:cubicBezTo>
                <a:cubicBezTo>
                  <a:pt x="1670101" y="850776"/>
                  <a:pt x="1755316" y="825895"/>
                  <a:pt x="1832445" y="805991"/>
                </a:cubicBezTo>
                <a:cubicBezTo>
                  <a:pt x="1874742" y="871302"/>
                  <a:pt x="1915795" y="928527"/>
                  <a:pt x="1951872" y="970202"/>
                </a:cubicBezTo>
                <a:cubicBezTo>
                  <a:pt x="1978618" y="1000680"/>
                  <a:pt x="2002254" y="1029915"/>
                  <a:pt x="2024025" y="1057284"/>
                </a:cubicBezTo>
                <a:cubicBezTo>
                  <a:pt x="1922015" y="1074078"/>
                  <a:pt x="1806943" y="1095848"/>
                  <a:pt x="1698091" y="1124461"/>
                </a:cubicBezTo>
                <a:close/>
                <a:moveTo>
                  <a:pt x="2195078" y="1302356"/>
                </a:moveTo>
                <a:cubicBezTo>
                  <a:pt x="2175174" y="1265035"/>
                  <a:pt x="2125413" y="1178576"/>
                  <a:pt x="2032733" y="1060394"/>
                </a:cubicBezTo>
                <a:cubicBezTo>
                  <a:pt x="2160868" y="1039867"/>
                  <a:pt x="2267853" y="1027427"/>
                  <a:pt x="2319480" y="1021829"/>
                </a:cubicBezTo>
                <a:lnTo>
                  <a:pt x="2505462" y="1278720"/>
                </a:lnTo>
                <a:cubicBezTo>
                  <a:pt x="2440151" y="1281830"/>
                  <a:pt x="2303930" y="1288050"/>
                  <a:pt x="2195700" y="1302356"/>
                </a:cubicBezTo>
                <a:close/>
                <a:moveTo>
                  <a:pt x="2768572" y="1748338"/>
                </a:moveTo>
                <a:cubicBezTo>
                  <a:pt x="2745558" y="1780683"/>
                  <a:pt x="2721922" y="1814271"/>
                  <a:pt x="2697041" y="1849104"/>
                </a:cubicBezTo>
                <a:cubicBezTo>
                  <a:pt x="2672161" y="1883937"/>
                  <a:pt x="2646658" y="1920013"/>
                  <a:pt x="2619912" y="1956712"/>
                </a:cubicBezTo>
                <a:cubicBezTo>
                  <a:pt x="2593787" y="1993411"/>
                  <a:pt x="2567041" y="2030731"/>
                  <a:pt x="2540294" y="2067430"/>
                </a:cubicBezTo>
                <a:cubicBezTo>
                  <a:pt x="2513548" y="2104751"/>
                  <a:pt x="2486801" y="2141449"/>
                  <a:pt x="2460055" y="2178148"/>
                </a:cubicBezTo>
                <a:cubicBezTo>
                  <a:pt x="2433308" y="2214847"/>
                  <a:pt x="2407184" y="2250301"/>
                  <a:pt x="2382303" y="2285134"/>
                </a:cubicBezTo>
                <a:cubicBezTo>
                  <a:pt x="2331921" y="2354799"/>
                  <a:pt x="2284026" y="2418866"/>
                  <a:pt x="2243595" y="2474226"/>
                </a:cubicBezTo>
                <a:cubicBezTo>
                  <a:pt x="2223069" y="2502216"/>
                  <a:pt x="2204408" y="2527097"/>
                  <a:pt x="2187614" y="2549489"/>
                </a:cubicBezTo>
                <a:cubicBezTo>
                  <a:pt x="2170820" y="2571881"/>
                  <a:pt x="2156513" y="2591164"/>
                  <a:pt x="2144695" y="2607336"/>
                </a:cubicBezTo>
                <a:cubicBezTo>
                  <a:pt x="2120437" y="2639059"/>
                  <a:pt x="2106752" y="2657719"/>
                  <a:pt x="2106752" y="2657719"/>
                </a:cubicBezTo>
                <a:cubicBezTo>
                  <a:pt x="2106752" y="2657719"/>
                  <a:pt x="2119815" y="2639059"/>
                  <a:pt x="2142207" y="2606092"/>
                </a:cubicBezTo>
                <a:cubicBezTo>
                  <a:pt x="2153403" y="2589920"/>
                  <a:pt x="2167710" y="2570015"/>
                  <a:pt x="2183260" y="2547001"/>
                </a:cubicBezTo>
                <a:cubicBezTo>
                  <a:pt x="2199432" y="2523986"/>
                  <a:pt x="2216848" y="2498484"/>
                  <a:pt x="2236753" y="2470493"/>
                </a:cubicBezTo>
                <a:cubicBezTo>
                  <a:pt x="2276562" y="2414512"/>
                  <a:pt x="2322590" y="2348579"/>
                  <a:pt x="2372351" y="2278914"/>
                </a:cubicBezTo>
                <a:cubicBezTo>
                  <a:pt x="2397232" y="2244081"/>
                  <a:pt x="2422734" y="2208005"/>
                  <a:pt x="2449481" y="2171306"/>
                </a:cubicBezTo>
                <a:cubicBezTo>
                  <a:pt x="2475605" y="2134607"/>
                  <a:pt x="2502352" y="2097287"/>
                  <a:pt x="2529098" y="2060588"/>
                </a:cubicBezTo>
                <a:cubicBezTo>
                  <a:pt x="2555845" y="2023267"/>
                  <a:pt x="2582591" y="1986569"/>
                  <a:pt x="2609338" y="1949870"/>
                </a:cubicBezTo>
                <a:cubicBezTo>
                  <a:pt x="2636084" y="1913171"/>
                  <a:pt x="2661587" y="1877717"/>
                  <a:pt x="2687089" y="1842884"/>
                </a:cubicBezTo>
                <a:cubicBezTo>
                  <a:pt x="2712592" y="1808051"/>
                  <a:pt x="2736850" y="1775085"/>
                  <a:pt x="2760486" y="1743362"/>
                </a:cubicBezTo>
                <a:cubicBezTo>
                  <a:pt x="2762352" y="1740874"/>
                  <a:pt x="2763596" y="1739008"/>
                  <a:pt x="2765462" y="1736520"/>
                </a:cubicBezTo>
                <a:lnTo>
                  <a:pt x="2771061" y="1744606"/>
                </a:lnTo>
                <a:cubicBezTo>
                  <a:pt x="2771061" y="1744606"/>
                  <a:pt x="2769195" y="1747716"/>
                  <a:pt x="2767951" y="1748960"/>
                </a:cubicBezTo>
                <a:close/>
                <a:moveTo>
                  <a:pt x="3398048" y="2549489"/>
                </a:moveTo>
                <a:cubicBezTo>
                  <a:pt x="3381254" y="2527097"/>
                  <a:pt x="3362593" y="2502216"/>
                  <a:pt x="3342067" y="2474226"/>
                </a:cubicBezTo>
                <a:cubicBezTo>
                  <a:pt x="3301636" y="2418866"/>
                  <a:pt x="3253741" y="2354799"/>
                  <a:pt x="3203358" y="2285134"/>
                </a:cubicBezTo>
                <a:cubicBezTo>
                  <a:pt x="3177856" y="2250301"/>
                  <a:pt x="3152354" y="2214847"/>
                  <a:pt x="3125607" y="2178148"/>
                </a:cubicBezTo>
                <a:cubicBezTo>
                  <a:pt x="3099483" y="2141449"/>
                  <a:pt x="3072736" y="2104751"/>
                  <a:pt x="3045368" y="2067430"/>
                </a:cubicBezTo>
                <a:cubicBezTo>
                  <a:pt x="3018621" y="2030109"/>
                  <a:pt x="2991875" y="1993411"/>
                  <a:pt x="2965750" y="1956712"/>
                </a:cubicBezTo>
                <a:cubicBezTo>
                  <a:pt x="2939626" y="1920013"/>
                  <a:pt x="2914123" y="1883937"/>
                  <a:pt x="2888621" y="1849104"/>
                </a:cubicBezTo>
                <a:cubicBezTo>
                  <a:pt x="2863740" y="1814271"/>
                  <a:pt x="2840104" y="1780061"/>
                  <a:pt x="2817090" y="1748338"/>
                </a:cubicBezTo>
                <a:cubicBezTo>
                  <a:pt x="2794697" y="1715994"/>
                  <a:pt x="2772927" y="1686137"/>
                  <a:pt x="2753022" y="1657525"/>
                </a:cubicBezTo>
                <a:cubicBezTo>
                  <a:pt x="2733118" y="1629534"/>
                  <a:pt x="2715080" y="1603410"/>
                  <a:pt x="2699529" y="1581017"/>
                </a:cubicBezTo>
                <a:cubicBezTo>
                  <a:pt x="2683357" y="1558003"/>
                  <a:pt x="2669673" y="1538098"/>
                  <a:pt x="2658477" y="1521926"/>
                </a:cubicBezTo>
                <a:cubicBezTo>
                  <a:pt x="2635462" y="1488959"/>
                  <a:pt x="2623022" y="1470299"/>
                  <a:pt x="2623022" y="1470299"/>
                </a:cubicBezTo>
                <a:cubicBezTo>
                  <a:pt x="2623022" y="1470299"/>
                  <a:pt x="2636706" y="1488337"/>
                  <a:pt x="2660965" y="1520682"/>
                </a:cubicBezTo>
                <a:cubicBezTo>
                  <a:pt x="2672783" y="1536854"/>
                  <a:pt x="2687711" y="1556137"/>
                  <a:pt x="2703883" y="1578529"/>
                </a:cubicBezTo>
                <a:cubicBezTo>
                  <a:pt x="2720678" y="1600922"/>
                  <a:pt x="2739338" y="1625802"/>
                  <a:pt x="2759864" y="1653792"/>
                </a:cubicBezTo>
                <a:cubicBezTo>
                  <a:pt x="2780391" y="1681161"/>
                  <a:pt x="2802161" y="1711640"/>
                  <a:pt x="2825798" y="1743362"/>
                </a:cubicBezTo>
                <a:cubicBezTo>
                  <a:pt x="2848812" y="1775085"/>
                  <a:pt x="2873693" y="1808673"/>
                  <a:pt x="2899195" y="1842884"/>
                </a:cubicBezTo>
                <a:cubicBezTo>
                  <a:pt x="2924697" y="1877717"/>
                  <a:pt x="2950200" y="1913171"/>
                  <a:pt x="2976946" y="1949870"/>
                </a:cubicBezTo>
                <a:cubicBezTo>
                  <a:pt x="3003071" y="1986569"/>
                  <a:pt x="3030439" y="2023267"/>
                  <a:pt x="3057186" y="2060588"/>
                </a:cubicBezTo>
                <a:cubicBezTo>
                  <a:pt x="3083932" y="2097909"/>
                  <a:pt x="3110679" y="2134607"/>
                  <a:pt x="3136803" y="2171306"/>
                </a:cubicBezTo>
                <a:cubicBezTo>
                  <a:pt x="3162928" y="2208005"/>
                  <a:pt x="3188430" y="2244081"/>
                  <a:pt x="3213933" y="2278914"/>
                </a:cubicBezTo>
                <a:cubicBezTo>
                  <a:pt x="3263694" y="2348579"/>
                  <a:pt x="3309722" y="2414512"/>
                  <a:pt x="3349531" y="2470493"/>
                </a:cubicBezTo>
                <a:cubicBezTo>
                  <a:pt x="3369435" y="2498484"/>
                  <a:pt x="3387474" y="2524608"/>
                  <a:pt x="3403024" y="2547001"/>
                </a:cubicBezTo>
                <a:cubicBezTo>
                  <a:pt x="3419197" y="2570015"/>
                  <a:pt x="3432881" y="2589920"/>
                  <a:pt x="3444077" y="2606092"/>
                </a:cubicBezTo>
                <a:cubicBezTo>
                  <a:pt x="3467091" y="2639059"/>
                  <a:pt x="3479531" y="2657719"/>
                  <a:pt x="3479531" y="2657719"/>
                </a:cubicBezTo>
                <a:cubicBezTo>
                  <a:pt x="3479531" y="2657719"/>
                  <a:pt x="3465847" y="2639681"/>
                  <a:pt x="3441589" y="2607336"/>
                </a:cubicBezTo>
                <a:cubicBezTo>
                  <a:pt x="3429771" y="2591164"/>
                  <a:pt x="3414842" y="2571881"/>
                  <a:pt x="3398670" y="2549489"/>
                </a:cubicBezTo>
                <a:close/>
              </a:path>
            </a:pathLst>
          </a:custGeom>
          <a:solidFill>
            <a:srgbClr val="E60000">
              <a:alpha val="9000"/>
            </a:srgbClr>
          </a:solidFill>
          <a:ln w="62124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b="1" dirty="0">
              <a:solidFill>
                <a:srgbClr val="FF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B1239B6-F7DA-A7D4-13B4-DB501C6F2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4876"/>
            <a:ext cx="12138813" cy="753963"/>
          </a:xfrm>
          <a:prstGeom prst="rect">
            <a:avLst/>
          </a:prstGeom>
        </p:spPr>
      </p:pic>
      <p:sp>
        <p:nvSpPr>
          <p:cNvPr id="14" name="TextBox 3">
            <a:extLst>
              <a:ext uri="{FF2B5EF4-FFF2-40B4-BE49-F238E27FC236}">
                <a16:creationId xmlns:a16="http://schemas.microsoft.com/office/drawing/2014/main" id="{A0F399E6-085C-6200-3891-43EBC33BCB2F}"/>
              </a:ext>
            </a:extLst>
          </p:cNvPr>
          <p:cNvSpPr txBox="1"/>
          <p:nvPr/>
        </p:nvSpPr>
        <p:spPr>
          <a:xfrm>
            <a:off x="4254788" y="306152"/>
            <a:ext cx="3682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Some Results</a:t>
            </a:r>
          </a:p>
        </p:txBody>
      </p:sp>
    </p:spTree>
    <p:extLst>
      <p:ext uri="{BB962C8B-B14F-4D97-AF65-F5344CB8AC3E}">
        <p14:creationId xmlns:p14="http://schemas.microsoft.com/office/powerpoint/2010/main" val="2760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4C234B-3ED1-367D-05D6-4531E20A8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9">
            <a:extLst>
              <a:ext uri="{FF2B5EF4-FFF2-40B4-BE49-F238E27FC236}">
                <a16:creationId xmlns:a16="http://schemas.microsoft.com/office/drawing/2014/main" id="{9AB75DD5-3B41-46DE-E25C-EE3C12F96772}"/>
              </a:ext>
            </a:extLst>
          </p:cNvPr>
          <p:cNvSpPr/>
          <p:nvPr/>
        </p:nvSpPr>
        <p:spPr>
          <a:xfrm>
            <a:off x="-2189961" y="3280677"/>
            <a:ext cx="4379912" cy="2169011"/>
          </a:xfrm>
          <a:custGeom>
            <a:avLst/>
            <a:gdLst>
              <a:gd name="connsiteX0" fmla="*/ 3484508 w 5585039"/>
              <a:gd name="connsiteY0" fmla="*/ 2738580 h 2765812"/>
              <a:gd name="connsiteX1" fmla="*/ 3575943 w 5585039"/>
              <a:gd name="connsiteY1" fmla="*/ 2753509 h 2765812"/>
              <a:gd name="connsiteX2" fmla="*/ 3583407 w 5585039"/>
              <a:gd name="connsiteY2" fmla="*/ 2746666 h 2765812"/>
              <a:gd name="connsiteX3" fmla="*/ 3595226 w 5585039"/>
              <a:gd name="connsiteY3" fmla="*/ 2731116 h 2765812"/>
              <a:gd name="connsiteX4" fmla="*/ 3602068 w 5585039"/>
              <a:gd name="connsiteY4" fmla="*/ 2688819 h 2765812"/>
              <a:gd name="connsiteX5" fmla="*/ 3590872 w 5585039"/>
              <a:gd name="connsiteY5" fmla="*/ 2661451 h 2765812"/>
              <a:gd name="connsiteX6" fmla="*/ 3498192 w 5585039"/>
              <a:gd name="connsiteY6" fmla="*/ 2532072 h 2765812"/>
              <a:gd name="connsiteX7" fmla="*/ 3473933 w 5585039"/>
              <a:gd name="connsiteY7" fmla="*/ 2497862 h 2765812"/>
              <a:gd name="connsiteX8" fmla="*/ 3348909 w 5585039"/>
              <a:gd name="connsiteY8" fmla="*/ 2323699 h 2765812"/>
              <a:gd name="connsiteX9" fmla="*/ 3322163 w 5585039"/>
              <a:gd name="connsiteY9" fmla="*/ 2286378 h 2765812"/>
              <a:gd name="connsiteX10" fmla="*/ 3190296 w 5585039"/>
              <a:gd name="connsiteY10" fmla="*/ 2102263 h 2765812"/>
              <a:gd name="connsiteX11" fmla="*/ 3161062 w 5585039"/>
              <a:gd name="connsiteY11" fmla="*/ 2061210 h 2765812"/>
              <a:gd name="connsiteX12" fmla="*/ 2930296 w 5585039"/>
              <a:gd name="connsiteY12" fmla="*/ 1739630 h 2765812"/>
              <a:gd name="connsiteX13" fmla="*/ 2895463 w 5585039"/>
              <a:gd name="connsiteY13" fmla="*/ 1690491 h 2765812"/>
              <a:gd name="connsiteX14" fmla="*/ 2873693 w 5585039"/>
              <a:gd name="connsiteY14" fmla="*/ 1660013 h 2765812"/>
              <a:gd name="connsiteX15" fmla="*/ 2895463 w 5585039"/>
              <a:gd name="connsiteY15" fmla="*/ 1629534 h 2765812"/>
              <a:gd name="connsiteX16" fmla="*/ 2930296 w 5585039"/>
              <a:gd name="connsiteY16" fmla="*/ 1580395 h 2765812"/>
              <a:gd name="connsiteX17" fmla="*/ 3118143 w 5585039"/>
              <a:gd name="connsiteY17" fmla="*/ 1318528 h 2765812"/>
              <a:gd name="connsiteX18" fmla="*/ 3268048 w 5585039"/>
              <a:gd name="connsiteY18" fmla="*/ 1330347 h 2765812"/>
              <a:gd name="connsiteX19" fmla="*/ 3302880 w 5585039"/>
              <a:gd name="connsiteY19" fmla="*/ 1334079 h 2765812"/>
              <a:gd name="connsiteX20" fmla="*/ 3557283 w 5585039"/>
              <a:gd name="connsiteY20" fmla="*/ 1372021 h 2765812"/>
              <a:gd name="connsiteX21" fmla="*/ 3591494 w 5585039"/>
              <a:gd name="connsiteY21" fmla="*/ 1378863 h 2765812"/>
              <a:gd name="connsiteX22" fmla="*/ 3602068 w 5585039"/>
              <a:gd name="connsiteY22" fmla="*/ 1380729 h 2765812"/>
              <a:gd name="connsiteX23" fmla="*/ 3880107 w 5585039"/>
              <a:gd name="connsiteY23" fmla="*/ 1455371 h 2765812"/>
              <a:gd name="connsiteX24" fmla="*/ 3913073 w 5585039"/>
              <a:gd name="connsiteY24" fmla="*/ 1467189 h 2765812"/>
              <a:gd name="connsiteX25" fmla="*/ 4044318 w 5585039"/>
              <a:gd name="connsiteY25" fmla="*/ 1521304 h 2765812"/>
              <a:gd name="connsiteX26" fmla="*/ 3911207 w 5585039"/>
              <a:gd name="connsiteY26" fmla="*/ 1720348 h 2765812"/>
              <a:gd name="connsiteX27" fmla="*/ 3916183 w 5585039"/>
              <a:gd name="connsiteY27" fmla="*/ 1915037 h 2765812"/>
              <a:gd name="connsiteX28" fmla="*/ 3916183 w 5585039"/>
              <a:gd name="connsiteY28" fmla="*/ 1915037 h 2765812"/>
              <a:gd name="connsiteX29" fmla="*/ 3977763 w 5585039"/>
              <a:gd name="connsiteY29" fmla="*/ 1991545 h 2765812"/>
              <a:gd name="connsiteX30" fmla="*/ 4003887 w 5585039"/>
              <a:gd name="connsiteY30" fmla="*/ 2016425 h 2765812"/>
              <a:gd name="connsiteX31" fmla="*/ 4030634 w 5585039"/>
              <a:gd name="connsiteY31" fmla="*/ 2040061 h 2765812"/>
              <a:gd name="connsiteX32" fmla="*/ 4082260 w 5585039"/>
              <a:gd name="connsiteY32" fmla="*/ 2082358 h 2765812"/>
              <a:gd name="connsiteX33" fmla="*/ 4227189 w 5585039"/>
              <a:gd name="connsiteY33" fmla="*/ 2180014 h 2765812"/>
              <a:gd name="connsiteX34" fmla="*/ 4258290 w 5585039"/>
              <a:gd name="connsiteY34" fmla="*/ 2196808 h 2765812"/>
              <a:gd name="connsiteX35" fmla="*/ 4525133 w 5585039"/>
              <a:gd name="connsiteY35" fmla="*/ 2278292 h 2765812"/>
              <a:gd name="connsiteX36" fmla="*/ 4555611 w 5585039"/>
              <a:gd name="connsiteY36" fmla="*/ 2280158 h 2765812"/>
              <a:gd name="connsiteX37" fmla="*/ 4582980 w 5585039"/>
              <a:gd name="connsiteY37" fmla="*/ 2280158 h 2765812"/>
              <a:gd name="connsiteX38" fmla="*/ 4797573 w 5585039"/>
              <a:gd name="connsiteY38" fmla="*/ 2221067 h 2765812"/>
              <a:gd name="connsiteX39" fmla="*/ 4801306 w 5585039"/>
              <a:gd name="connsiteY39" fmla="*/ 2218579 h 2765812"/>
              <a:gd name="connsiteX40" fmla="*/ 4803794 w 5585039"/>
              <a:gd name="connsiteY40" fmla="*/ 2214847 h 2765812"/>
              <a:gd name="connsiteX41" fmla="*/ 5519107 w 5585039"/>
              <a:gd name="connsiteY41" fmla="*/ 1360203 h 2765812"/>
              <a:gd name="connsiteX42" fmla="*/ 5585040 w 5585039"/>
              <a:gd name="connsiteY42" fmla="*/ 1324748 h 2765812"/>
              <a:gd name="connsiteX43" fmla="*/ 5509777 w 5585039"/>
              <a:gd name="connsiteY43" fmla="*/ 1319150 h 2765812"/>
              <a:gd name="connsiteX44" fmla="*/ 4801306 w 5585039"/>
              <a:gd name="connsiteY44" fmla="*/ 1042977 h 2765812"/>
              <a:gd name="connsiteX45" fmla="*/ 4855421 w 5585039"/>
              <a:gd name="connsiteY45" fmla="*/ 897427 h 2765812"/>
              <a:gd name="connsiteX46" fmla="*/ 4825564 w 5585039"/>
              <a:gd name="connsiteY46" fmla="*/ 552210 h 2765812"/>
              <a:gd name="connsiteX47" fmla="*/ 4581114 w 5585039"/>
              <a:gd name="connsiteY47" fmla="*/ 304028 h 2765812"/>
              <a:gd name="connsiteX48" fmla="*/ 3986471 w 5585039"/>
              <a:gd name="connsiteY48" fmla="*/ 106850 h 2765812"/>
              <a:gd name="connsiteX49" fmla="*/ 3988337 w 5585039"/>
              <a:gd name="connsiteY49" fmla="*/ 103740 h 2765812"/>
              <a:gd name="connsiteX50" fmla="*/ 3973409 w 5585039"/>
              <a:gd name="connsiteY50" fmla="*/ 12304 h 2765812"/>
              <a:gd name="connsiteX51" fmla="*/ 3881973 w 5585039"/>
              <a:gd name="connsiteY51" fmla="*/ 27233 h 2765812"/>
              <a:gd name="connsiteX52" fmla="*/ 2792209 w 5585039"/>
              <a:gd name="connsiteY52" fmla="*/ 1546184 h 2765812"/>
              <a:gd name="connsiteX53" fmla="*/ 1703067 w 5585039"/>
              <a:gd name="connsiteY53" fmla="*/ 29721 h 2765812"/>
              <a:gd name="connsiteX54" fmla="*/ 1611631 w 5585039"/>
              <a:gd name="connsiteY54" fmla="*/ 14792 h 2765812"/>
              <a:gd name="connsiteX55" fmla="*/ 1596703 w 5585039"/>
              <a:gd name="connsiteY55" fmla="*/ 106228 h 2765812"/>
              <a:gd name="connsiteX56" fmla="*/ 1598569 w 5585039"/>
              <a:gd name="connsiteY56" fmla="*/ 109338 h 2765812"/>
              <a:gd name="connsiteX57" fmla="*/ 1003926 w 5585039"/>
              <a:gd name="connsiteY57" fmla="*/ 306516 h 2765812"/>
              <a:gd name="connsiteX58" fmla="*/ 759476 w 5585039"/>
              <a:gd name="connsiteY58" fmla="*/ 554698 h 2765812"/>
              <a:gd name="connsiteX59" fmla="*/ 729619 w 5585039"/>
              <a:gd name="connsiteY59" fmla="*/ 899915 h 2765812"/>
              <a:gd name="connsiteX60" fmla="*/ 783734 w 5585039"/>
              <a:gd name="connsiteY60" fmla="*/ 1045465 h 2765812"/>
              <a:gd name="connsiteX61" fmla="*/ 75263 w 5585039"/>
              <a:gd name="connsiteY61" fmla="*/ 1321638 h 2765812"/>
              <a:gd name="connsiteX62" fmla="*/ 0 w 5585039"/>
              <a:gd name="connsiteY62" fmla="*/ 1327236 h 2765812"/>
              <a:gd name="connsiteX63" fmla="*/ 65933 w 5585039"/>
              <a:gd name="connsiteY63" fmla="*/ 1362691 h 2765812"/>
              <a:gd name="connsiteX64" fmla="*/ 781246 w 5585039"/>
              <a:gd name="connsiteY64" fmla="*/ 2217335 h 2765812"/>
              <a:gd name="connsiteX65" fmla="*/ 783734 w 5585039"/>
              <a:gd name="connsiteY65" fmla="*/ 2221067 h 2765812"/>
              <a:gd name="connsiteX66" fmla="*/ 787466 w 5585039"/>
              <a:gd name="connsiteY66" fmla="*/ 2223555 h 2765812"/>
              <a:gd name="connsiteX67" fmla="*/ 1002060 w 5585039"/>
              <a:gd name="connsiteY67" fmla="*/ 2282646 h 2765812"/>
              <a:gd name="connsiteX68" fmla="*/ 1117754 w 5585039"/>
              <a:gd name="connsiteY68" fmla="*/ 2273316 h 2765812"/>
              <a:gd name="connsiteX69" fmla="*/ 1158185 w 5585039"/>
              <a:gd name="connsiteY69" fmla="*/ 2264608 h 2765812"/>
              <a:gd name="connsiteX70" fmla="*/ 1411344 w 5585039"/>
              <a:gd name="connsiteY70" fmla="*/ 2150780 h 2765812"/>
              <a:gd name="connsiteX71" fmla="*/ 1440578 w 5585039"/>
              <a:gd name="connsiteY71" fmla="*/ 2131497 h 2765812"/>
              <a:gd name="connsiteX72" fmla="*/ 1503401 w 5585039"/>
              <a:gd name="connsiteY72" fmla="*/ 2085468 h 2765812"/>
              <a:gd name="connsiteX73" fmla="*/ 1555028 w 5585039"/>
              <a:gd name="connsiteY73" fmla="*/ 2043172 h 2765812"/>
              <a:gd name="connsiteX74" fmla="*/ 1660148 w 5585039"/>
              <a:gd name="connsiteY74" fmla="*/ 1934320 h 2765812"/>
              <a:gd name="connsiteX75" fmla="*/ 1669478 w 5585039"/>
              <a:gd name="connsiteY75" fmla="*/ 1918147 h 2765812"/>
              <a:gd name="connsiteX76" fmla="*/ 1669478 w 5585039"/>
              <a:gd name="connsiteY76" fmla="*/ 1918147 h 2765812"/>
              <a:gd name="connsiteX77" fmla="*/ 1678187 w 5585039"/>
              <a:gd name="connsiteY77" fmla="*/ 1895133 h 2765812"/>
              <a:gd name="connsiteX78" fmla="*/ 1674455 w 5585039"/>
              <a:gd name="connsiteY78" fmla="*/ 1723458 h 2765812"/>
              <a:gd name="connsiteX79" fmla="*/ 1541344 w 5585039"/>
              <a:gd name="connsiteY79" fmla="*/ 1524414 h 2765812"/>
              <a:gd name="connsiteX80" fmla="*/ 1780197 w 5585039"/>
              <a:gd name="connsiteY80" fmla="*/ 1434845 h 2765812"/>
              <a:gd name="connsiteX81" fmla="*/ 1813785 w 5585039"/>
              <a:gd name="connsiteY81" fmla="*/ 1424892 h 2765812"/>
              <a:gd name="connsiteX82" fmla="*/ 1983594 w 5585039"/>
              <a:gd name="connsiteY82" fmla="*/ 1383839 h 2765812"/>
              <a:gd name="connsiteX83" fmla="*/ 2115461 w 5585039"/>
              <a:gd name="connsiteY83" fmla="*/ 1359581 h 2765812"/>
              <a:gd name="connsiteX84" fmla="*/ 2150293 w 5585039"/>
              <a:gd name="connsiteY84" fmla="*/ 1353983 h 2765812"/>
              <a:gd name="connsiteX85" fmla="*/ 2467519 w 5585039"/>
              <a:gd name="connsiteY85" fmla="*/ 1321016 h 2765812"/>
              <a:gd name="connsiteX86" fmla="*/ 2522878 w 5585039"/>
              <a:gd name="connsiteY86" fmla="*/ 1398146 h 2765812"/>
              <a:gd name="connsiteX87" fmla="*/ 2566419 w 5585039"/>
              <a:gd name="connsiteY87" fmla="*/ 1458481 h 2765812"/>
              <a:gd name="connsiteX88" fmla="*/ 2712592 w 5585039"/>
              <a:gd name="connsiteY88" fmla="*/ 1661879 h 2765812"/>
              <a:gd name="connsiteX89" fmla="*/ 2611826 w 5585039"/>
              <a:gd name="connsiteY89" fmla="*/ 1802453 h 2765812"/>
              <a:gd name="connsiteX90" fmla="*/ 2581969 w 5585039"/>
              <a:gd name="connsiteY90" fmla="*/ 1844128 h 2765812"/>
              <a:gd name="connsiteX91" fmla="*/ 2206896 w 5585039"/>
              <a:gd name="connsiteY91" fmla="*/ 2366617 h 2765812"/>
              <a:gd name="connsiteX92" fmla="*/ 2182638 w 5585039"/>
              <a:gd name="connsiteY92" fmla="*/ 2400206 h 2765812"/>
              <a:gd name="connsiteX93" fmla="*/ 2062590 w 5585039"/>
              <a:gd name="connsiteY93" fmla="*/ 2567527 h 2765812"/>
              <a:gd name="connsiteX94" fmla="*/ 2040197 w 5585039"/>
              <a:gd name="connsiteY94" fmla="*/ 2598628 h 2765812"/>
              <a:gd name="connsiteX95" fmla="*/ 1994790 w 5585039"/>
              <a:gd name="connsiteY95" fmla="*/ 2661451 h 2765812"/>
              <a:gd name="connsiteX96" fmla="*/ 1990436 w 5585039"/>
              <a:gd name="connsiteY96" fmla="*/ 2731116 h 2765812"/>
              <a:gd name="connsiteX97" fmla="*/ 2009719 w 5585039"/>
              <a:gd name="connsiteY97" fmla="*/ 2752887 h 2765812"/>
              <a:gd name="connsiteX98" fmla="*/ 2101154 w 5585039"/>
              <a:gd name="connsiteY98" fmla="*/ 2737958 h 2765812"/>
              <a:gd name="connsiteX99" fmla="*/ 2111107 w 5585039"/>
              <a:gd name="connsiteY99" fmla="*/ 2723652 h 2765812"/>
              <a:gd name="connsiteX100" fmla="*/ 2133499 w 5585039"/>
              <a:gd name="connsiteY100" fmla="*/ 2692552 h 2765812"/>
              <a:gd name="connsiteX101" fmla="*/ 2241107 w 5585039"/>
              <a:gd name="connsiteY101" fmla="*/ 2542025 h 2765812"/>
              <a:gd name="connsiteX102" fmla="*/ 2265365 w 5585039"/>
              <a:gd name="connsiteY102" fmla="*/ 2508436 h 2765812"/>
              <a:gd name="connsiteX103" fmla="*/ 2606228 w 5585039"/>
              <a:gd name="connsiteY103" fmla="*/ 2033841 h 2765812"/>
              <a:gd name="connsiteX104" fmla="*/ 2636084 w 5585039"/>
              <a:gd name="connsiteY104" fmla="*/ 1992167 h 2765812"/>
              <a:gd name="connsiteX105" fmla="*/ 2792831 w 5585039"/>
              <a:gd name="connsiteY105" fmla="*/ 1773841 h 2765812"/>
              <a:gd name="connsiteX106" fmla="*/ 2895463 w 5585039"/>
              <a:gd name="connsiteY106" fmla="*/ 1916903 h 2765812"/>
              <a:gd name="connsiteX107" fmla="*/ 2930296 w 5585039"/>
              <a:gd name="connsiteY107" fmla="*/ 1966042 h 2765812"/>
              <a:gd name="connsiteX108" fmla="*/ 3133693 w 5585039"/>
              <a:gd name="connsiteY108" fmla="*/ 2249057 h 2765812"/>
              <a:gd name="connsiteX109" fmla="*/ 3162928 w 5585039"/>
              <a:gd name="connsiteY109" fmla="*/ 2290110 h 2765812"/>
              <a:gd name="connsiteX110" fmla="*/ 3279866 w 5585039"/>
              <a:gd name="connsiteY110" fmla="*/ 2453077 h 2765812"/>
              <a:gd name="connsiteX111" fmla="*/ 3306612 w 5585039"/>
              <a:gd name="connsiteY111" fmla="*/ 2490398 h 2765812"/>
              <a:gd name="connsiteX112" fmla="*/ 3417330 w 5585039"/>
              <a:gd name="connsiteY112" fmla="*/ 2644657 h 2765812"/>
              <a:gd name="connsiteX113" fmla="*/ 3441589 w 5585039"/>
              <a:gd name="connsiteY113" fmla="*/ 2678867 h 2765812"/>
              <a:gd name="connsiteX114" fmla="*/ 3484508 w 5585039"/>
              <a:gd name="connsiteY114" fmla="*/ 2738580 h 2765812"/>
              <a:gd name="connsiteX115" fmla="*/ 2083116 w 5585039"/>
              <a:gd name="connsiteY115" fmla="*/ 2731738 h 2765812"/>
              <a:gd name="connsiteX116" fmla="*/ 2082494 w 5585039"/>
              <a:gd name="connsiteY116" fmla="*/ 2736714 h 2765812"/>
              <a:gd name="connsiteX117" fmla="*/ 2080628 w 5585039"/>
              <a:gd name="connsiteY117" fmla="*/ 2732360 h 2765812"/>
              <a:gd name="connsiteX118" fmla="*/ 2075652 w 5585039"/>
              <a:gd name="connsiteY118" fmla="*/ 2721786 h 2765812"/>
              <a:gd name="connsiteX119" fmla="*/ 2056992 w 5585039"/>
              <a:gd name="connsiteY119" fmla="*/ 2695040 h 2765812"/>
              <a:gd name="connsiteX120" fmla="*/ 2050149 w 5585039"/>
              <a:gd name="connsiteY120" fmla="*/ 2690686 h 2765812"/>
              <a:gd name="connsiteX121" fmla="*/ 2042685 w 5585039"/>
              <a:gd name="connsiteY121" fmla="*/ 2687575 h 2765812"/>
              <a:gd name="connsiteX122" fmla="*/ 2035221 w 5585039"/>
              <a:gd name="connsiteY122" fmla="*/ 2685709 h 2765812"/>
              <a:gd name="connsiteX123" fmla="*/ 2031489 w 5585039"/>
              <a:gd name="connsiteY123" fmla="*/ 2685709 h 2765812"/>
              <a:gd name="connsiteX124" fmla="*/ 2027757 w 5585039"/>
              <a:gd name="connsiteY124" fmla="*/ 2685709 h 2765812"/>
              <a:gd name="connsiteX125" fmla="*/ 2020915 w 5585039"/>
              <a:gd name="connsiteY125" fmla="*/ 2685709 h 2765812"/>
              <a:gd name="connsiteX126" fmla="*/ 2015939 w 5585039"/>
              <a:gd name="connsiteY126" fmla="*/ 2685709 h 2765812"/>
              <a:gd name="connsiteX127" fmla="*/ 2010963 w 5585039"/>
              <a:gd name="connsiteY127" fmla="*/ 2685709 h 2765812"/>
              <a:gd name="connsiteX128" fmla="*/ 2014695 w 5585039"/>
              <a:gd name="connsiteY128" fmla="*/ 2683221 h 2765812"/>
              <a:gd name="connsiteX129" fmla="*/ 2019671 w 5585039"/>
              <a:gd name="connsiteY129" fmla="*/ 2680733 h 2765812"/>
              <a:gd name="connsiteX130" fmla="*/ 2026513 w 5585039"/>
              <a:gd name="connsiteY130" fmla="*/ 2678245 h 2765812"/>
              <a:gd name="connsiteX131" fmla="*/ 2035221 w 5585039"/>
              <a:gd name="connsiteY131" fmla="*/ 2676379 h 2765812"/>
              <a:gd name="connsiteX132" fmla="*/ 2045173 w 5585039"/>
              <a:gd name="connsiteY132" fmla="*/ 2676379 h 2765812"/>
              <a:gd name="connsiteX133" fmla="*/ 2050772 w 5585039"/>
              <a:gd name="connsiteY133" fmla="*/ 2677623 h 2765812"/>
              <a:gd name="connsiteX134" fmla="*/ 2056370 w 5585039"/>
              <a:gd name="connsiteY134" fmla="*/ 2679489 h 2765812"/>
              <a:gd name="connsiteX135" fmla="*/ 2066322 w 5585039"/>
              <a:gd name="connsiteY135" fmla="*/ 2685087 h 2765812"/>
              <a:gd name="connsiteX136" fmla="*/ 2079384 w 5585039"/>
              <a:gd name="connsiteY136" fmla="*/ 2702504 h 2765812"/>
              <a:gd name="connsiteX137" fmla="*/ 2084360 w 5585039"/>
              <a:gd name="connsiteY137" fmla="*/ 2719920 h 2765812"/>
              <a:gd name="connsiteX138" fmla="*/ 2084360 w 5585039"/>
              <a:gd name="connsiteY138" fmla="*/ 2732360 h 2765812"/>
              <a:gd name="connsiteX139" fmla="*/ 3503168 w 5585039"/>
              <a:gd name="connsiteY139" fmla="*/ 2719298 h 2765812"/>
              <a:gd name="connsiteX140" fmla="*/ 3508144 w 5585039"/>
              <a:gd name="connsiteY140" fmla="*/ 2701882 h 2765812"/>
              <a:gd name="connsiteX141" fmla="*/ 3521206 w 5585039"/>
              <a:gd name="connsiteY141" fmla="*/ 2684465 h 2765812"/>
              <a:gd name="connsiteX142" fmla="*/ 3531158 w 5585039"/>
              <a:gd name="connsiteY142" fmla="*/ 2678867 h 2765812"/>
              <a:gd name="connsiteX143" fmla="*/ 3536757 w 5585039"/>
              <a:gd name="connsiteY143" fmla="*/ 2677001 h 2765812"/>
              <a:gd name="connsiteX144" fmla="*/ 3542355 w 5585039"/>
              <a:gd name="connsiteY144" fmla="*/ 2675757 h 2765812"/>
              <a:gd name="connsiteX145" fmla="*/ 3552307 w 5585039"/>
              <a:gd name="connsiteY145" fmla="*/ 2675757 h 2765812"/>
              <a:gd name="connsiteX146" fmla="*/ 3561015 w 5585039"/>
              <a:gd name="connsiteY146" fmla="*/ 2677623 h 2765812"/>
              <a:gd name="connsiteX147" fmla="*/ 3567857 w 5585039"/>
              <a:gd name="connsiteY147" fmla="*/ 2680111 h 2765812"/>
              <a:gd name="connsiteX148" fmla="*/ 3572833 w 5585039"/>
              <a:gd name="connsiteY148" fmla="*/ 2682599 h 2765812"/>
              <a:gd name="connsiteX149" fmla="*/ 3576565 w 5585039"/>
              <a:gd name="connsiteY149" fmla="*/ 2685087 h 2765812"/>
              <a:gd name="connsiteX150" fmla="*/ 3571589 w 5585039"/>
              <a:gd name="connsiteY150" fmla="*/ 2685087 h 2765812"/>
              <a:gd name="connsiteX151" fmla="*/ 3566613 w 5585039"/>
              <a:gd name="connsiteY151" fmla="*/ 2685087 h 2765812"/>
              <a:gd name="connsiteX152" fmla="*/ 3559771 w 5585039"/>
              <a:gd name="connsiteY152" fmla="*/ 2685087 h 2765812"/>
              <a:gd name="connsiteX153" fmla="*/ 3556039 w 5585039"/>
              <a:gd name="connsiteY153" fmla="*/ 2685087 h 2765812"/>
              <a:gd name="connsiteX154" fmla="*/ 3552307 w 5585039"/>
              <a:gd name="connsiteY154" fmla="*/ 2685087 h 2765812"/>
              <a:gd name="connsiteX155" fmla="*/ 3544843 w 5585039"/>
              <a:gd name="connsiteY155" fmla="*/ 2686953 h 2765812"/>
              <a:gd name="connsiteX156" fmla="*/ 3537379 w 5585039"/>
              <a:gd name="connsiteY156" fmla="*/ 2690063 h 2765812"/>
              <a:gd name="connsiteX157" fmla="*/ 3530536 w 5585039"/>
              <a:gd name="connsiteY157" fmla="*/ 2694417 h 2765812"/>
              <a:gd name="connsiteX158" fmla="*/ 3511876 w 5585039"/>
              <a:gd name="connsiteY158" fmla="*/ 2721164 h 2765812"/>
              <a:gd name="connsiteX159" fmla="*/ 3506900 w 5585039"/>
              <a:gd name="connsiteY159" fmla="*/ 2731738 h 2765812"/>
              <a:gd name="connsiteX160" fmla="*/ 3505034 w 5585039"/>
              <a:gd name="connsiteY160" fmla="*/ 2736092 h 2765812"/>
              <a:gd name="connsiteX161" fmla="*/ 3504412 w 5585039"/>
              <a:gd name="connsiteY161" fmla="*/ 2731116 h 2765812"/>
              <a:gd name="connsiteX162" fmla="*/ 3504412 w 5585039"/>
              <a:gd name="connsiteY162" fmla="*/ 2718676 h 2765812"/>
              <a:gd name="connsiteX163" fmla="*/ 3561637 w 5585039"/>
              <a:gd name="connsiteY163" fmla="*/ 1057284 h 2765812"/>
              <a:gd name="connsiteX164" fmla="*/ 3633790 w 5585039"/>
              <a:gd name="connsiteY164" fmla="*/ 970202 h 2765812"/>
              <a:gd name="connsiteX165" fmla="*/ 3753838 w 5585039"/>
              <a:gd name="connsiteY165" fmla="*/ 805991 h 2765812"/>
              <a:gd name="connsiteX166" fmla="*/ 4000155 w 5585039"/>
              <a:gd name="connsiteY166" fmla="*/ 880632 h 2765812"/>
              <a:gd name="connsiteX167" fmla="*/ 3888193 w 5585039"/>
              <a:gd name="connsiteY167" fmla="*/ 1124461 h 2765812"/>
              <a:gd name="connsiteX168" fmla="*/ 3562259 w 5585039"/>
              <a:gd name="connsiteY168" fmla="*/ 1057284 h 2765812"/>
              <a:gd name="connsiteX169" fmla="*/ 4034988 w 5585039"/>
              <a:gd name="connsiteY169" fmla="*/ 1469677 h 2765812"/>
              <a:gd name="connsiteX170" fmla="*/ 3760059 w 5585039"/>
              <a:gd name="connsiteY170" fmla="*/ 1374509 h 2765812"/>
              <a:gd name="connsiteX171" fmla="*/ 3890681 w 5585039"/>
              <a:gd name="connsiteY171" fmla="*/ 1129437 h 2765812"/>
              <a:gd name="connsiteX172" fmla="*/ 4195467 w 5585039"/>
              <a:gd name="connsiteY172" fmla="*/ 1238289 h 2765812"/>
              <a:gd name="connsiteX173" fmla="*/ 4087859 w 5585039"/>
              <a:gd name="connsiteY173" fmla="*/ 1494558 h 2765812"/>
              <a:gd name="connsiteX174" fmla="*/ 4035609 w 5585039"/>
              <a:gd name="connsiteY174" fmla="*/ 1469677 h 2765812"/>
              <a:gd name="connsiteX175" fmla="*/ 4638961 w 5585039"/>
              <a:gd name="connsiteY175" fmla="*/ 1652549 h 2765812"/>
              <a:gd name="connsiteX176" fmla="*/ 4595420 w 5585039"/>
              <a:gd name="connsiteY176" fmla="*/ 1728434 h 2765812"/>
              <a:gd name="connsiteX177" fmla="*/ 4533841 w 5585039"/>
              <a:gd name="connsiteY177" fmla="*/ 1655659 h 2765812"/>
              <a:gd name="connsiteX178" fmla="*/ 4637717 w 5585039"/>
              <a:gd name="connsiteY178" fmla="*/ 1416806 h 2765812"/>
              <a:gd name="connsiteX179" fmla="*/ 4709248 w 5585039"/>
              <a:gd name="connsiteY179" fmla="*/ 1498290 h 2765812"/>
              <a:gd name="connsiteX180" fmla="*/ 4717956 w 5585039"/>
              <a:gd name="connsiteY180" fmla="*/ 1504510 h 2765812"/>
              <a:gd name="connsiteX181" fmla="*/ 4638961 w 5585039"/>
              <a:gd name="connsiteY181" fmla="*/ 1652549 h 2765812"/>
              <a:gd name="connsiteX182" fmla="*/ 4641449 w 5585039"/>
              <a:gd name="connsiteY182" fmla="*/ 1393170 h 2765812"/>
              <a:gd name="connsiteX183" fmla="*/ 4485324 w 5585039"/>
              <a:gd name="connsiteY183" fmla="*/ 1165514 h 2765812"/>
              <a:gd name="connsiteX184" fmla="*/ 4490922 w 5585039"/>
              <a:gd name="connsiteY184" fmla="*/ 1150585 h 2765812"/>
              <a:gd name="connsiteX185" fmla="*/ 4558099 w 5585039"/>
              <a:gd name="connsiteY185" fmla="*/ 995082 h 2765812"/>
              <a:gd name="connsiteX186" fmla="*/ 4692454 w 5585039"/>
              <a:gd name="connsiteY186" fmla="*/ 1241399 h 2765812"/>
              <a:gd name="connsiteX187" fmla="*/ 4641449 w 5585039"/>
              <a:gd name="connsiteY187" fmla="*/ 1393792 h 2765812"/>
              <a:gd name="connsiteX188" fmla="*/ 4556233 w 5585039"/>
              <a:gd name="connsiteY188" fmla="*/ 1600922 h 2765812"/>
              <a:gd name="connsiteX189" fmla="*/ 4532597 w 5585039"/>
              <a:gd name="connsiteY189" fmla="*/ 1648194 h 2765812"/>
              <a:gd name="connsiteX190" fmla="*/ 4529487 w 5585039"/>
              <a:gd name="connsiteY190" fmla="*/ 1654414 h 2765812"/>
              <a:gd name="connsiteX191" fmla="*/ 4419391 w 5585039"/>
              <a:gd name="connsiteY191" fmla="*/ 1820491 h 2765812"/>
              <a:gd name="connsiteX192" fmla="*/ 4367142 w 5585039"/>
              <a:gd name="connsiteY192" fmla="*/ 1712884 h 2765812"/>
              <a:gd name="connsiteX193" fmla="*/ 4352836 w 5585039"/>
              <a:gd name="connsiteY193" fmla="*/ 1694223 h 2765812"/>
              <a:gd name="connsiteX194" fmla="*/ 4428721 w 5585039"/>
              <a:gd name="connsiteY194" fmla="*/ 1431112 h 2765812"/>
              <a:gd name="connsiteX195" fmla="*/ 4433697 w 5585039"/>
              <a:gd name="connsiteY195" fmla="*/ 1388816 h 2765812"/>
              <a:gd name="connsiteX196" fmla="*/ 4556855 w 5585039"/>
              <a:gd name="connsiteY196" fmla="*/ 1600922 h 2765812"/>
              <a:gd name="connsiteX197" fmla="*/ 4429343 w 5585039"/>
              <a:gd name="connsiteY197" fmla="*/ 1381352 h 2765812"/>
              <a:gd name="connsiteX198" fmla="*/ 4308673 w 5585039"/>
              <a:gd name="connsiteY198" fmla="*/ 1303600 h 2765812"/>
              <a:gd name="connsiteX199" fmla="*/ 4235897 w 5585039"/>
              <a:gd name="connsiteY199" fmla="*/ 1257571 h 2765812"/>
              <a:gd name="connsiteX200" fmla="*/ 4200443 w 5585039"/>
              <a:gd name="connsiteY200" fmla="*/ 1236423 h 2765812"/>
              <a:gd name="connsiteX201" fmla="*/ 4269486 w 5585039"/>
              <a:gd name="connsiteY201" fmla="*/ 1043599 h 2765812"/>
              <a:gd name="connsiteX202" fmla="*/ 4281304 w 5585039"/>
              <a:gd name="connsiteY202" fmla="*/ 1009389 h 2765812"/>
              <a:gd name="connsiteX203" fmla="*/ 4480348 w 5585039"/>
              <a:gd name="connsiteY203" fmla="*/ 1166758 h 2765812"/>
              <a:gd name="connsiteX204" fmla="*/ 4429343 w 5585039"/>
              <a:gd name="connsiteY204" fmla="*/ 1381974 h 2765812"/>
              <a:gd name="connsiteX205" fmla="*/ 4255802 w 5585039"/>
              <a:gd name="connsiteY205" fmla="*/ 1724080 h 2765812"/>
              <a:gd name="connsiteX206" fmla="*/ 4281926 w 5585039"/>
              <a:gd name="connsiteY206" fmla="*/ 1682405 h 2765812"/>
              <a:gd name="connsiteX207" fmla="*/ 4331687 w 5585039"/>
              <a:gd name="connsiteY207" fmla="*/ 1739630 h 2765812"/>
              <a:gd name="connsiteX208" fmla="*/ 4334175 w 5585039"/>
              <a:gd name="connsiteY208" fmla="*/ 1743362 h 2765812"/>
              <a:gd name="connsiteX209" fmla="*/ 4255802 w 5585039"/>
              <a:gd name="connsiteY209" fmla="*/ 1724702 h 2765812"/>
              <a:gd name="connsiteX210" fmla="*/ 4327333 w 5585039"/>
              <a:gd name="connsiteY210" fmla="*/ 1901975 h 2765812"/>
              <a:gd name="connsiteX211" fmla="*/ 4309917 w 5585039"/>
              <a:gd name="connsiteY211" fmla="*/ 1945516 h 2765812"/>
              <a:gd name="connsiteX212" fmla="*/ 4243362 w 5585039"/>
              <a:gd name="connsiteY212" fmla="*/ 1902597 h 2765812"/>
              <a:gd name="connsiteX213" fmla="*/ 4327333 w 5585039"/>
              <a:gd name="connsiteY213" fmla="*/ 1901975 h 2765812"/>
              <a:gd name="connsiteX214" fmla="*/ 4278816 w 5585039"/>
              <a:gd name="connsiteY214" fmla="*/ 1002547 h 2765812"/>
              <a:gd name="connsiteX215" fmla="*/ 4249582 w 5585039"/>
              <a:gd name="connsiteY215" fmla="*/ 985752 h 2765812"/>
              <a:gd name="connsiteX216" fmla="*/ 4005753 w 5585039"/>
              <a:gd name="connsiteY216" fmla="*/ 877522 h 2765812"/>
              <a:gd name="connsiteX217" fmla="*/ 4054892 w 5585039"/>
              <a:gd name="connsiteY217" fmla="*/ 758096 h 2765812"/>
              <a:gd name="connsiteX218" fmla="*/ 4102787 w 5585039"/>
              <a:gd name="connsiteY218" fmla="*/ 659196 h 2765812"/>
              <a:gd name="connsiteX219" fmla="*/ 4381448 w 5585039"/>
              <a:gd name="connsiteY219" fmla="*/ 804747 h 2765812"/>
              <a:gd name="connsiteX220" fmla="*/ 4278816 w 5585039"/>
              <a:gd name="connsiteY220" fmla="*/ 1001925 h 2765812"/>
              <a:gd name="connsiteX221" fmla="*/ 4085371 w 5585039"/>
              <a:gd name="connsiteY221" fmla="*/ 1543697 h 2765812"/>
              <a:gd name="connsiteX222" fmla="*/ 4143218 w 5585039"/>
              <a:gd name="connsiteY222" fmla="*/ 1576663 h 2765812"/>
              <a:gd name="connsiteX223" fmla="*/ 4095945 w 5585039"/>
              <a:gd name="connsiteY223" fmla="*/ 1661879 h 2765812"/>
              <a:gd name="connsiteX224" fmla="*/ 3987715 w 5585039"/>
              <a:gd name="connsiteY224" fmla="*/ 1673697 h 2765812"/>
              <a:gd name="connsiteX225" fmla="*/ 4085371 w 5585039"/>
              <a:gd name="connsiteY225" fmla="*/ 1543697 h 2765812"/>
              <a:gd name="connsiteX226" fmla="*/ 4060490 w 5585039"/>
              <a:gd name="connsiteY226" fmla="*/ 2009583 h 2765812"/>
              <a:gd name="connsiteX227" fmla="*/ 4060490 w 5585039"/>
              <a:gd name="connsiteY227" fmla="*/ 2009583 h 2765812"/>
              <a:gd name="connsiteX228" fmla="*/ 3957236 w 5585039"/>
              <a:gd name="connsiteY228" fmla="*/ 1898865 h 2765812"/>
              <a:gd name="connsiteX229" fmla="*/ 3957236 w 5585039"/>
              <a:gd name="connsiteY229" fmla="*/ 1898865 h 2765812"/>
              <a:gd name="connsiteX230" fmla="*/ 3954748 w 5585039"/>
              <a:gd name="connsiteY230" fmla="*/ 1892645 h 2765812"/>
              <a:gd name="connsiteX231" fmla="*/ 3954748 w 5585039"/>
              <a:gd name="connsiteY231" fmla="*/ 1888291 h 2765812"/>
              <a:gd name="connsiteX232" fmla="*/ 4008241 w 5585039"/>
              <a:gd name="connsiteY232" fmla="*/ 1880827 h 2765812"/>
              <a:gd name="connsiteX233" fmla="*/ 4126423 w 5585039"/>
              <a:gd name="connsiteY233" fmla="*/ 1891401 h 2765812"/>
              <a:gd name="connsiteX234" fmla="*/ 4061734 w 5585039"/>
              <a:gd name="connsiteY234" fmla="*/ 2010205 h 2765812"/>
              <a:gd name="connsiteX235" fmla="*/ 4134510 w 5585039"/>
              <a:gd name="connsiteY235" fmla="*/ 1847860 h 2765812"/>
              <a:gd name="connsiteX236" fmla="*/ 4057380 w 5585039"/>
              <a:gd name="connsiteY236" fmla="*/ 1839152 h 2765812"/>
              <a:gd name="connsiteX237" fmla="*/ 4098433 w 5585039"/>
              <a:gd name="connsiteY237" fmla="*/ 1666233 h 2765812"/>
              <a:gd name="connsiteX238" fmla="*/ 4166232 w 5585039"/>
              <a:gd name="connsiteY238" fmla="*/ 1689247 h 2765812"/>
              <a:gd name="connsiteX239" fmla="*/ 4248960 w 5585039"/>
              <a:gd name="connsiteY239" fmla="*/ 1725946 h 2765812"/>
              <a:gd name="connsiteX240" fmla="*/ 4202309 w 5585039"/>
              <a:gd name="connsiteY240" fmla="*/ 1855324 h 2765812"/>
              <a:gd name="connsiteX241" fmla="*/ 4134510 w 5585039"/>
              <a:gd name="connsiteY241" fmla="*/ 1847860 h 2765812"/>
              <a:gd name="connsiteX242" fmla="*/ 4457334 w 5585039"/>
              <a:gd name="connsiteY242" fmla="*/ 2014559 h 2765812"/>
              <a:gd name="connsiteX243" fmla="*/ 4367764 w 5585039"/>
              <a:gd name="connsiteY243" fmla="*/ 2199919 h 2765812"/>
              <a:gd name="connsiteX244" fmla="*/ 4217237 w 5585039"/>
              <a:gd name="connsiteY244" fmla="*/ 2125899 h 2765812"/>
              <a:gd name="connsiteX245" fmla="*/ 4311783 w 5585039"/>
              <a:gd name="connsiteY245" fmla="*/ 1951736 h 2765812"/>
              <a:gd name="connsiteX246" fmla="*/ 4457955 w 5585039"/>
              <a:gd name="connsiteY246" fmla="*/ 2013315 h 2765812"/>
              <a:gd name="connsiteX247" fmla="*/ 4457334 w 5585039"/>
              <a:gd name="connsiteY247" fmla="*/ 2014559 h 2765812"/>
              <a:gd name="connsiteX248" fmla="*/ 4597286 w 5585039"/>
              <a:gd name="connsiteY248" fmla="*/ 1734654 h 2765812"/>
              <a:gd name="connsiteX249" fmla="*/ 4678147 w 5585039"/>
              <a:gd name="connsiteY249" fmla="*/ 1780061 h 2765812"/>
              <a:gd name="connsiteX250" fmla="*/ 4738483 w 5585039"/>
              <a:gd name="connsiteY250" fmla="*/ 1803075 h 2765812"/>
              <a:gd name="connsiteX251" fmla="*/ 4602262 w 5585039"/>
              <a:gd name="connsiteY251" fmla="*/ 2035085 h 2765812"/>
              <a:gd name="connsiteX252" fmla="*/ 4464175 w 5585039"/>
              <a:gd name="connsiteY252" fmla="*/ 2010205 h 2765812"/>
              <a:gd name="connsiteX253" fmla="*/ 4597286 w 5585039"/>
              <a:gd name="connsiteY253" fmla="*/ 1734654 h 2765812"/>
              <a:gd name="connsiteX254" fmla="*/ 4678770 w 5585039"/>
              <a:gd name="connsiteY254" fmla="*/ 2226043 h 2765812"/>
              <a:gd name="connsiteX255" fmla="*/ 4579248 w 5585039"/>
              <a:gd name="connsiteY255" fmla="*/ 2239105 h 2765812"/>
              <a:gd name="connsiteX256" fmla="*/ 4502740 w 5585039"/>
              <a:gd name="connsiteY256" fmla="*/ 2234751 h 2765812"/>
              <a:gd name="connsiteX257" fmla="*/ 4604750 w 5585039"/>
              <a:gd name="connsiteY257" fmla="*/ 2040061 h 2765812"/>
              <a:gd name="connsiteX258" fmla="*/ 4790110 w 5585039"/>
              <a:gd name="connsiteY258" fmla="*/ 2040684 h 2765812"/>
              <a:gd name="connsiteX259" fmla="*/ 4678770 w 5585039"/>
              <a:gd name="connsiteY259" fmla="*/ 2226665 h 2765812"/>
              <a:gd name="connsiteX260" fmla="*/ 4887765 w 5585039"/>
              <a:gd name="connsiteY260" fmla="*/ 2013315 h 2765812"/>
              <a:gd name="connsiteX261" fmla="*/ 4798196 w 5585039"/>
              <a:gd name="connsiteY261" fmla="*/ 2035085 h 2765812"/>
              <a:gd name="connsiteX262" fmla="*/ 4871593 w 5585039"/>
              <a:gd name="connsiteY262" fmla="*/ 1906329 h 2765812"/>
              <a:gd name="connsiteX263" fmla="*/ 4916378 w 5585039"/>
              <a:gd name="connsiteY263" fmla="*/ 1832310 h 2765812"/>
              <a:gd name="connsiteX264" fmla="*/ 5016522 w 5585039"/>
              <a:gd name="connsiteY264" fmla="*/ 1832310 h 2765812"/>
              <a:gd name="connsiteX265" fmla="*/ 4887765 w 5585039"/>
              <a:gd name="connsiteY265" fmla="*/ 2013315 h 2765812"/>
              <a:gd name="connsiteX266" fmla="*/ 4914512 w 5585039"/>
              <a:gd name="connsiteY266" fmla="*/ 1827956 h 2765812"/>
              <a:gd name="connsiteX267" fmla="*/ 4745325 w 5585039"/>
              <a:gd name="connsiteY267" fmla="*/ 1799965 h 2765812"/>
              <a:gd name="connsiteX268" fmla="*/ 4803794 w 5585039"/>
              <a:gd name="connsiteY268" fmla="*/ 1713506 h 2765812"/>
              <a:gd name="connsiteX269" fmla="*/ 4883411 w 5585039"/>
              <a:gd name="connsiteY269" fmla="*/ 1598433 h 2765812"/>
              <a:gd name="connsiteX270" fmla="*/ 4928818 w 5585039"/>
              <a:gd name="connsiteY270" fmla="*/ 1619582 h 2765812"/>
              <a:gd name="connsiteX271" fmla="*/ 4935038 w 5585039"/>
              <a:gd name="connsiteY271" fmla="*/ 1622692 h 2765812"/>
              <a:gd name="connsiteX272" fmla="*/ 5037048 w 5585039"/>
              <a:gd name="connsiteY272" fmla="*/ 1650682 h 2765812"/>
              <a:gd name="connsiteX273" fmla="*/ 4913890 w 5585039"/>
              <a:gd name="connsiteY273" fmla="*/ 1827956 h 2765812"/>
              <a:gd name="connsiteX274" fmla="*/ 5157096 w 5585039"/>
              <a:gd name="connsiteY274" fmla="*/ 1651304 h 2765812"/>
              <a:gd name="connsiteX275" fmla="*/ 5045134 w 5585039"/>
              <a:gd name="connsiteY275" fmla="*/ 1646950 h 2765812"/>
              <a:gd name="connsiteX276" fmla="*/ 5162694 w 5585039"/>
              <a:gd name="connsiteY276" fmla="*/ 1490203 h 2765812"/>
              <a:gd name="connsiteX277" fmla="*/ 5295183 w 5585039"/>
              <a:gd name="connsiteY277" fmla="*/ 1493936 h 2765812"/>
              <a:gd name="connsiteX278" fmla="*/ 5157096 w 5585039"/>
              <a:gd name="connsiteY278" fmla="*/ 1651304 h 2765812"/>
              <a:gd name="connsiteX279" fmla="*/ 5077479 w 5585039"/>
              <a:gd name="connsiteY279" fmla="*/ 1267523 h 2765812"/>
              <a:gd name="connsiteX280" fmla="*/ 5223029 w 5585039"/>
              <a:gd name="connsiteY280" fmla="*/ 1314174 h 2765812"/>
              <a:gd name="connsiteX281" fmla="*/ 5283365 w 5585039"/>
              <a:gd name="connsiteY281" fmla="*/ 1329103 h 2765812"/>
              <a:gd name="connsiteX282" fmla="*/ 5160206 w 5585039"/>
              <a:gd name="connsiteY282" fmla="*/ 1485849 h 2765812"/>
              <a:gd name="connsiteX283" fmla="*/ 4978579 w 5585039"/>
              <a:gd name="connsiteY283" fmla="*/ 1447285 h 2765812"/>
              <a:gd name="connsiteX284" fmla="*/ 5077479 w 5585039"/>
              <a:gd name="connsiteY284" fmla="*/ 1267523 h 2765812"/>
              <a:gd name="connsiteX285" fmla="*/ 4882167 w 5585039"/>
              <a:gd name="connsiteY285" fmla="*/ 1592835 h 2765812"/>
              <a:gd name="connsiteX286" fmla="*/ 4722932 w 5585039"/>
              <a:gd name="connsiteY286" fmla="*/ 1502644 h 2765812"/>
              <a:gd name="connsiteX287" fmla="*/ 4792598 w 5585039"/>
              <a:gd name="connsiteY287" fmla="*/ 1345897 h 2765812"/>
              <a:gd name="connsiteX288" fmla="*/ 4845469 w 5585039"/>
              <a:gd name="connsiteY288" fmla="*/ 1385084 h 2765812"/>
              <a:gd name="connsiteX289" fmla="*/ 4972359 w 5585039"/>
              <a:gd name="connsiteY289" fmla="*/ 1449773 h 2765812"/>
              <a:gd name="connsiteX290" fmla="*/ 4882167 w 5585039"/>
              <a:gd name="connsiteY290" fmla="*/ 1593457 h 2765812"/>
              <a:gd name="connsiteX291" fmla="*/ 4863507 w 5585039"/>
              <a:gd name="connsiteY291" fmla="*/ 1155561 h 2765812"/>
              <a:gd name="connsiteX292" fmla="*/ 4790731 w 5585039"/>
              <a:gd name="connsiteY292" fmla="*/ 1338433 h 2765812"/>
              <a:gd name="connsiteX293" fmla="*/ 4698674 w 5585039"/>
              <a:gd name="connsiteY293" fmla="*/ 1233935 h 2765812"/>
              <a:gd name="connsiteX294" fmla="*/ 4703650 w 5585039"/>
              <a:gd name="connsiteY294" fmla="*/ 1217763 h 2765812"/>
              <a:gd name="connsiteX295" fmla="*/ 4709870 w 5585039"/>
              <a:gd name="connsiteY295" fmla="*/ 1198480 h 2765812"/>
              <a:gd name="connsiteX296" fmla="*/ 4763985 w 5585039"/>
              <a:gd name="connsiteY296" fmla="*/ 1067858 h 2765812"/>
              <a:gd name="connsiteX297" fmla="*/ 4863507 w 5585039"/>
              <a:gd name="connsiteY297" fmla="*/ 1154939 h 2765812"/>
              <a:gd name="connsiteX298" fmla="*/ 4777047 w 5585039"/>
              <a:gd name="connsiteY298" fmla="*/ 554698 h 2765812"/>
              <a:gd name="connsiteX299" fmla="*/ 4787622 w 5585039"/>
              <a:gd name="connsiteY299" fmla="*/ 574603 h 2765812"/>
              <a:gd name="connsiteX300" fmla="*/ 4783890 w 5585039"/>
              <a:gd name="connsiteY300" fmla="*/ 982642 h 2765812"/>
              <a:gd name="connsiteX301" fmla="*/ 4676281 w 5585039"/>
              <a:gd name="connsiteY301" fmla="*/ 750632 h 2765812"/>
              <a:gd name="connsiteX302" fmla="*/ 4777047 w 5585039"/>
              <a:gd name="connsiteY302" fmla="*/ 554698 h 2765812"/>
              <a:gd name="connsiteX303" fmla="*/ 4670683 w 5585039"/>
              <a:gd name="connsiteY303" fmla="*/ 750632 h 2765812"/>
              <a:gd name="connsiteX304" fmla="*/ 4556855 w 5585039"/>
              <a:gd name="connsiteY304" fmla="*/ 986374 h 2765812"/>
              <a:gd name="connsiteX305" fmla="*/ 4494032 w 5585039"/>
              <a:gd name="connsiteY305" fmla="*/ 903647 h 2765812"/>
              <a:gd name="connsiteX306" fmla="*/ 4386424 w 5585039"/>
              <a:gd name="connsiteY306" fmla="*/ 804125 h 2765812"/>
              <a:gd name="connsiteX307" fmla="*/ 4430587 w 5585039"/>
              <a:gd name="connsiteY307" fmla="*/ 726995 h 2765812"/>
              <a:gd name="connsiteX308" fmla="*/ 4518291 w 5585039"/>
              <a:gd name="connsiteY308" fmla="*/ 570249 h 2765812"/>
              <a:gd name="connsiteX309" fmla="*/ 4623411 w 5585039"/>
              <a:gd name="connsiteY309" fmla="*/ 675991 h 2765812"/>
              <a:gd name="connsiteX310" fmla="*/ 4670061 w 5585039"/>
              <a:gd name="connsiteY310" fmla="*/ 750632 h 2765812"/>
              <a:gd name="connsiteX311" fmla="*/ 4366520 w 5585039"/>
              <a:gd name="connsiteY311" fmla="*/ 248047 h 2765812"/>
              <a:gd name="connsiteX312" fmla="*/ 4558721 w 5585039"/>
              <a:gd name="connsiteY312" fmla="*/ 343836 h 2765812"/>
              <a:gd name="connsiteX313" fmla="*/ 4605372 w 5585039"/>
              <a:gd name="connsiteY313" fmla="*/ 375559 h 2765812"/>
              <a:gd name="connsiteX314" fmla="*/ 4517668 w 5585039"/>
              <a:gd name="connsiteY314" fmla="*/ 564029 h 2765812"/>
              <a:gd name="connsiteX315" fmla="*/ 4250204 w 5585039"/>
              <a:gd name="connsiteY315" fmla="*/ 420344 h 2765812"/>
              <a:gd name="connsiteX316" fmla="*/ 4366520 w 5585039"/>
              <a:gd name="connsiteY316" fmla="*/ 248047 h 2765812"/>
              <a:gd name="connsiteX317" fmla="*/ 4100921 w 5585039"/>
              <a:gd name="connsiteY317" fmla="*/ 653598 h 2765812"/>
              <a:gd name="connsiteX318" fmla="*/ 3965944 w 5585039"/>
              <a:gd name="connsiteY318" fmla="*/ 603837 h 2765812"/>
              <a:gd name="connsiteX319" fmla="*/ 3890681 w 5585039"/>
              <a:gd name="connsiteY319" fmla="*/ 579579 h 2765812"/>
              <a:gd name="connsiteX320" fmla="*/ 4021303 w 5585039"/>
              <a:gd name="connsiteY320" fmla="*/ 343214 h 2765812"/>
              <a:gd name="connsiteX321" fmla="*/ 4243362 w 5585039"/>
              <a:gd name="connsiteY321" fmla="*/ 422832 h 2765812"/>
              <a:gd name="connsiteX322" fmla="*/ 4100921 w 5585039"/>
              <a:gd name="connsiteY322" fmla="*/ 654220 h 2765812"/>
              <a:gd name="connsiteX323" fmla="*/ 3906853 w 5585039"/>
              <a:gd name="connsiteY323" fmla="*/ 136085 h 2765812"/>
              <a:gd name="connsiteX324" fmla="*/ 4104031 w 5585039"/>
              <a:gd name="connsiteY324" fmla="*/ 173405 h 2765812"/>
              <a:gd name="connsiteX325" fmla="*/ 4018815 w 5585039"/>
              <a:gd name="connsiteY325" fmla="*/ 336994 h 2765812"/>
              <a:gd name="connsiteX326" fmla="*/ 3804221 w 5585039"/>
              <a:gd name="connsiteY326" fmla="*/ 277281 h 2765812"/>
              <a:gd name="connsiteX327" fmla="*/ 3906231 w 5585039"/>
              <a:gd name="connsiteY327" fmla="*/ 135463 h 2765812"/>
              <a:gd name="connsiteX328" fmla="*/ 3633790 w 5585039"/>
              <a:gd name="connsiteY328" fmla="*/ 514268 h 2765812"/>
              <a:gd name="connsiteX329" fmla="*/ 3884461 w 5585039"/>
              <a:gd name="connsiteY329" fmla="*/ 582067 h 2765812"/>
              <a:gd name="connsiteX330" fmla="*/ 3751972 w 5585039"/>
              <a:gd name="connsiteY330" fmla="*/ 800393 h 2765812"/>
              <a:gd name="connsiteX331" fmla="*/ 3457139 w 5585039"/>
              <a:gd name="connsiteY331" fmla="*/ 758096 h 2765812"/>
              <a:gd name="connsiteX332" fmla="*/ 3633790 w 5585039"/>
              <a:gd name="connsiteY332" fmla="*/ 513646 h 2765812"/>
              <a:gd name="connsiteX333" fmla="*/ 3266804 w 5585039"/>
              <a:gd name="connsiteY333" fmla="*/ 1021829 h 2765812"/>
              <a:gd name="connsiteX334" fmla="*/ 3553551 w 5585039"/>
              <a:gd name="connsiteY334" fmla="*/ 1060394 h 2765812"/>
              <a:gd name="connsiteX335" fmla="*/ 3391206 w 5585039"/>
              <a:gd name="connsiteY335" fmla="*/ 1302356 h 2765812"/>
              <a:gd name="connsiteX336" fmla="*/ 3081444 w 5585039"/>
              <a:gd name="connsiteY336" fmla="*/ 1278720 h 2765812"/>
              <a:gd name="connsiteX337" fmla="*/ 3266804 w 5585039"/>
              <a:gd name="connsiteY337" fmla="*/ 1021829 h 2765812"/>
              <a:gd name="connsiteX338" fmla="*/ 2882401 w 5585039"/>
              <a:gd name="connsiteY338" fmla="*/ 1577907 h 2765812"/>
              <a:gd name="connsiteX339" fmla="*/ 2925319 w 5585039"/>
              <a:gd name="connsiteY339" fmla="*/ 1520060 h 2765812"/>
              <a:gd name="connsiteX340" fmla="*/ 2963262 w 5585039"/>
              <a:gd name="connsiteY340" fmla="*/ 1469677 h 2765812"/>
              <a:gd name="connsiteX341" fmla="*/ 2927807 w 5585039"/>
              <a:gd name="connsiteY341" fmla="*/ 1521304 h 2765812"/>
              <a:gd name="connsiteX342" fmla="*/ 2886755 w 5585039"/>
              <a:gd name="connsiteY342" fmla="*/ 1580395 h 2765812"/>
              <a:gd name="connsiteX343" fmla="*/ 2852544 w 5585039"/>
              <a:gd name="connsiteY343" fmla="*/ 1629534 h 2765812"/>
              <a:gd name="connsiteX344" fmla="*/ 2848190 w 5585039"/>
              <a:gd name="connsiteY344" fmla="*/ 1623936 h 2765812"/>
              <a:gd name="connsiteX345" fmla="*/ 2883023 w 5585039"/>
              <a:gd name="connsiteY345" fmla="*/ 1577285 h 2765812"/>
              <a:gd name="connsiteX346" fmla="*/ 2129145 w 5585039"/>
              <a:gd name="connsiteY346" fmla="*/ 758718 h 2765812"/>
              <a:gd name="connsiteX347" fmla="*/ 1834311 w 5585039"/>
              <a:gd name="connsiteY347" fmla="*/ 801015 h 2765812"/>
              <a:gd name="connsiteX348" fmla="*/ 1701823 w 5585039"/>
              <a:gd name="connsiteY348" fmla="*/ 582689 h 2765812"/>
              <a:gd name="connsiteX349" fmla="*/ 1952494 w 5585039"/>
              <a:gd name="connsiteY349" fmla="*/ 514890 h 2765812"/>
              <a:gd name="connsiteX350" fmla="*/ 2129145 w 5585039"/>
              <a:gd name="connsiteY350" fmla="*/ 759340 h 2765812"/>
              <a:gd name="connsiteX351" fmla="*/ 1678809 w 5585039"/>
              <a:gd name="connsiteY351" fmla="*/ 136085 h 2765812"/>
              <a:gd name="connsiteX352" fmla="*/ 1780818 w 5585039"/>
              <a:gd name="connsiteY352" fmla="*/ 277903 h 2765812"/>
              <a:gd name="connsiteX353" fmla="*/ 1566225 w 5585039"/>
              <a:gd name="connsiteY353" fmla="*/ 337616 h 2765812"/>
              <a:gd name="connsiteX354" fmla="*/ 1481009 w 5585039"/>
              <a:gd name="connsiteY354" fmla="*/ 174027 h 2765812"/>
              <a:gd name="connsiteX355" fmla="*/ 1678187 w 5585039"/>
              <a:gd name="connsiteY355" fmla="*/ 136707 h 2765812"/>
              <a:gd name="connsiteX356" fmla="*/ 1564359 w 5585039"/>
              <a:gd name="connsiteY356" fmla="*/ 342592 h 2765812"/>
              <a:gd name="connsiteX357" fmla="*/ 1694981 w 5585039"/>
              <a:gd name="connsiteY357" fmla="*/ 578957 h 2765812"/>
              <a:gd name="connsiteX358" fmla="*/ 1619718 w 5585039"/>
              <a:gd name="connsiteY358" fmla="*/ 603215 h 2765812"/>
              <a:gd name="connsiteX359" fmla="*/ 1484741 w 5585039"/>
              <a:gd name="connsiteY359" fmla="*/ 652976 h 2765812"/>
              <a:gd name="connsiteX360" fmla="*/ 1342301 w 5585039"/>
              <a:gd name="connsiteY360" fmla="*/ 421588 h 2765812"/>
              <a:gd name="connsiteX361" fmla="*/ 1564359 w 5585039"/>
              <a:gd name="connsiteY361" fmla="*/ 341970 h 2765812"/>
              <a:gd name="connsiteX362" fmla="*/ 948567 w 5585039"/>
              <a:gd name="connsiteY362" fmla="*/ 1416184 h 2765812"/>
              <a:gd name="connsiteX363" fmla="*/ 1052443 w 5585039"/>
              <a:gd name="connsiteY363" fmla="*/ 1655036 h 2765812"/>
              <a:gd name="connsiteX364" fmla="*/ 990864 w 5585039"/>
              <a:gd name="connsiteY364" fmla="*/ 1727812 h 2765812"/>
              <a:gd name="connsiteX365" fmla="*/ 947323 w 5585039"/>
              <a:gd name="connsiteY365" fmla="*/ 1651926 h 2765812"/>
              <a:gd name="connsiteX366" fmla="*/ 868328 w 5585039"/>
              <a:gd name="connsiteY366" fmla="*/ 1503888 h 2765812"/>
              <a:gd name="connsiteX367" fmla="*/ 877036 w 5585039"/>
              <a:gd name="connsiteY367" fmla="*/ 1497668 h 2765812"/>
              <a:gd name="connsiteX368" fmla="*/ 948567 w 5585039"/>
              <a:gd name="connsiteY368" fmla="*/ 1416184 h 2765812"/>
              <a:gd name="connsiteX369" fmla="*/ 893830 w 5585039"/>
              <a:gd name="connsiteY369" fmla="*/ 1240777 h 2765812"/>
              <a:gd name="connsiteX370" fmla="*/ 1028185 w 5585039"/>
              <a:gd name="connsiteY370" fmla="*/ 994460 h 2765812"/>
              <a:gd name="connsiteX371" fmla="*/ 1095362 w 5585039"/>
              <a:gd name="connsiteY371" fmla="*/ 1149963 h 2765812"/>
              <a:gd name="connsiteX372" fmla="*/ 1100960 w 5585039"/>
              <a:gd name="connsiteY372" fmla="*/ 1164892 h 2765812"/>
              <a:gd name="connsiteX373" fmla="*/ 944835 w 5585039"/>
              <a:gd name="connsiteY373" fmla="*/ 1392548 h 2765812"/>
              <a:gd name="connsiteX374" fmla="*/ 893830 w 5585039"/>
              <a:gd name="connsiteY374" fmla="*/ 1240155 h 2765812"/>
              <a:gd name="connsiteX375" fmla="*/ 908137 w 5585039"/>
              <a:gd name="connsiteY375" fmla="*/ 1780061 h 2765812"/>
              <a:gd name="connsiteX376" fmla="*/ 988998 w 5585039"/>
              <a:gd name="connsiteY376" fmla="*/ 1734654 h 2765812"/>
              <a:gd name="connsiteX377" fmla="*/ 1122109 w 5585039"/>
              <a:gd name="connsiteY377" fmla="*/ 2010205 h 2765812"/>
              <a:gd name="connsiteX378" fmla="*/ 984022 w 5585039"/>
              <a:gd name="connsiteY378" fmla="*/ 2035085 h 2765812"/>
              <a:gd name="connsiteX379" fmla="*/ 847801 w 5585039"/>
              <a:gd name="connsiteY379" fmla="*/ 1803075 h 2765812"/>
              <a:gd name="connsiteX380" fmla="*/ 908137 w 5585039"/>
              <a:gd name="connsiteY380" fmla="*/ 1780061 h 2765812"/>
              <a:gd name="connsiteX381" fmla="*/ 1056797 w 5585039"/>
              <a:gd name="connsiteY381" fmla="*/ 1655036 h 2765812"/>
              <a:gd name="connsiteX382" fmla="*/ 1053687 w 5585039"/>
              <a:gd name="connsiteY382" fmla="*/ 1648816 h 2765812"/>
              <a:gd name="connsiteX383" fmla="*/ 1030051 w 5585039"/>
              <a:gd name="connsiteY383" fmla="*/ 1601543 h 2765812"/>
              <a:gd name="connsiteX384" fmla="*/ 1153209 w 5585039"/>
              <a:gd name="connsiteY384" fmla="*/ 1389438 h 2765812"/>
              <a:gd name="connsiteX385" fmla="*/ 1158185 w 5585039"/>
              <a:gd name="connsiteY385" fmla="*/ 1431734 h 2765812"/>
              <a:gd name="connsiteX386" fmla="*/ 1233449 w 5585039"/>
              <a:gd name="connsiteY386" fmla="*/ 1694845 h 2765812"/>
              <a:gd name="connsiteX387" fmla="*/ 1219142 w 5585039"/>
              <a:gd name="connsiteY387" fmla="*/ 1713506 h 2765812"/>
              <a:gd name="connsiteX388" fmla="*/ 1166893 w 5585039"/>
              <a:gd name="connsiteY388" fmla="*/ 1821114 h 2765812"/>
              <a:gd name="connsiteX389" fmla="*/ 1056797 w 5585039"/>
              <a:gd name="connsiteY389" fmla="*/ 1655036 h 2765812"/>
              <a:gd name="connsiteX390" fmla="*/ 1276989 w 5585039"/>
              <a:gd name="connsiteY390" fmla="*/ 1303600 h 2765812"/>
              <a:gd name="connsiteX391" fmla="*/ 1156319 w 5585039"/>
              <a:gd name="connsiteY391" fmla="*/ 1381352 h 2765812"/>
              <a:gd name="connsiteX392" fmla="*/ 1105314 w 5585039"/>
              <a:gd name="connsiteY392" fmla="*/ 1166136 h 2765812"/>
              <a:gd name="connsiteX393" fmla="*/ 1304358 w 5585039"/>
              <a:gd name="connsiteY393" fmla="*/ 1008767 h 2765812"/>
              <a:gd name="connsiteX394" fmla="*/ 1316176 w 5585039"/>
              <a:gd name="connsiteY394" fmla="*/ 1042977 h 2765812"/>
              <a:gd name="connsiteX395" fmla="*/ 1385219 w 5585039"/>
              <a:gd name="connsiteY395" fmla="*/ 1235801 h 2765812"/>
              <a:gd name="connsiteX396" fmla="*/ 1349765 w 5585039"/>
              <a:gd name="connsiteY396" fmla="*/ 1256949 h 2765812"/>
              <a:gd name="connsiteX397" fmla="*/ 1276989 w 5585039"/>
              <a:gd name="connsiteY397" fmla="*/ 1302978 h 2765812"/>
              <a:gd name="connsiteX398" fmla="*/ 1330482 w 5585039"/>
              <a:gd name="connsiteY398" fmla="*/ 1724080 h 2765812"/>
              <a:gd name="connsiteX399" fmla="*/ 1252109 w 5585039"/>
              <a:gd name="connsiteY399" fmla="*/ 1742740 h 2765812"/>
              <a:gd name="connsiteX400" fmla="*/ 1254597 w 5585039"/>
              <a:gd name="connsiteY400" fmla="*/ 1739008 h 2765812"/>
              <a:gd name="connsiteX401" fmla="*/ 1304358 w 5585039"/>
              <a:gd name="connsiteY401" fmla="*/ 1681783 h 2765812"/>
              <a:gd name="connsiteX402" fmla="*/ 1330482 w 5585039"/>
              <a:gd name="connsiteY402" fmla="*/ 1723458 h 2765812"/>
              <a:gd name="connsiteX403" fmla="*/ 1336080 w 5585039"/>
              <a:gd name="connsiteY403" fmla="*/ 985752 h 2765812"/>
              <a:gd name="connsiteX404" fmla="*/ 1306846 w 5585039"/>
              <a:gd name="connsiteY404" fmla="*/ 1002547 h 2765812"/>
              <a:gd name="connsiteX405" fmla="*/ 1204214 w 5585039"/>
              <a:gd name="connsiteY405" fmla="*/ 805369 h 2765812"/>
              <a:gd name="connsiteX406" fmla="*/ 1482875 w 5585039"/>
              <a:gd name="connsiteY406" fmla="*/ 659818 h 2765812"/>
              <a:gd name="connsiteX407" fmla="*/ 1530770 w 5585039"/>
              <a:gd name="connsiteY407" fmla="*/ 758718 h 2765812"/>
              <a:gd name="connsiteX408" fmla="*/ 1579909 w 5585039"/>
              <a:gd name="connsiteY408" fmla="*/ 878144 h 2765812"/>
              <a:gd name="connsiteX409" fmla="*/ 1336080 w 5585039"/>
              <a:gd name="connsiteY409" fmla="*/ 986374 h 2765812"/>
              <a:gd name="connsiteX410" fmla="*/ 1027563 w 5585039"/>
              <a:gd name="connsiteY410" fmla="*/ 343214 h 2765812"/>
              <a:gd name="connsiteX411" fmla="*/ 1219764 w 5585039"/>
              <a:gd name="connsiteY411" fmla="*/ 247425 h 2765812"/>
              <a:gd name="connsiteX412" fmla="*/ 1336080 w 5585039"/>
              <a:gd name="connsiteY412" fmla="*/ 419722 h 2765812"/>
              <a:gd name="connsiteX413" fmla="*/ 1068616 w 5585039"/>
              <a:gd name="connsiteY413" fmla="*/ 563407 h 2765812"/>
              <a:gd name="connsiteX414" fmla="*/ 980912 w 5585039"/>
              <a:gd name="connsiteY414" fmla="*/ 374937 h 2765812"/>
              <a:gd name="connsiteX415" fmla="*/ 1027563 w 5585039"/>
              <a:gd name="connsiteY415" fmla="*/ 343214 h 2765812"/>
              <a:gd name="connsiteX416" fmla="*/ 961630 w 5585039"/>
              <a:gd name="connsiteY416" fmla="*/ 675991 h 2765812"/>
              <a:gd name="connsiteX417" fmla="*/ 1066749 w 5585039"/>
              <a:gd name="connsiteY417" fmla="*/ 570249 h 2765812"/>
              <a:gd name="connsiteX418" fmla="*/ 1154453 w 5585039"/>
              <a:gd name="connsiteY418" fmla="*/ 726995 h 2765812"/>
              <a:gd name="connsiteX419" fmla="*/ 1198616 w 5585039"/>
              <a:gd name="connsiteY419" fmla="*/ 804125 h 2765812"/>
              <a:gd name="connsiteX420" fmla="*/ 1091008 w 5585039"/>
              <a:gd name="connsiteY420" fmla="*/ 903647 h 2765812"/>
              <a:gd name="connsiteX421" fmla="*/ 1028185 w 5585039"/>
              <a:gd name="connsiteY421" fmla="*/ 986374 h 2765812"/>
              <a:gd name="connsiteX422" fmla="*/ 914357 w 5585039"/>
              <a:gd name="connsiteY422" fmla="*/ 750632 h 2765812"/>
              <a:gd name="connsiteX423" fmla="*/ 961008 w 5585039"/>
              <a:gd name="connsiteY423" fmla="*/ 675991 h 2765812"/>
              <a:gd name="connsiteX424" fmla="*/ 798663 w 5585039"/>
              <a:gd name="connsiteY424" fmla="*/ 573981 h 2765812"/>
              <a:gd name="connsiteX425" fmla="*/ 809237 w 5585039"/>
              <a:gd name="connsiteY425" fmla="*/ 554076 h 2765812"/>
              <a:gd name="connsiteX426" fmla="*/ 910003 w 5585039"/>
              <a:gd name="connsiteY426" fmla="*/ 750010 h 2765812"/>
              <a:gd name="connsiteX427" fmla="*/ 802395 w 5585039"/>
              <a:gd name="connsiteY427" fmla="*/ 982020 h 2765812"/>
              <a:gd name="connsiteX428" fmla="*/ 798663 w 5585039"/>
              <a:gd name="connsiteY428" fmla="*/ 573981 h 2765812"/>
              <a:gd name="connsiteX429" fmla="*/ 821677 w 5585039"/>
              <a:gd name="connsiteY429" fmla="*/ 1068480 h 2765812"/>
              <a:gd name="connsiteX430" fmla="*/ 875792 w 5585039"/>
              <a:gd name="connsiteY430" fmla="*/ 1199102 h 2765812"/>
              <a:gd name="connsiteX431" fmla="*/ 882012 w 5585039"/>
              <a:gd name="connsiteY431" fmla="*/ 1218384 h 2765812"/>
              <a:gd name="connsiteX432" fmla="*/ 886988 w 5585039"/>
              <a:gd name="connsiteY432" fmla="*/ 1234557 h 2765812"/>
              <a:gd name="connsiteX433" fmla="*/ 794930 w 5585039"/>
              <a:gd name="connsiteY433" fmla="*/ 1339055 h 2765812"/>
              <a:gd name="connsiteX434" fmla="*/ 722155 w 5585039"/>
              <a:gd name="connsiteY434" fmla="*/ 1156183 h 2765812"/>
              <a:gd name="connsiteX435" fmla="*/ 821677 w 5585039"/>
              <a:gd name="connsiteY435" fmla="*/ 1069102 h 2765812"/>
              <a:gd name="connsiteX436" fmla="*/ 740193 w 5585039"/>
              <a:gd name="connsiteY436" fmla="*/ 1385084 h 2765812"/>
              <a:gd name="connsiteX437" fmla="*/ 793064 w 5585039"/>
              <a:gd name="connsiteY437" fmla="*/ 1345897 h 2765812"/>
              <a:gd name="connsiteX438" fmla="*/ 862730 w 5585039"/>
              <a:gd name="connsiteY438" fmla="*/ 1502644 h 2765812"/>
              <a:gd name="connsiteX439" fmla="*/ 703495 w 5585039"/>
              <a:gd name="connsiteY439" fmla="*/ 1592835 h 2765812"/>
              <a:gd name="connsiteX440" fmla="*/ 613303 w 5585039"/>
              <a:gd name="connsiteY440" fmla="*/ 1449151 h 2765812"/>
              <a:gd name="connsiteX441" fmla="*/ 739572 w 5585039"/>
              <a:gd name="connsiteY441" fmla="*/ 1384462 h 2765812"/>
              <a:gd name="connsiteX442" fmla="*/ 362633 w 5585039"/>
              <a:gd name="connsiteY442" fmla="*/ 1314174 h 2765812"/>
              <a:gd name="connsiteX443" fmla="*/ 508183 w 5585039"/>
              <a:gd name="connsiteY443" fmla="*/ 1267523 h 2765812"/>
              <a:gd name="connsiteX444" fmla="*/ 607083 w 5585039"/>
              <a:gd name="connsiteY444" fmla="*/ 1447285 h 2765812"/>
              <a:gd name="connsiteX445" fmla="*/ 425456 w 5585039"/>
              <a:gd name="connsiteY445" fmla="*/ 1485849 h 2765812"/>
              <a:gd name="connsiteX446" fmla="*/ 302298 w 5585039"/>
              <a:gd name="connsiteY446" fmla="*/ 1329103 h 2765812"/>
              <a:gd name="connsiteX447" fmla="*/ 362633 w 5585039"/>
              <a:gd name="connsiteY447" fmla="*/ 1314174 h 2765812"/>
              <a:gd name="connsiteX448" fmla="*/ 429188 w 5585039"/>
              <a:gd name="connsiteY448" fmla="*/ 1651304 h 2765812"/>
              <a:gd name="connsiteX449" fmla="*/ 291101 w 5585039"/>
              <a:gd name="connsiteY449" fmla="*/ 1493936 h 2765812"/>
              <a:gd name="connsiteX450" fmla="*/ 423590 w 5585039"/>
              <a:gd name="connsiteY450" fmla="*/ 1490203 h 2765812"/>
              <a:gd name="connsiteX451" fmla="*/ 541150 w 5585039"/>
              <a:gd name="connsiteY451" fmla="*/ 1646950 h 2765812"/>
              <a:gd name="connsiteX452" fmla="*/ 429188 w 5585039"/>
              <a:gd name="connsiteY452" fmla="*/ 1651304 h 2765812"/>
              <a:gd name="connsiteX453" fmla="*/ 650624 w 5585039"/>
              <a:gd name="connsiteY453" fmla="*/ 1622692 h 2765812"/>
              <a:gd name="connsiteX454" fmla="*/ 656844 w 5585039"/>
              <a:gd name="connsiteY454" fmla="*/ 1619582 h 2765812"/>
              <a:gd name="connsiteX455" fmla="*/ 702251 w 5585039"/>
              <a:gd name="connsiteY455" fmla="*/ 1598433 h 2765812"/>
              <a:gd name="connsiteX456" fmla="*/ 781868 w 5585039"/>
              <a:gd name="connsiteY456" fmla="*/ 1713506 h 2765812"/>
              <a:gd name="connsiteX457" fmla="*/ 840337 w 5585039"/>
              <a:gd name="connsiteY457" fmla="*/ 1799965 h 2765812"/>
              <a:gd name="connsiteX458" fmla="*/ 671150 w 5585039"/>
              <a:gd name="connsiteY458" fmla="*/ 1827956 h 2765812"/>
              <a:gd name="connsiteX459" fmla="*/ 547992 w 5585039"/>
              <a:gd name="connsiteY459" fmla="*/ 1650682 h 2765812"/>
              <a:gd name="connsiteX460" fmla="*/ 650002 w 5585039"/>
              <a:gd name="connsiteY460" fmla="*/ 1622692 h 2765812"/>
              <a:gd name="connsiteX461" fmla="*/ 698519 w 5585039"/>
              <a:gd name="connsiteY461" fmla="*/ 2013315 h 2765812"/>
              <a:gd name="connsiteX462" fmla="*/ 569762 w 5585039"/>
              <a:gd name="connsiteY462" fmla="*/ 1832310 h 2765812"/>
              <a:gd name="connsiteX463" fmla="*/ 669906 w 5585039"/>
              <a:gd name="connsiteY463" fmla="*/ 1832310 h 2765812"/>
              <a:gd name="connsiteX464" fmla="*/ 714691 w 5585039"/>
              <a:gd name="connsiteY464" fmla="*/ 1906329 h 2765812"/>
              <a:gd name="connsiteX465" fmla="*/ 788088 w 5585039"/>
              <a:gd name="connsiteY465" fmla="*/ 2035085 h 2765812"/>
              <a:gd name="connsiteX466" fmla="*/ 698519 w 5585039"/>
              <a:gd name="connsiteY466" fmla="*/ 2013315 h 2765812"/>
              <a:gd name="connsiteX467" fmla="*/ 1082922 w 5585039"/>
              <a:gd name="connsiteY467" fmla="*/ 2234129 h 2765812"/>
              <a:gd name="connsiteX468" fmla="*/ 1006414 w 5585039"/>
              <a:gd name="connsiteY468" fmla="*/ 2238483 h 2765812"/>
              <a:gd name="connsiteX469" fmla="*/ 906893 w 5585039"/>
              <a:gd name="connsiteY469" fmla="*/ 2225421 h 2765812"/>
              <a:gd name="connsiteX470" fmla="*/ 796175 w 5585039"/>
              <a:gd name="connsiteY470" fmla="*/ 2039440 h 2765812"/>
              <a:gd name="connsiteX471" fmla="*/ 981534 w 5585039"/>
              <a:gd name="connsiteY471" fmla="*/ 2038818 h 2765812"/>
              <a:gd name="connsiteX472" fmla="*/ 1083544 w 5585039"/>
              <a:gd name="connsiteY472" fmla="*/ 2233507 h 2765812"/>
              <a:gd name="connsiteX473" fmla="*/ 1368425 w 5585039"/>
              <a:gd name="connsiteY473" fmla="*/ 2125277 h 2765812"/>
              <a:gd name="connsiteX474" fmla="*/ 1217898 w 5585039"/>
              <a:gd name="connsiteY474" fmla="*/ 2199296 h 2765812"/>
              <a:gd name="connsiteX475" fmla="*/ 1128329 w 5585039"/>
              <a:gd name="connsiteY475" fmla="*/ 2013937 h 2765812"/>
              <a:gd name="connsiteX476" fmla="*/ 1127707 w 5585039"/>
              <a:gd name="connsiteY476" fmla="*/ 2012693 h 2765812"/>
              <a:gd name="connsiteX477" fmla="*/ 1273879 w 5585039"/>
              <a:gd name="connsiteY477" fmla="*/ 1951114 h 2765812"/>
              <a:gd name="connsiteX478" fmla="*/ 1368425 w 5585039"/>
              <a:gd name="connsiteY478" fmla="*/ 2125277 h 2765812"/>
              <a:gd name="connsiteX479" fmla="*/ 1275745 w 5585039"/>
              <a:gd name="connsiteY479" fmla="*/ 1945516 h 2765812"/>
              <a:gd name="connsiteX480" fmla="*/ 1258329 w 5585039"/>
              <a:gd name="connsiteY480" fmla="*/ 1901975 h 2765812"/>
              <a:gd name="connsiteX481" fmla="*/ 1342301 w 5585039"/>
              <a:gd name="connsiteY481" fmla="*/ 1902597 h 2765812"/>
              <a:gd name="connsiteX482" fmla="*/ 1275745 w 5585039"/>
              <a:gd name="connsiteY482" fmla="*/ 1945516 h 2765812"/>
              <a:gd name="connsiteX483" fmla="*/ 1383353 w 5585039"/>
              <a:gd name="connsiteY483" fmla="*/ 1855324 h 2765812"/>
              <a:gd name="connsiteX484" fmla="*/ 1336702 w 5585039"/>
              <a:gd name="connsiteY484" fmla="*/ 1725946 h 2765812"/>
              <a:gd name="connsiteX485" fmla="*/ 1419430 w 5585039"/>
              <a:gd name="connsiteY485" fmla="*/ 1689247 h 2765812"/>
              <a:gd name="connsiteX486" fmla="*/ 1487229 w 5585039"/>
              <a:gd name="connsiteY486" fmla="*/ 1666233 h 2765812"/>
              <a:gd name="connsiteX487" fmla="*/ 1528282 w 5585039"/>
              <a:gd name="connsiteY487" fmla="*/ 1839152 h 2765812"/>
              <a:gd name="connsiteX488" fmla="*/ 1451152 w 5585039"/>
              <a:gd name="connsiteY488" fmla="*/ 1847860 h 2765812"/>
              <a:gd name="connsiteX489" fmla="*/ 1383353 w 5585039"/>
              <a:gd name="connsiteY489" fmla="*/ 1855324 h 2765812"/>
              <a:gd name="connsiteX490" fmla="*/ 1632158 w 5585039"/>
              <a:gd name="connsiteY490" fmla="*/ 1892023 h 2765812"/>
              <a:gd name="connsiteX491" fmla="*/ 1629670 w 5585039"/>
              <a:gd name="connsiteY491" fmla="*/ 1898243 h 2765812"/>
              <a:gd name="connsiteX492" fmla="*/ 1629670 w 5585039"/>
              <a:gd name="connsiteY492" fmla="*/ 1898243 h 2765812"/>
              <a:gd name="connsiteX493" fmla="*/ 1526416 w 5585039"/>
              <a:gd name="connsiteY493" fmla="*/ 2008961 h 2765812"/>
              <a:gd name="connsiteX494" fmla="*/ 1526416 w 5585039"/>
              <a:gd name="connsiteY494" fmla="*/ 2008961 h 2765812"/>
              <a:gd name="connsiteX495" fmla="*/ 1461727 w 5585039"/>
              <a:gd name="connsiteY495" fmla="*/ 1890157 h 2765812"/>
              <a:gd name="connsiteX496" fmla="*/ 1579909 w 5585039"/>
              <a:gd name="connsiteY496" fmla="*/ 1879583 h 2765812"/>
              <a:gd name="connsiteX497" fmla="*/ 1633402 w 5585039"/>
              <a:gd name="connsiteY497" fmla="*/ 1887047 h 2765812"/>
              <a:gd name="connsiteX498" fmla="*/ 1633402 w 5585039"/>
              <a:gd name="connsiteY498" fmla="*/ 1891401 h 2765812"/>
              <a:gd name="connsiteX499" fmla="*/ 1597947 w 5585039"/>
              <a:gd name="connsiteY499" fmla="*/ 1673697 h 2765812"/>
              <a:gd name="connsiteX500" fmla="*/ 1489717 w 5585039"/>
              <a:gd name="connsiteY500" fmla="*/ 1661879 h 2765812"/>
              <a:gd name="connsiteX501" fmla="*/ 1442444 w 5585039"/>
              <a:gd name="connsiteY501" fmla="*/ 1576663 h 2765812"/>
              <a:gd name="connsiteX502" fmla="*/ 1500291 w 5585039"/>
              <a:gd name="connsiteY502" fmla="*/ 1543697 h 2765812"/>
              <a:gd name="connsiteX503" fmla="*/ 1597947 w 5585039"/>
              <a:gd name="connsiteY503" fmla="*/ 1673697 h 2765812"/>
              <a:gd name="connsiteX504" fmla="*/ 1551296 w 5585039"/>
              <a:gd name="connsiteY504" fmla="*/ 1469677 h 2765812"/>
              <a:gd name="connsiteX505" fmla="*/ 1499047 w 5585039"/>
              <a:gd name="connsiteY505" fmla="*/ 1494558 h 2765812"/>
              <a:gd name="connsiteX506" fmla="*/ 1391439 w 5585039"/>
              <a:gd name="connsiteY506" fmla="*/ 1238289 h 2765812"/>
              <a:gd name="connsiteX507" fmla="*/ 1696225 w 5585039"/>
              <a:gd name="connsiteY507" fmla="*/ 1129437 h 2765812"/>
              <a:gd name="connsiteX508" fmla="*/ 1826225 w 5585039"/>
              <a:gd name="connsiteY508" fmla="*/ 1374509 h 2765812"/>
              <a:gd name="connsiteX509" fmla="*/ 1551296 w 5585039"/>
              <a:gd name="connsiteY509" fmla="*/ 1469677 h 2765812"/>
              <a:gd name="connsiteX510" fmla="*/ 1698091 w 5585039"/>
              <a:gd name="connsiteY510" fmla="*/ 1124461 h 2765812"/>
              <a:gd name="connsiteX511" fmla="*/ 1586129 w 5585039"/>
              <a:gd name="connsiteY511" fmla="*/ 880632 h 2765812"/>
              <a:gd name="connsiteX512" fmla="*/ 1832445 w 5585039"/>
              <a:gd name="connsiteY512" fmla="*/ 805991 h 2765812"/>
              <a:gd name="connsiteX513" fmla="*/ 1951872 w 5585039"/>
              <a:gd name="connsiteY513" fmla="*/ 970202 h 2765812"/>
              <a:gd name="connsiteX514" fmla="*/ 2024025 w 5585039"/>
              <a:gd name="connsiteY514" fmla="*/ 1057284 h 2765812"/>
              <a:gd name="connsiteX515" fmla="*/ 1698091 w 5585039"/>
              <a:gd name="connsiteY515" fmla="*/ 1124461 h 2765812"/>
              <a:gd name="connsiteX516" fmla="*/ 2195078 w 5585039"/>
              <a:gd name="connsiteY516" fmla="*/ 1302356 h 2765812"/>
              <a:gd name="connsiteX517" fmla="*/ 2032733 w 5585039"/>
              <a:gd name="connsiteY517" fmla="*/ 1060394 h 2765812"/>
              <a:gd name="connsiteX518" fmla="*/ 2319480 w 5585039"/>
              <a:gd name="connsiteY518" fmla="*/ 1021829 h 2765812"/>
              <a:gd name="connsiteX519" fmla="*/ 2505462 w 5585039"/>
              <a:gd name="connsiteY519" fmla="*/ 1278720 h 2765812"/>
              <a:gd name="connsiteX520" fmla="*/ 2195700 w 5585039"/>
              <a:gd name="connsiteY520" fmla="*/ 1302356 h 2765812"/>
              <a:gd name="connsiteX521" fmla="*/ 2768572 w 5585039"/>
              <a:gd name="connsiteY521" fmla="*/ 1748338 h 2765812"/>
              <a:gd name="connsiteX522" fmla="*/ 2697041 w 5585039"/>
              <a:gd name="connsiteY522" fmla="*/ 1849104 h 2765812"/>
              <a:gd name="connsiteX523" fmla="*/ 2619912 w 5585039"/>
              <a:gd name="connsiteY523" fmla="*/ 1956712 h 2765812"/>
              <a:gd name="connsiteX524" fmla="*/ 2540294 w 5585039"/>
              <a:gd name="connsiteY524" fmla="*/ 2067430 h 2765812"/>
              <a:gd name="connsiteX525" fmla="*/ 2460055 w 5585039"/>
              <a:gd name="connsiteY525" fmla="*/ 2178148 h 2765812"/>
              <a:gd name="connsiteX526" fmla="*/ 2382303 w 5585039"/>
              <a:gd name="connsiteY526" fmla="*/ 2285134 h 2765812"/>
              <a:gd name="connsiteX527" fmla="*/ 2243595 w 5585039"/>
              <a:gd name="connsiteY527" fmla="*/ 2474226 h 2765812"/>
              <a:gd name="connsiteX528" fmla="*/ 2187614 w 5585039"/>
              <a:gd name="connsiteY528" fmla="*/ 2549489 h 2765812"/>
              <a:gd name="connsiteX529" fmla="*/ 2144695 w 5585039"/>
              <a:gd name="connsiteY529" fmla="*/ 2607336 h 2765812"/>
              <a:gd name="connsiteX530" fmla="*/ 2106752 w 5585039"/>
              <a:gd name="connsiteY530" fmla="*/ 2657719 h 2765812"/>
              <a:gd name="connsiteX531" fmla="*/ 2142207 w 5585039"/>
              <a:gd name="connsiteY531" fmla="*/ 2606092 h 2765812"/>
              <a:gd name="connsiteX532" fmla="*/ 2183260 w 5585039"/>
              <a:gd name="connsiteY532" fmla="*/ 2547001 h 2765812"/>
              <a:gd name="connsiteX533" fmla="*/ 2236753 w 5585039"/>
              <a:gd name="connsiteY533" fmla="*/ 2470493 h 2765812"/>
              <a:gd name="connsiteX534" fmla="*/ 2372351 w 5585039"/>
              <a:gd name="connsiteY534" fmla="*/ 2278914 h 2765812"/>
              <a:gd name="connsiteX535" fmla="*/ 2449481 w 5585039"/>
              <a:gd name="connsiteY535" fmla="*/ 2171306 h 2765812"/>
              <a:gd name="connsiteX536" fmla="*/ 2529098 w 5585039"/>
              <a:gd name="connsiteY536" fmla="*/ 2060588 h 2765812"/>
              <a:gd name="connsiteX537" fmla="*/ 2609338 w 5585039"/>
              <a:gd name="connsiteY537" fmla="*/ 1949870 h 2765812"/>
              <a:gd name="connsiteX538" fmla="*/ 2687089 w 5585039"/>
              <a:gd name="connsiteY538" fmla="*/ 1842884 h 2765812"/>
              <a:gd name="connsiteX539" fmla="*/ 2760486 w 5585039"/>
              <a:gd name="connsiteY539" fmla="*/ 1743362 h 2765812"/>
              <a:gd name="connsiteX540" fmla="*/ 2765462 w 5585039"/>
              <a:gd name="connsiteY540" fmla="*/ 1736520 h 2765812"/>
              <a:gd name="connsiteX541" fmla="*/ 2771061 w 5585039"/>
              <a:gd name="connsiteY541" fmla="*/ 1744606 h 2765812"/>
              <a:gd name="connsiteX542" fmla="*/ 2767951 w 5585039"/>
              <a:gd name="connsiteY542" fmla="*/ 1748960 h 2765812"/>
              <a:gd name="connsiteX543" fmla="*/ 3398048 w 5585039"/>
              <a:gd name="connsiteY543" fmla="*/ 2549489 h 2765812"/>
              <a:gd name="connsiteX544" fmla="*/ 3342067 w 5585039"/>
              <a:gd name="connsiteY544" fmla="*/ 2474226 h 2765812"/>
              <a:gd name="connsiteX545" fmla="*/ 3203358 w 5585039"/>
              <a:gd name="connsiteY545" fmla="*/ 2285134 h 2765812"/>
              <a:gd name="connsiteX546" fmla="*/ 3125607 w 5585039"/>
              <a:gd name="connsiteY546" fmla="*/ 2178148 h 2765812"/>
              <a:gd name="connsiteX547" fmla="*/ 3045368 w 5585039"/>
              <a:gd name="connsiteY547" fmla="*/ 2067430 h 2765812"/>
              <a:gd name="connsiteX548" fmla="*/ 2965750 w 5585039"/>
              <a:gd name="connsiteY548" fmla="*/ 1956712 h 2765812"/>
              <a:gd name="connsiteX549" fmla="*/ 2888621 w 5585039"/>
              <a:gd name="connsiteY549" fmla="*/ 1849104 h 2765812"/>
              <a:gd name="connsiteX550" fmla="*/ 2817090 w 5585039"/>
              <a:gd name="connsiteY550" fmla="*/ 1748338 h 2765812"/>
              <a:gd name="connsiteX551" fmla="*/ 2753022 w 5585039"/>
              <a:gd name="connsiteY551" fmla="*/ 1657525 h 2765812"/>
              <a:gd name="connsiteX552" fmla="*/ 2699529 w 5585039"/>
              <a:gd name="connsiteY552" fmla="*/ 1581017 h 2765812"/>
              <a:gd name="connsiteX553" fmla="*/ 2658477 w 5585039"/>
              <a:gd name="connsiteY553" fmla="*/ 1521926 h 2765812"/>
              <a:gd name="connsiteX554" fmla="*/ 2623022 w 5585039"/>
              <a:gd name="connsiteY554" fmla="*/ 1470299 h 2765812"/>
              <a:gd name="connsiteX555" fmla="*/ 2660965 w 5585039"/>
              <a:gd name="connsiteY555" fmla="*/ 1520682 h 2765812"/>
              <a:gd name="connsiteX556" fmla="*/ 2703883 w 5585039"/>
              <a:gd name="connsiteY556" fmla="*/ 1578529 h 2765812"/>
              <a:gd name="connsiteX557" fmla="*/ 2759864 w 5585039"/>
              <a:gd name="connsiteY557" fmla="*/ 1653792 h 2765812"/>
              <a:gd name="connsiteX558" fmla="*/ 2825798 w 5585039"/>
              <a:gd name="connsiteY558" fmla="*/ 1743362 h 2765812"/>
              <a:gd name="connsiteX559" fmla="*/ 2899195 w 5585039"/>
              <a:gd name="connsiteY559" fmla="*/ 1842884 h 2765812"/>
              <a:gd name="connsiteX560" fmla="*/ 2976946 w 5585039"/>
              <a:gd name="connsiteY560" fmla="*/ 1949870 h 2765812"/>
              <a:gd name="connsiteX561" fmla="*/ 3057186 w 5585039"/>
              <a:gd name="connsiteY561" fmla="*/ 2060588 h 2765812"/>
              <a:gd name="connsiteX562" fmla="*/ 3136803 w 5585039"/>
              <a:gd name="connsiteY562" fmla="*/ 2171306 h 2765812"/>
              <a:gd name="connsiteX563" fmla="*/ 3213933 w 5585039"/>
              <a:gd name="connsiteY563" fmla="*/ 2278914 h 2765812"/>
              <a:gd name="connsiteX564" fmla="*/ 3349531 w 5585039"/>
              <a:gd name="connsiteY564" fmla="*/ 2470493 h 2765812"/>
              <a:gd name="connsiteX565" fmla="*/ 3403024 w 5585039"/>
              <a:gd name="connsiteY565" fmla="*/ 2547001 h 2765812"/>
              <a:gd name="connsiteX566" fmla="*/ 3444077 w 5585039"/>
              <a:gd name="connsiteY566" fmla="*/ 2606092 h 2765812"/>
              <a:gd name="connsiteX567" fmla="*/ 3479531 w 5585039"/>
              <a:gd name="connsiteY567" fmla="*/ 2657719 h 2765812"/>
              <a:gd name="connsiteX568" fmla="*/ 3441589 w 5585039"/>
              <a:gd name="connsiteY568" fmla="*/ 2607336 h 2765812"/>
              <a:gd name="connsiteX569" fmla="*/ 3398670 w 5585039"/>
              <a:gd name="connsiteY569" fmla="*/ 2549489 h 276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</a:cxnLst>
            <a:rect l="l" t="t" r="r" b="b"/>
            <a:pathLst>
              <a:path w="5585039" h="2765812">
                <a:moveTo>
                  <a:pt x="3484508" y="2738580"/>
                </a:moveTo>
                <a:cubicBezTo>
                  <a:pt x="3505656" y="2767815"/>
                  <a:pt x="3546709" y="2774657"/>
                  <a:pt x="3575943" y="2753509"/>
                </a:cubicBezTo>
                <a:cubicBezTo>
                  <a:pt x="3578431" y="2751643"/>
                  <a:pt x="3580919" y="2749155"/>
                  <a:pt x="3583407" y="2746666"/>
                </a:cubicBezTo>
                <a:cubicBezTo>
                  <a:pt x="3588383" y="2742312"/>
                  <a:pt x="3592116" y="2736714"/>
                  <a:pt x="3595226" y="2731116"/>
                </a:cubicBezTo>
                <a:cubicBezTo>
                  <a:pt x="3602068" y="2718054"/>
                  <a:pt x="3604556" y="2703126"/>
                  <a:pt x="3602068" y="2688819"/>
                </a:cubicBezTo>
                <a:cubicBezTo>
                  <a:pt x="3600202" y="2679489"/>
                  <a:pt x="3597092" y="2669537"/>
                  <a:pt x="3590872" y="2661451"/>
                </a:cubicBezTo>
                <a:lnTo>
                  <a:pt x="3498192" y="2532072"/>
                </a:lnTo>
                <a:lnTo>
                  <a:pt x="3473933" y="2497862"/>
                </a:lnTo>
                <a:lnTo>
                  <a:pt x="3348909" y="2323699"/>
                </a:lnTo>
                <a:lnTo>
                  <a:pt x="3322163" y="2286378"/>
                </a:lnTo>
                <a:lnTo>
                  <a:pt x="3190296" y="2102263"/>
                </a:lnTo>
                <a:lnTo>
                  <a:pt x="3161062" y="2061210"/>
                </a:lnTo>
                <a:lnTo>
                  <a:pt x="2930296" y="1739630"/>
                </a:lnTo>
                <a:lnTo>
                  <a:pt x="2895463" y="1690491"/>
                </a:lnTo>
                <a:lnTo>
                  <a:pt x="2873693" y="1660013"/>
                </a:lnTo>
                <a:lnTo>
                  <a:pt x="2895463" y="1629534"/>
                </a:lnTo>
                <a:lnTo>
                  <a:pt x="2930296" y="1580395"/>
                </a:lnTo>
                <a:lnTo>
                  <a:pt x="3118143" y="1318528"/>
                </a:lnTo>
                <a:cubicBezTo>
                  <a:pt x="3148621" y="1320394"/>
                  <a:pt x="3200870" y="1323504"/>
                  <a:pt x="3268048" y="1330347"/>
                </a:cubicBezTo>
                <a:cubicBezTo>
                  <a:pt x="3279244" y="1331591"/>
                  <a:pt x="3291062" y="1332835"/>
                  <a:pt x="3302880" y="1334079"/>
                </a:cubicBezTo>
                <a:cubicBezTo>
                  <a:pt x="3376278" y="1342165"/>
                  <a:pt x="3463981" y="1354605"/>
                  <a:pt x="3557283" y="1372021"/>
                </a:cubicBezTo>
                <a:cubicBezTo>
                  <a:pt x="3568479" y="1373887"/>
                  <a:pt x="3580297" y="1376375"/>
                  <a:pt x="3591494" y="1378863"/>
                </a:cubicBezTo>
                <a:cubicBezTo>
                  <a:pt x="3595226" y="1379485"/>
                  <a:pt x="3598336" y="1380107"/>
                  <a:pt x="3602068" y="1380729"/>
                </a:cubicBezTo>
                <a:cubicBezTo>
                  <a:pt x="3688527" y="1398768"/>
                  <a:pt x="3784939" y="1423026"/>
                  <a:pt x="3880107" y="1455371"/>
                </a:cubicBezTo>
                <a:cubicBezTo>
                  <a:pt x="3891303" y="1459103"/>
                  <a:pt x="3901877" y="1463457"/>
                  <a:pt x="3913073" y="1467189"/>
                </a:cubicBezTo>
                <a:cubicBezTo>
                  <a:pt x="3957858" y="1483361"/>
                  <a:pt x="4002021" y="1501400"/>
                  <a:pt x="4044318" y="1521304"/>
                </a:cubicBezTo>
                <a:cubicBezTo>
                  <a:pt x="4010107" y="1561735"/>
                  <a:pt x="3940442" y="1650060"/>
                  <a:pt x="3911207" y="1720348"/>
                </a:cubicBezTo>
                <a:cubicBezTo>
                  <a:pt x="3870777" y="1818004"/>
                  <a:pt x="3914317" y="1911305"/>
                  <a:pt x="3916183" y="1915037"/>
                </a:cubicBezTo>
                <a:lnTo>
                  <a:pt x="3916183" y="1915037"/>
                </a:lnTo>
                <a:cubicBezTo>
                  <a:pt x="3926136" y="1936186"/>
                  <a:pt x="3946662" y="1961066"/>
                  <a:pt x="3977763" y="1991545"/>
                </a:cubicBezTo>
                <a:cubicBezTo>
                  <a:pt x="3985849" y="1999631"/>
                  <a:pt x="3994557" y="2007717"/>
                  <a:pt x="4003887" y="2016425"/>
                </a:cubicBezTo>
                <a:cubicBezTo>
                  <a:pt x="4011973" y="2023889"/>
                  <a:pt x="4020681" y="2031975"/>
                  <a:pt x="4030634" y="2040061"/>
                </a:cubicBezTo>
                <a:cubicBezTo>
                  <a:pt x="4048050" y="2054990"/>
                  <a:pt x="4065466" y="2069296"/>
                  <a:pt x="4082260" y="2082358"/>
                </a:cubicBezTo>
                <a:cubicBezTo>
                  <a:pt x="4132644" y="2122167"/>
                  <a:pt x="4181160" y="2153890"/>
                  <a:pt x="4227189" y="2180014"/>
                </a:cubicBezTo>
                <a:cubicBezTo>
                  <a:pt x="4237763" y="2186234"/>
                  <a:pt x="4248338" y="2191210"/>
                  <a:pt x="4258290" y="2196808"/>
                </a:cubicBezTo>
                <a:cubicBezTo>
                  <a:pt x="4362166" y="2250301"/>
                  <a:pt x="4452357" y="2272072"/>
                  <a:pt x="4525133" y="2278292"/>
                </a:cubicBezTo>
                <a:cubicBezTo>
                  <a:pt x="4535707" y="2278914"/>
                  <a:pt x="4545659" y="2279536"/>
                  <a:pt x="4555611" y="2280158"/>
                </a:cubicBezTo>
                <a:cubicBezTo>
                  <a:pt x="4564941" y="2280158"/>
                  <a:pt x="4574272" y="2280158"/>
                  <a:pt x="4582980" y="2280158"/>
                </a:cubicBezTo>
                <a:cubicBezTo>
                  <a:pt x="4717334" y="2277048"/>
                  <a:pt x="4794464" y="2223555"/>
                  <a:pt x="4797573" y="2221067"/>
                </a:cubicBezTo>
                <a:lnTo>
                  <a:pt x="4801306" y="2218579"/>
                </a:lnTo>
                <a:lnTo>
                  <a:pt x="4803794" y="2214847"/>
                </a:lnTo>
                <a:cubicBezTo>
                  <a:pt x="4808148" y="2208005"/>
                  <a:pt x="5258484" y="1500778"/>
                  <a:pt x="5519107" y="1360203"/>
                </a:cubicBezTo>
                <a:lnTo>
                  <a:pt x="5585040" y="1324748"/>
                </a:lnTo>
                <a:lnTo>
                  <a:pt x="5509777" y="1319150"/>
                </a:lnTo>
                <a:cubicBezTo>
                  <a:pt x="5504801" y="1319150"/>
                  <a:pt x="5027096" y="1281208"/>
                  <a:pt x="4801306" y="1042977"/>
                </a:cubicBezTo>
                <a:cubicBezTo>
                  <a:pt x="4813746" y="1018719"/>
                  <a:pt x="4838626" y="966470"/>
                  <a:pt x="4855421" y="897427"/>
                </a:cubicBezTo>
                <a:cubicBezTo>
                  <a:pt x="4885899" y="772402"/>
                  <a:pt x="4875325" y="652976"/>
                  <a:pt x="4825564" y="552210"/>
                </a:cubicBezTo>
                <a:cubicBezTo>
                  <a:pt x="4805038" y="511158"/>
                  <a:pt x="4740349" y="404794"/>
                  <a:pt x="4581114" y="304028"/>
                </a:cubicBezTo>
                <a:cubicBezTo>
                  <a:pt x="4426233" y="205750"/>
                  <a:pt x="4225945" y="139817"/>
                  <a:pt x="3986471" y="106850"/>
                </a:cubicBezTo>
                <a:lnTo>
                  <a:pt x="3988337" y="103740"/>
                </a:lnTo>
                <a:cubicBezTo>
                  <a:pt x="4009485" y="74506"/>
                  <a:pt x="4002643" y="33453"/>
                  <a:pt x="3973409" y="12304"/>
                </a:cubicBezTo>
                <a:cubicBezTo>
                  <a:pt x="3944174" y="-8844"/>
                  <a:pt x="3903121" y="-2002"/>
                  <a:pt x="3881973" y="27233"/>
                </a:cubicBezTo>
                <a:lnTo>
                  <a:pt x="2792209" y="1546184"/>
                </a:lnTo>
                <a:lnTo>
                  <a:pt x="1703067" y="29721"/>
                </a:lnTo>
                <a:cubicBezTo>
                  <a:pt x="1681919" y="486"/>
                  <a:pt x="1640866" y="-6356"/>
                  <a:pt x="1611631" y="14792"/>
                </a:cubicBezTo>
                <a:cubicBezTo>
                  <a:pt x="1582397" y="35941"/>
                  <a:pt x="1575555" y="76994"/>
                  <a:pt x="1596703" y="106228"/>
                </a:cubicBezTo>
                <a:lnTo>
                  <a:pt x="1598569" y="109338"/>
                </a:lnTo>
                <a:cubicBezTo>
                  <a:pt x="1359095" y="142305"/>
                  <a:pt x="1158807" y="208238"/>
                  <a:pt x="1003926" y="306516"/>
                </a:cubicBezTo>
                <a:cubicBezTo>
                  <a:pt x="844069" y="407282"/>
                  <a:pt x="780002" y="513646"/>
                  <a:pt x="759476" y="554698"/>
                </a:cubicBezTo>
                <a:cubicBezTo>
                  <a:pt x="709715" y="655464"/>
                  <a:pt x="699141" y="774890"/>
                  <a:pt x="729619" y="899915"/>
                </a:cubicBezTo>
                <a:cubicBezTo>
                  <a:pt x="746414" y="968958"/>
                  <a:pt x="771294" y="1021207"/>
                  <a:pt x="783734" y="1045465"/>
                </a:cubicBezTo>
                <a:cubicBezTo>
                  <a:pt x="557944" y="1283696"/>
                  <a:pt x="80239" y="1321016"/>
                  <a:pt x="75263" y="1321638"/>
                </a:cubicBezTo>
                <a:lnTo>
                  <a:pt x="0" y="1327236"/>
                </a:lnTo>
                <a:lnTo>
                  <a:pt x="65933" y="1362691"/>
                </a:lnTo>
                <a:cubicBezTo>
                  <a:pt x="326556" y="1503266"/>
                  <a:pt x="776892" y="2210493"/>
                  <a:pt x="781246" y="2217335"/>
                </a:cubicBezTo>
                <a:lnTo>
                  <a:pt x="783734" y="2221067"/>
                </a:lnTo>
                <a:lnTo>
                  <a:pt x="787466" y="2223555"/>
                </a:lnTo>
                <a:cubicBezTo>
                  <a:pt x="790576" y="2226043"/>
                  <a:pt x="867706" y="2278914"/>
                  <a:pt x="1002060" y="2282646"/>
                </a:cubicBezTo>
                <a:cubicBezTo>
                  <a:pt x="1035027" y="2283268"/>
                  <a:pt x="1074214" y="2280780"/>
                  <a:pt x="1117754" y="2273316"/>
                </a:cubicBezTo>
                <a:cubicBezTo>
                  <a:pt x="1130817" y="2270828"/>
                  <a:pt x="1144501" y="2268340"/>
                  <a:pt x="1158185" y="2264608"/>
                </a:cubicBezTo>
                <a:cubicBezTo>
                  <a:pt x="1231582" y="2245947"/>
                  <a:pt x="1316798" y="2211115"/>
                  <a:pt x="1411344" y="2150780"/>
                </a:cubicBezTo>
                <a:cubicBezTo>
                  <a:pt x="1421296" y="2144559"/>
                  <a:pt x="1430626" y="2138339"/>
                  <a:pt x="1440578" y="2131497"/>
                </a:cubicBezTo>
                <a:cubicBezTo>
                  <a:pt x="1461105" y="2117191"/>
                  <a:pt x="1482253" y="2102263"/>
                  <a:pt x="1503401" y="2085468"/>
                </a:cubicBezTo>
                <a:cubicBezTo>
                  <a:pt x="1520196" y="2072406"/>
                  <a:pt x="1537612" y="2058100"/>
                  <a:pt x="1555028" y="2043172"/>
                </a:cubicBezTo>
                <a:cubicBezTo>
                  <a:pt x="1607277" y="1997765"/>
                  <a:pt x="1641488" y="1962310"/>
                  <a:pt x="1660148" y="1934320"/>
                </a:cubicBezTo>
                <a:cubicBezTo>
                  <a:pt x="1663880" y="1928721"/>
                  <a:pt x="1666990" y="1923123"/>
                  <a:pt x="1669478" y="1918147"/>
                </a:cubicBezTo>
                <a:lnTo>
                  <a:pt x="1669478" y="1918147"/>
                </a:lnTo>
                <a:cubicBezTo>
                  <a:pt x="1669478" y="1918147"/>
                  <a:pt x="1673833" y="1908817"/>
                  <a:pt x="1678187" y="1895133"/>
                </a:cubicBezTo>
                <a:cubicBezTo>
                  <a:pt x="1689383" y="1860922"/>
                  <a:pt x="1703067" y="1793123"/>
                  <a:pt x="1674455" y="1723458"/>
                </a:cubicBezTo>
                <a:cubicBezTo>
                  <a:pt x="1645220" y="1653171"/>
                  <a:pt x="1575555" y="1564845"/>
                  <a:pt x="1541344" y="1524414"/>
                </a:cubicBezTo>
                <a:cubicBezTo>
                  <a:pt x="1617852" y="1488337"/>
                  <a:pt x="1699335" y="1458481"/>
                  <a:pt x="1780197" y="1434845"/>
                </a:cubicBezTo>
                <a:cubicBezTo>
                  <a:pt x="1791393" y="1431734"/>
                  <a:pt x="1802589" y="1428002"/>
                  <a:pt x="1813785" y="1424892"/>
                </a:cubicBezTo>
                <a:cubicBezTo>
                  <a:pt x="1872254" y="1408720"/>
                  <a:pt x="1929479" y="1395036"/>
                  <a:pt x="1983594" y="1383839"/>
                </a:cubicBezTo>
                <a:cubicBezTo>
                  <a:pt x="2029001" y="1374509"/>
                  <a:pt x="2072542" y="1366423"/>
                  <a:pt x="2115461" y="1359581"/>
                </a:cubicBezTo>
                <a:cubicBezTo>
                  <a:pt x="2127279" y="1357715"/>
                  <a:pt x="2139097" y="1355849"/>
                  <a:pt x="2150293" y="1353983"/>
                </a:cubicBezTo>
                <a:cubicBezTo>
                  <a:pt x="2295844" y="1332213"/>
                  <a:pt x="2415270" y="1324126"/>
                  <a:pt x="2467519" y="1321016"/>
                </a:cubicBezTo>
                <a:lnTo>
                  <a:pt x="2522878" y="1398146"/>
                </a:lnTo>
                <a:lnTo>
                  <a:pt x="2566419" y="1458481"/>
                </a:lnTo>
                <a:lnTo>
                  <a:pt x="2712592" y="1661879"/>
                </a:lnTo>
                <a:lnTo>
                  <a:pt x="2611826" y="1802453"/>
                </a:lnTo>
                <a:lnTo>
                  <a:pt x="2581969" y="1844128"/>
                </a:lnTo>
                <a:lnTo>
                  <a:pt x="2206896" y="2366617"/>
                </a:lnTo>
                <a:lnTo>
                  <a:pt x="2182638" y="2400206"/>
                </a:lnTo>
                <a:lnTo>
                  <a:pt x="2062590" y="2567527"/>
                </a:lnTo>
                <a:lnTo>
                  <a:pt x="2040197" y="2598628"/>
                </a:lnTo>
                <a:lnTo>
                  <a:pt x="1994790" y="2661451"/>
                </a:lnTo>
                <a:cubicBezTo>
                  <a:pt x="1979862" y="2682599"/>
                  <a:pt x="1978618" y="2709968"/>
                  <a:pt x="1990436" y="2731116"/>
                </a:cubicBezTo>
                <a:cubicBezTo>
                  <a:pt x="1994790" y="2739824"/>
                  <a:pt x="2001633" y="2747289"/>
                  <a:pt x="2009719" y="2752887"/>
                </a:cubicBezTo>
                <a:cubicBezTo>
                  <a:pt x="2038953" y="2774035"/>
                  <a:pt x="2080006" y="2767193"/>
                  <a:pt x="2101154" y="2737958"/>
                </a:cubicBezTo>
                <a:lnTo>
                  <a:pt x="2111107" y="2723652"/>
                </a:lnTo>
                <a:lnTo>
                  <a:pt x="2133499" y="2692552"/>
                </a:lnTo>
                <a:lnTo>
                  <a:pt x="2241107" y="2542025"/>
                </a:lnTo>
                <a:lnTo>
                  <a:pt x="2265365" y="2508436"/>
                </a:lnTo>
                <a:lnTo>
                  <a:pt x="2606228" y="2033841"/>
                </a:lnTo>
                <a:lnTo>
                  <a:pt x="2636084" y="1992167"/>
                </a:lnTo>
                <a:lnTo>
                  <a:pt x="2792831" y="1773841"/>
                </a:lnTo>
                <a:lnTo>
                  <a:pt x="2895463" y="1916903"/>
                </a:lnTo>
                <a:lnTo>
                  <a:pt x="2930296" y="1966042"/>
                </a:lnTo>
                <a:lnTo>
                  <a:pt x="3133693" y="2249057"/>
                </a:lnTo>
                <a:lnTo>
                  <a:pt x="3162928" y="2290110"/>
                </a:lnTo>
                <a:lnTo>
                  <a:pt x="3279866" y="2453077"/>
                </a:lnTo>
                <a:lnTo>
                  <a:pt x="3306612" y="2490398"/>
                </a:lnTo>
                <a:lnTo>
                  <a:pt x="3417330" y="2644657"/>
                </a:lnTo>
                <a:lnTo>
                  <a:pt x="3441589" y="2678867"/>
                </a:lnTo>
                <a:lnTo>
                  <a:pt x="3484508" y="2738580"/>
                </a:lnTo>
                <a:close/>
                <a:moveTo>
                  <a:pt x="2083116" y="2731738"/>
                </a:moveTo>
                <a:cubicBezTo>
                  <a:pt x="2083116" y="2731738"/>
                  <a:pt x="2082494" y="2736714"/>
                  <a:pt x="2082494" y="2736714"/>
                </a:cubicBezTo>
                <a:cubicBezTo>
                  <a:pt x="2082494" y="2736714"/>
                  <a:pt x="2081872" y="2734848"/>
                  <a:pt x="2080628" y="2732360"/>
                </a:cubicBezTo>
                <a:cubicBezTo>
                  <a:pt x="2079384" y="2729872"/>
                  <a:pt x="2078140" y="2726140"/>
                  <a:pt x="2075652" y="2721786"/>
                </a:cubicBezTo>
                <a:cubicBezTo>
                  <a:pt x="2071298" y="2713078"/>
                  <a:pt x="2065700" y="2701882"/>
                  <a:pt x="2056992" y="2695040"/>
                </a:cubicBezTo>
                <a:cubicBezTo>
                  <a:pt x="2055126" y="2693173"/>
                  <a:pt x="2052637" y="2691930"/>
                  <a:pt x="2050149" y="2690686"/>
                </a:cubicBezTo>
                <a:cubicBezTo>
                  <a:pt x="2047661" y="2689442"/>
                  <a:pt x="2045173" y="2688197"/>
                  <a:pt x="2042685" y="2687575"/>
                </a:cubicBezTo>
                <a:cubicBezTo>
                  <a:pt x="2040197" y="2686953"/>
                  <a:pt x="2037709" y="2686332"/>
                  <a:pt x="2035221" y="2685709"/>
                </a:cubicBezTo>
                <a:cubicBezTo>
                  <a:pt x="2033977" y="2685709"/>
                  <a:pt x="2032733" y="2685709"/>
                  <a:pt x="2031489" y="2685709"/>
                </a:cubicBezTo>
                <a:cubicBezTo>
                  <a:pt x="2030245" y="2685709"/>
                  <a:pt x="2029001" y="2685709"/>
                  <a:pt x="2027757" y="2685709"/>
                </a:cubicBezTo>
                <a:cubicBezTo>
                  <a:pt x="2025269" y="2685709"/>
                  <a:pt x="2023403" y="2685709"/>
                  <a:pt x="2020915" y="2685709"/>
                </a:cubicBezTo>
                <a:cubicBezTo>
                  <a:pt x="2019049" y="2685709"/>
                  <a:pt x="2017183" y="2685709"/>
                  <a:pt x="2015939" y="2685709"/>
                </a:cubicBezTo>
                <a:cubicBezTo>
                  <a:pt x="2012829" y="2685709"/>
                  <a:pt x="2010963" y="2685709"/>
                  <a:pt x="2010963" y="2685709"/>
                </a:cubicBezTo>
                <a:cubicBezTo>
                  <a:pt x="2010963" y="2685709"/>
                  <a:pt x="2012207" y="2684465"/>
                  <a:pt x="2014695" y="2683221"/>
                </a:cubicBezTo>
                <a:cubicBezTo>
                  <a:pt x="2015939" y="2682599"/>
                  <a:pt x="2017805" y="2681355"/>
                  <a:pt x="2019671" y="2680733"/>
                </a:cubicBezTo>
                <a:cubicBezTo>
                  <a:pt x="2021537" y="2679489"/>
                  <a:pt x="2024025" y="2678867"/>
                  <a:pt x="2026513" y="2678245"/>
                </a:cubicBezTo>
                <a:cubicBezTo>
                  <a:pt x="2029001" y="2677623"/>
                  <a:pt x="2032111" y="2677001"/>
                  <a:pt x="2035221" y="2676379"/>
                </a:cubicBezTo>
                <a:cubicBezTo>
                  <a:pt x="2038331" y="2676379"/>
                  <a:pt x="2041441" y="2676379"/>
                  <a:pt x="2045173" y="2676379"/>
                </a:cubicBezTo>
                <a:cubicBezTo>
                  <a:pt x="2047039" y="2676379"/>
                  <a:pt x="2048905" y="2676379"/>
                  <a:pt x="2050772" y="2677623"/>
                </a:cubicBezTo>
                <a:cubicBezTo>
                  <a:pt x="2052637" y="2677623"/>
                  <a:pt x="2054503" y="2678867"/>
                  <a:pt x="2056370" y="2679489"/>
                </a:cubicBezTo>
                <a:cubicBezTo>
                  <a:pt x="2060102" y="2680733"/>
                  <a:pt x="2063212" y="2683221"/>
                  <a:pt x="2066322" y="2685087"/>
                </a:cubicBezTo>
                <a:cubicBezTo>
                  <a:pt x="2072542" y="2690063"/>
                  <a:pt x="2076274" y="2696284"/>
                  <a:pt x="2079384" y="2702504"/>
                </a:cubicBezTo>
                <a:cubicBezTo>
                  <a:pt x="2081872" y="2708724"/>
                  <a:pt x="2083738" y="2714944"/>
                  <a:pt x="2084360" y="2719920"/>
                </a:cubicBezTo>
                <a:cubicBezTo>
                  <a:pt x="2084360" y="2724896"/>
                  <a:pt x="2084360" y="2729250"/>
                  <a:pt x="2084360" y="2732360"/>
                </a:cubicBezTo>
                <a:close/>
                <a:moveTo>
                  <a:pt x="3503168" y="2719298"/>
                </a:moveTo>
                <a:cubicBezTo>
                  <a:pt x="3503168" y="2714322"/>
                  <a:pt x="3505034" y="2708102"/>
                  <a:pt x="3508144" y="2701882"/>
                </a:cubicBezTo>
                <a:cubicBezTo>
                  <a:pt x="3510632" y="2695662"/>
                  <a:pt x="3514986" y="2689442"/>
                  <a:pt x="3521206" y="2684465"/>
                </a:cubicBezTo>
                <a:cubicBezTo>
                  <a:pt x="3524316" y="2681977"/>
                  <a:pt x="3527426" y="2680111"/>
                  <a:pt x="3531158" y="2678867"/>
                </a:cubicBezTo>
                <a:cubicBezTo>
                  <a:pt x="3533024" y="2678245"/>
                  <a:pt x="3534891" y="2677623"/>
                  <a:pt x="3536757" y="2677001"/>
                </a:cubicBezTo>
                <a:cubicBezTo>
                  <a:pt x="3538623" y="2677001"/>
                  <a:pt x="3540489" y="2676379"/>
                  <a:pt x="3542355" y="2675757"/>
                </a:cubicBezTo>
                <a:cubicBezTo>
                  <a:pt x="3546087" y="2675757"/>
                  <a:pt x="3549197" y="2675757"/>
                  <a:pt x="3552307" y="2675757"/>
                </a:cubicBezTo>
                <a:cubicBezTo>
                  <a:pt x="3555417" y="2675757"/>
                  <a:pt x="3558527" y="2677001"/>
                  <a:pt x="3561015" y="2677623"/>
                </a:cubicBezTo>
                <a:cubicBezTo>
                  <a:pt x="3563503" y="2678245"/>
                  <a:pt x="3565991" y="2679489"/>
                  <a:pt x="3567857" y="2680111"/>
                </a:cubicBezTo>
                <a:cubicBezTo>
                  <a:pt x="3569723" y="2680733"/>
                  <a:pt x="3571589" y="2681977"/>
                  <a:pt x="3572833" y="2682599"/>
                </a:cubicBezTo>
                <a:cubicBezTo>
                  <a:pt x="3575321" y="2684465"/>
                  <a:pt x="3576565" y="2685087"/>
                  <a:pt x="3576565" y="2685087"/>
                </a:cubicBezTo>
                <a:cubicBezTo>
                  <a:pt x="3576565" y="2685087"/>
                  <a:pt x="3574699" y="2685087"/>
                  <a:pt x="3571589" y="2685087"/>
                </a:cubicBezTo>
                <a:cubicBezTo>
                  <a:pt x="3570345" y="2685087"/>
                  <a:pt x="3568479" y="2685087"/>
                  <a:pt x="3566613" y="2685087"/>
                </a:cubicBezTo>
                <a:cubicBezTo>
                  <a:pt x="3564747" y="2685087"/>
                  <a:pt x="3562259" y="2685087"/>
                  <a:pt x="3559771" y="2685087"/>
                </a:cubicBezTo>
                <a:cubicBezTo>
                  <a:pt x="3558527" y="2685087"/>
                  <a:pt x="3557283" y="2685087"/>
                  <a:pt x="3556039" y="2685087"/>
                </a:cubicBezTo>
                <a:cubicBezTo>
                  <a:pt x="3554795" y="2685087"/>
                  <a:pt x="3553551" y="2685087"/>
                  <a:pt x="3552307" y="2685087"/>
                </a:cubicBezTo>
                <a:cubicBezTo>
                  <a:pt x="3549819" y="2685087"/>
                  <a:pt x="3547331" y="2685709"/>
                  <a:pt x="3544843" y="2686953"/>
                </a:cubicBezTo>
                <a:cubicBezTo>
                  <a:pt x="3542355" y="2687575"/>
                  <a:pt x="3539867" y="2688819"/>
                  <a:pt x="3537379" y="2690063"/>
                </a:cubicBezTo>
                <a:cubicBezTo>
                  <a:pt x="3534891" y="2691307"/>
                  <a:pt x="3532403" y="2692552"/>
                  <a:pt x="3530536" y="2694417"/>
                </a:cubicBezTo>
                <a:cubicBezTo>
                  <a:pt x="3521828" y="2701260"/>
                  <a:pt x="3516230" y="2712456"/>
                  <a:pt x="3511876" y="2721164"/>
                </a:cubicBezTo>
                <a:cubicBezTo>
                  <a:pt x="3510010" y="2725518"/>
                  <a:pt x="3508144" y="2729250"/>
                  <a:pt x="3506900" y="2731738"/>
                </a:cubicBezTo>
                <a:cubicBezTo>
                  <a:pt x="3505656" y="2734226"/>
                  <a:pt x="3505034" y="2736092"/>
                  <a:pt x="3505034" y="2736092"/>
                </a:cubicBezTo>
                <a:cubicBezTo>
                  <a:pt x="3505034" y="2736092"/>
                  <a:pt x="3505034" y="2734226"/>
                  <a:pt x="3504412" y="2731116"/>
                </a:cubicBezTo>
                <a:cubicBezTo>
                  <a:pt x="3504412" y="2728006"/>
                  <a:pt x="3504412" y="2723652"/>
                  <a:pt x="3504412" y="2718676"/>
                </a:cubicBezTo>
                <a:close/>
                <a:moveTo>
                  <a:pt x="3561637" y="1057284"/>
                </a:moveTo>
                <a:cubicBezTo>
                  <a:pt x="3583407" y="1029915"/>
                  <a:pt x="3607044" y="1000680"/>
                  <a:pt x="3633790" y="970202"/>
                </a:cubicBezTo>
                <a:cubicBezTo>
                  <a:pt x="3669867" y="927905"/>
                  <a:pt x="3710920" y="870680"/>
                  <a:pt x="3753838" y="805991"/>
                </a:cubicBezTo>
                <a:cubicBezTo>
                  <a:pt x="3830968" y="825895"/>
                  <a:pt x="3916183" y="850776"/>
                  <a:pt x="4000155" y="880632"/>
                </a:cubicBezTo>
                <a:cubicBezTo>
                  <a:pt x="3967810" y="954652"/>
                  <a:pt x="3928002" y="1042355"/>
                  <a:pt x="3888193" y="1124461"/>
                </a:cubicBezTo>
                <a:cubicBezTo>
                  <a:pt x="3778719" y="1096470"/>
                  <a:pt x="3664269" y="1074078"/>
                  <a:pt x="3562259" y="1057284"/>
                </a:cubicBezTo>
                <a:close/>
                <a:moveTo>
                  <a:pt x="4034988" y="1469677"/>
                </a:moveTo>
                <a:cubicBezTo>
                  <a:pt x="3954126" y="1433600"/>
                  <a:pt x="3862069" y="1401878"/>
                  <a:pt x="3760059" y="1374509"/>
                </a:cubicBezTo>
                <a:cubicBezTo>
                  <a:pt x="3791159" y="1327858"/>
                  <a:pt x="3840298" y="1233313"/>
                  <a:pt x="3890681" y="1129437"/>
                </a:cubicBezTo>
                <a:cubicBezTo>
                  <a:pt x="4005131" y="1158671"/>
                  <a:pt x="4113983" y="1194748"/>
                  <a:pt x="4195467" y="1238289"/>
                </a:cubicBezTo>
                <a:cubicBezTo>
                  <a:pt x="4153792" y="1342787"/>
                  <a:pt x="4107141" y="1451017"/>
                  <a:pt x="4087859" y="1494558"/>
                </a:cubicBezTo>
                <a:cubicBezTo>
                  <a:pt x="4071064" y="1485849"/>
                  <a:pt x="4053648" y="1477763"/>
                  <a:pt x="4035609" y="1469677"/>
                </a:cubicBezTo>
                <a:close/>
                <a:moveTo>
                  <a:pt x="4638961" y="1652549"/>
                </a:moveTo>
                <a:cubicBezTo>
                  <a:pt x="4625277" y="1674941"/>
                  <a:pt x="4610348" y="1700443"/>
                  <a:pt x="4595420" y="1728434"/>
                </a:cubicBezTo>
                <a:cubicBezTo>
                  <a:pt x="4553123" y="1697955"/>
                  <a:pt x="4538817" y="1671209"/>
                  <a:pt x="4533841" y="1655659"/>
                </a:cubicBezTo>
                <a:cubicBezTo>
                  <a:pt x="4574894" y="1577907"/>
                  <a:pt x="4609104" y="1493936"/>
                  <a:pt x="4637717" y="1416806"/>
                </a:cubicBezTo>
                <a:cubicBezTo>
                  <a:pt x="4652023" y="1446041"/>
                  <a:pt x="4677525" y="1473409"/>
                  <a:pt x="4709248" y="1498290"/>
                </a:cubicBezTo>
                <a:cubicBezTo>
                  <a:pt x="4711736" y="1500156"/>
                  <a:pt x="4714846" y="1502644"/>
                  <a:pt x="4717956" y="1504510"/>
                </a:cubicBezTo>
                <a:cubicBezTo>
                  <a:pt x="4691832" y="1559869"/>
                  <a:pt x="4664463" y="1612118"/>
                  <a:pt x="4638961" y="1652549"/>
                </a:cubicBezTo>
                <a:close/>
                <a:moveTo>
                  <a:pt x="4641449" y="1393170"/>
                </a:moveTo>
                <a:cubicBezTo>
                  <a:pt x="4632119" y="1369533"/>
                  <a:pt x="4589822" y="1273122"/>
                  <a:pt x="4485324" y="1165514"/>
                </a:cubicBezTo>
                <a:cubicBezTo>
                  <a:pt x="4487190" y="1160538"/>
                  <a:pt x="4489056" y="1155561"/>
                  <a:pt x="4490922" y="1150585"/>
                </a:cubicBezTo>
                <a:cubicBezTo>
                  <a:pt x="4509582" y="1102690"/>
                  <a:pt x="4533219" y="1049819"/>
                  <a:pt x="4558099" y="995082"/>
                </a:cubicBezTo>
                <a:cubicBezTo>
                  <a:pt x="4688100" y="1175466"/>
                  <a:pt x="4692454" y="1237045"/>
                  <a:pt x="4692454" y="1241399"/>
                </a:cubicBezTo>
                <a:cubicBezTo>
                  <a:pt x="4679392" y="1283074"/>
                  <a:pt x="4662597" y="1335945"/>
                  <a:pt x="4641449" y="1393792"/>
                </a:cubicBezTo>
                <a:close/>
                <a:moveTo>
                  <a:pt x="4556233" y="1600922"/>
                </a:moveTo>
                <a:cubicBezTo>
                  <a:pt x="4548769" y="1617094"/>
                  <a:pt x="4540683" y="1632644"/>
                  <a:pt x="4532597" y="1648194"/>
                </a:cubicBezTo>
                <a:lnTo>
                  <a:pt x="4529487" y="1654414"/>
                </a:lnTo>
                <a:cubicBezTo>
                  <a:pt x="4496520" y="1716616"/>
                  <a:pt x="4459821" y="1773841"/>
                  <a:pt x="4419391" y="1820491"/>
                </a:cubicBezTo>
                <a:cubicBezTo>
                  <a:pt x="4416903" y="1791879"/>
                  <a:pt x="4400108" y="1757046"/>
                  <a:pt x="4367142" y="1712884"/>
                </a:cubicBezTo>
                <a:cubicBezTo>
                  <a:pt x="4362788" y="1706663"/>
                  <a:pt x="4357811" y="1700443"/>
                  <a:pt x="4352836" y="1694223"/>
                </a:cubicBezTo>
                <a:cubicBezTo>
                  <a:pt x="4407573" y="1607142"/>
                  <a:pt x="4417525" y="1525036"/>
                  <a:pt x="4428721" y="1431112"/>
                </a:cubicBezTo>
                <a:cubicBezTo>
                  <a:pt x="4430587" y="1417428"/>
                  <a:pt x="4431831" y="1403122"/>
                  <a:pt x="4433697" y="1388816"/>
                </a:cubicBezTo>
                <a:cubicBezTo>
                  <a:pt x="4537573" y="1460347"/>
                  <a:pt x="4558721" y="1498912"/>
                  <a:pt x="4556855" y="1600922"/>
                </a:cubicBezTo>
                <a:close/>
                <a:moveTo>
                  <a:pt x="4429343" y="1381352"/>
                </a:moveTo>
                <a:cubicBezTo>
                  <a:pt x="4396999" y="1359581"/>
                  <a:pt x="4357811" y="1334079"/>
                  <a:pt x="4308673" y="1303600"/>
                </a:cubicBezTo>
                <a:cubicBezTo>
                  <a:pt x="4286281" y="1289294"/>
                  <a:pt x="4262022" y="1274366"/>
                  <a:pt x="4235897" y="1257571"/>
                </a:cubicBezTo>
                <a:cubicBezTo>
                  <a:pt x="4224701" y="1250729"/>
                  <a:pt x="4212883" y="1243265"/>
                  <a:pt x="4200443" y="1236423"/>
                </a:cubicBezTo>
                <a:cubicBezTo>
                  <a:pt x="4230299" y="1161781"/>
                  <a:pt x="4257046" y="1089628"/>
                  <a:pt x="4269486" y="1043599"/>
                </a:cubicBezTo>
                <a:cubicBezTo>
                  <a:pt x="4271974" y="1033647"/>
                  <a:pt x="4276328" y="1022451"/>
                  <a:pt x="4281304" y="1009389"/>
                </a:cubicBezTo>
                <a:cubicBezTo>
                  <a:pt x="4364654" y="1059772"/>
                  <a:pt x="4429965" y="1114509"/>
                  <a:pt x="4480348" y="1166758"/>
                </a:cubicBezTo>
                <a:cubicBezTo>
                  <a:pt x="4450492" y="1246997"/>
                  <a:pt x="4438051" y="1317906"/>
                  <a:pt x="4429343" y="1381974"/>
                </a:cubicBezTo>
                <a:close/>
                <a:moveTo>
                  <a:pt x="4255802" y="1724080"/>
                </a:moveTo>
                <a:cubicBezTo>
                  <a:pt x="4265754" y="1707285"/>
                  <a:pt x="4275084" y="1692357"/>
                  <a:pt x="4281926" y="1682405"/>
                </a:cubicBezTo>
                <a:cubicBezTo>
                  <a:pt x="4299964" y="1700443"/>
                  <a:pt x="4316759" y="1719726"/>
                  <a:pt x="4331687" y="1739630"/>
                </a:cubicBezTo>
                <a:cubicBezTo>
                  <a:pt x="4332309" y="1740874"/>
                  <a:pt x="4333553" y="1742118"/>
                  <a:pt x="4334175" y="1743362"/>
                </a:cubicBezTo>
                <a:cubicBezTo>
                  <a:pt x="4320491" y="1743362"/>
                  <a:pt x="4296233" y="1740252"/>
                  <a:pt x="4255802" y="1724702"/>
                </a:cubicBezTo>
                <a:close/>
                <a:moveTo>
                  <a:pt x="4327333" y="1901975"/>
                </a:moveTo>
                <a:cubicBezTo>
                  <a:pt x="4323601" y="1913793"/>
                  <a:pt x="4317381" y="1928721"/>
                  <a:pt x="4309917" y="1945516"/>
                </a:cubicBezTo>
                <a:cubicBezTo>
                  <a:pt x="4283170" y="1929966"/>
                  <a:pt x="4260778" y="1915037"/>
                  <a:pt x="4243362" y="1902597"/>
                </a:cubicBezTo>
                <a:cubicBezTo>
                  <a:pt x="4273840" y="1904463"/>
                  <a:pt x="4302453" y="1904463"/>
                  <a:pt x="4327333" y="1901975"/>
                </a:cubicBezTo>
                <a:close/>
                <a:moveTo>
                  <a:pt x="4278816" y="1002547"/>
                </a:moveTo>
                <a:cubicBezTo>
                  <a:pt x="4269486" y="996948"/>
                  <a:pt x="4259534" y="991350"/>
                  <a:pt x="4249582" y="985752"/>
                </a:cubicBezTo>
                <a:cubicBezTo>
                  <a:pt x="4175562" y="944078"/>
                  <a:pt x="4090968" y="908623"/>
                  <a:pt x="4005753" y="877522"/>
                </a:cubicBezTo>
                <a:cubicBezTo>
                  <a:pt x="4026280" y="830249"/>
                  <a:pt x="4043696" y="788575"/>
                  <a:pt x="4054892" y="758096"/>
                </a:cubicBezTo>
                <a:cubicBezTo>
                  <a:pt x="4064844" y="731350"/>
                  <a:pt x="4081639" y="697139"/>
                  <a:pt x="4102787" y="659196"/>
                </a:cubicBezTo>
                <a:cubicBezTo>
                  <a:pt x="4203553" y="700249"/>
                  <a:pt x="4303075" y="748766"/>
                  <a:pt x="4381448" y="804747"/>
                </a:cubicBezTo>
                <a:cubicBezTo>
                  <a:pt x="4337907" y="881876"/>
                  <a:pt x="4299964" y="952164"/>
                  <a:pt x="4278816" y="1001925"/>
                </a:cubicBezTo>
                <a:close/>
                <a:moveTo>
                  <a:pt x="4085371" y="1543697"/>
                </a:moveTo>
                <a:cubicBezTo>
                  <a:pt x="4105275" y="1554271"/>
                  <a:pt x="4124557" y="1564845"/>
                  <a:pt x="4143218" y="1576663"/>
                </a:cubicBezTo>
                <a:cubicBezTo>
                  <a:pt x="4131399" y="1595323"/>
                  <a:pt x="4113361" y="1625802"/>
                  <a:pt x="4095945" y="1661879"/>
                </a:cubicBezTo>
                <a:cubicBezTo>
                  <a:pt x="4049916" y="1653792"/>
                  <a:pt x="4013217" y="1662501"/>
                  <a:pt x="3987715" y="1673697"/>
                </a:cubicBezTo>
                <a:cubicBezTo>
                  <a:pt x="4021926" y="1620204"/>
                  <a:pt x="4064844" y="1567333"/>
                  <a:pt x="4085371" y="1543697"/>
                </a:cubicBezTo>
                <a:close/>
                <a:moveTo>
                  <a:pt x="4060490" y="2009583"/>
                </a:moveTo>
                <a:cubicBezTo>
                  <a:pt x="4060490" y="2009583"/>
                  <a:pt x="4060490" y="2009583"/>
                  <a:pt x="4060490" y="2009583"/>
                </a:cubicBezTo>
                <a:cubicBezTo>
                  <a:pt x="3987093" y="1946138"/>
                  <a:pt x="3964078" y="1913793"/>
                  <a:pt x="3957236" y="1898865"/>
                </a:cubicBezTo>
                <a:lnTo>
                  <a:pt x="3957236" y="1898865"/>
                </a:lnTo>
                <a:cubicBezTo>
                  <a:pt x="3957236" y="1898865"/>
                  <a:pt x="3955992" y="1896377"/>
                  <a:pt x="3954748" y="1892645"/>
                </a:cubicBezTo>
                <a:cubicBezTo>
                  <a:pt x="3954126" y="1890157"/>
                  <a:pt x="3954126" y="1888913"/>
                  <a:pt x="3954748" y="1888291"/>
                </a:cubicBezTo>
                <a:cubicBezTo>
                  <a:pt x="3955992" y="1887047"/>
                  <a:pt x="3965322" y="1880205"/>
                  <a:pt x="4008241" y="1880827"/>
                </a:cubicBezTo>
                <a:cubicBezTo>
                  <a:pt x="4041208" y="1881449"/>
                  <a:pt x="4082260" y="1886425"/>
                  <a:pt x="4126423" y="1891401"/>
                </a:cubicBezTo>
                <a:cubicBezTo>
                  <a:pt x="4101543" y="1929966"/>
                  <a:pt x="4074797" y="1982837"/>
                  <a:pt x="4061734" y="2010205"/>
                </a:cubicBezTo>
                <a:close/>
                <a:moveTo>
                  <a:pt x="4134510" y="1847860"/>
                </a:moveTo>
                <a:cubicBezTo>
                  <a:pt x="4107141" y="1844750"/>
                  <a:pt x="4081017" y="1841640"/>
                  <a:pt x="4057380" y="1839152"/>
                </a:cubicBezTo>
                <a:cubicBezTo>
                  <a:pt x="4052404" y="1782549"/>
                  <a:pt x="4074174" y="1718482"/>
                  <a:pt x="4098433" y="1666233"/>
                </a:cubicBezTo>
                <a:cubicBezTo>
                  <a:pt x="4118959" y="1669965"/>
                  <a:pt x="4141973" y="1677429"/>
                  <a:pt x="4166232" y="1689247"/>
                </a:cubicBezTo>
                <a:cubicBezTo>
                  <a:pt x="4199199" y="1705419"/>
                  <a:pt x="4225945" y="1717238"/>
                  <a:pt x="4248960" y="1725946"/>
                </a:cubicBezTo>
                <a:cubicBezTo>
                  <a:pt x="4228434" y="1762644"/>
                  <a:pt x="4207285" y="1809917"/>
                  <a:pt x="4202309" y="1855324"/>
                </a:cubicBezTo>
                <a:cubicBezTo>
                  <a:pt x="4179294" y="1852836"/>
                  <a:pt x="4156280" y="1850348"/>
                  <a:pt x="4134510" y="1847860"/>
                </a:cubicBezTo>
                <a:close/>
                <a:moveTo>
                  <a:pt x="4457334" y="2014559"/>
                </a:moveTo>
                <a:cubicBezTo>
                  <a:pt x="4420635" y="2093554"/>
                  <a:pt x="4388290" y="2163842"/>
                  <a:pt x="4367764" y="2199919"/>
                </a:cubicBezTo>
                <a:cubicBezTo>
                  <a:pt x="4321113" y="2182502"/>
                  <a:pt x="4271352" y="2158866"/>
                  <a:pt x="4217237" y="2125899"/>
                </a:cubicBezTo>
                <a:cubicBezTo>
                  <a:pt x="4235897" y="2094798"/>
                  <a:pt x="4283170" y="2013937"/>
                  <a:pt x="4311783" y="1951736"/>
                </a:cubicBezTo>
                <a:cubicBezTo>
                  <a:pt x="4353457" y="1975372"/>
                  <a:pt x="4403841" y="1999009"/>
                  <a:pt x="4457955" y="2013315"/>
                </a:cubicBezTo>
                <a:cubicBezTo>
                  <a:pt x="4457955" y="2013315"/>
                  <a:pt x="4457955" y="2013937"/>
                  <a:pt x="4457334" y="2014559"/>
                </a:cubicBezTo>
                <a:close/>
                <a:moveTo>
                  <a:pt x="4597286" y="1734654"/>
                </a:moveTo>
                <a:cubicBezTo>
                  <a:pt x="4617812" y="1748960"/>
                  <a:pt x="4643937" y="1764510"/>
                  <a:pt x="4678147" y="1780061"/>
                </a:cubicBezTo>
                <a:cubicBezTo>
                  <a:pt x="4697430" y="1788769"/>
                  <a:pt x="4717956" y="1796233"/>
                  <a:pt x="4738483" y="1803075"/>
                </a:cubicBezTo>
                <a:cubicBezTo>
                  <a:pt x="4690588" y="1877717"/>
                  <a:pt x="4643315" y="1961066"/>
                  <a:pt x="4602262" y="2035085"/>
                </a:cubicBezTo>
                <a:cubicBezTo>
                  <a:pt x="4553123" y="2029487"/>
                  <a:pt x="4505851" y="2020779"/>
                  <a:pt x="4464175" y="2010205"/>
                </a:cubicBezTo>
                <a:cubicBezTo>
                  <a:pt x="4504606" y="1921879"/>
                  <a:pt x="4552501" y="1818626"/>
                  <a:pt x="4597286" y="1734654"/>
                </a:cubicBezTo>
                <a:close/>
                <a:moveTo>
                  <a:pt x="4678770" y="2226043"/>
                </a:moveTo>
                <a:cubicBezTo>
                  <a:pt x="4651401" y="2232885"/>
                  <a:pt x="4617812" y="2238483"/>
                  <a:pt x="4579248" y="2239105"/>
                </a:cubicBezTo>
                <a:cubicBezTo>
                  <a:pt x="4556233" y="2239105"/>
                  <a:pt x="4530731" y="2238483"/>
                  <a:pt x="4502740" y="2234751"/>
                </a:cubicBezTo>
                <a:cubicBezTo>
                  <a:pt x="4518913" y="2202406"/>
                  <a:pt x="4556855" y="2127765"/>
                  <a:pt x="4604750" y="2040061"/>
                </a:cubicBezTo>
                <a:cubicBezTo>
                  <a:pt x="4666329" y="2046904"/>
                  <a:pt x="4730397" y="2048148"/>
                  <a:pt x="4790110" y="2040684"/>
                </a:cubicBezTo>
                <a:cubicBezTo>
                  <a:pt x="4739726" y="2127143"/>
                  <a:pt x="4699296" y="2193076"/>
                  <a:pt x="4678770" y="2226665"/>
                </a:cubicBezTo>
                <a:close/>
                <a:moveTo>
                  <a:pt x="4887765" y="2013315"/>
                </a:moveTo>
                <a:cubicBezTo>
                  <a:pt x="4860397" y="2023267"/>
                  <a:pt x="4829918" y="2030731"/>
                  <a:pt x="4798196" y="2035085"/>
                </a:cubicBezTo>
                <a:cubicBezTo>
                  <a:pt x="4821210" y="1995899"/>
                  <a:pt x="4845469" y="1952980"/>
                  <a:pt x="4871593" y="1906329"/>
                </a:cubicBezTo>
                <a:cubicBezTo>
                  <a:pt x="4884033" y="1883937"/>
                  <a:pt x="4899583" y="1859056"/>
                  <a:pt x="4916378" y="1832310"/>
                </a:cubicBezTo>
                <a:cubicBezTo>
                  <a:pt x="4957430" y="1834798"/>
                  <a:pt x="4992885" y="1833554"/>
                  <a:pt x="5016522" y="1832310"/>
                </a:cubicBezTo>
                <a:cubicBezTo>
                  <a:pt x="4968627" y="1896999"/>
                  <a:pt x="4925086" y="1959200"/>
                  <a:pt x="4887765" y="2013315"/>
                </a:cubicBezTo>
                <a:close/>
                <a:moveTo>
                  <a:pt x="4914512" y="1827956"/>
                </a:moveTo>
                <a:cubicBezTo>
                  <a:pt x="4863507" y="1824846"/>
                  <a:pt x="4803794" y="1817381"/>
                  <a:pt x="4745325" y="1799965"/>
                </a:cubicBezTo>
                <a:cubicBezTo>
                  <a:pt x="4765229" y="1769487"/>
                  <a:pt x="4784511" y="1740252"/>
                  <a:pt x="4803794" y="1713506"/>
                </a:cubicBezTo>
                <a:cubicBezTo>
                  <a:pt x="4831162" y="1675563"/>
                  <a:pt x="4857909" y="1636998"/>
                  <a:pt x="4883411" y="1598433"/>
                </a:cubicBezTo>
                <a:cubicBezTo>
                  <a:pt x="4899583" y="1605898"/>
                  <a:pt x="4914512" y="1612740"/>
                  <a:pt x="4928818" y="1619582"/>
                </a:cubicBezTo>
                <a:lnTo>
                  <a:pt x="4935038" y="1622692"/>
                </a:lnTo>
                <a:cubicBezTo>
                  <a:pt x="4966761" y="1636998"/>
                  <a:pt x="5002215" y="1645706"/>
                  <a:pt x="5037048" y="1650682"/>
                </a:cubicBezTo>
                <a:cubicBezTo>
                  <a:pt x="4992263" y="1711640"/>
                  <a:pt x="4949344" y="1773219"/>
                  <a:pt x="4913890" y="1827956"/>
                </a:cubicBezTo>
                <a:close/>
                <a:moveTo>
                  <a:pt x="5157096" y="1651304"/>
                </a:moveTo>
                <a:cubicBezTo>
                  <a:pt x="5130972" y="1652549"/>
                  <a:pt x="5089919" y="1652549"/>
                  <a:pt x="5045134" y="1646950"/>
                </a:cubicBezTo>
                <a:cubicBezTo>
                  <a:pt x="5084943" y="1592835"/>
                  <a:pt x="5125374" y="1538720"/>
                  <a:pt x="5162694" y="1490203"/>
                </a:cubicBezTo>
                <a:cubicBezTo>
                  <a:pt x="5219298" y="1495802"/>
                  <a:pt x="5266570" y="1495180"/>
                  <a:pt x="5295183" y="1493936"/>
                </a:cubicBezTo>
                <a:cubicBezTo>
                  <a:pt x="5249154" y="1541830"/>
                  <a:pt x="5202503" y="1595323"/>
                  <a:pt x="5157096" y="1651304"/>
                </a:cubicBezTo>
                <a:close/>
                <a:moveTo>
                  <a:pt x="5077479" y="1267523"/>
                </a:moveTo>
                <a:cubicBezTo>
                  <a:pt x="5122886" y="1284940"/>
                  <a:pt x="5171402" y="1300490"/>
                  <a:pt x="5223029" y="1314174"/>
                </a:cubicBezTo>
                <a:cubicBezTo>
                  <a:pt x="5243556" y="1319772"/>
                  <a:pt x="5264082" y="1324748"/>
                  <a:pt x="5283365" y="1329103"/>
                </a:cubicBezTo>
                <a:cubicBezTo>
                  <a:pt x="5259106" y="1359581"/>
                  <a:pt x="5213699" y="1416806"/>
                  <a:pt x="5160206" y="1485849"/>
                </a:cubicBezTo>
                <a:cubicBezTo>
                  <a:pt x="5104847" y="1480251"/>
                  <a:pt x="5041402" y="1469055"/>
                  <a:pt x="4978579" y="1447285"/>
                </a:cubicBezTo>
                <a:cubicBezTo>
                  <a:pt x="5023364" y="1372021"/>
                  <a:pt x="5058819" y="1307332"/>
                  <a:pt x="5077479" y="1267523"/>
                </a:cubicBezTo>
                <a:close/>
                <a:moveTo>
                  <a:pt x="4882167" y="1592835"/>
                </a:moveTo>
                <a:cubicBezTo>
                  <a:pt x="4829296" y="1567955"/>
                  <a:pt x="4770827" y="1537476"/>
                  <a:pt x="4722932" y="1502644"/>
                </a:cubicBezTo>
                <a:cubicBezTo>
                  <a:pt x="4747191" y="1451017"/>
                  <a:pt x="4771449" y="1396280"/>
                  <a:pt x="4792598" y="1345897"/>
                </a:cubicBezTo>
                <a:cubicBezTo>
                  <a:pt x="4808148" y="1357715"/>
                  <a:pt x="4825564" y="1370777"/>
                  <a:pt x="4845469" y="1385084"/>
                </a:cubicBezTo>
                <a:cubicBezTo>
                  <a:pt x="4885277" y="1413074"/>
                  <a:pt x="4928196" y="1434222"/>
                  <a:pt x="4972359" y="1449773"/>
                </a:cubicBezTo>
                <a:cubicBezTo>
                  <a:pt x="4944990" y="1495180"/>
                  <a:pt x="4914512" y="1544319"/>
                  <a:pt x="4882167" y="1593457"/>
                </a:cubicBezTo>
                <a:close/>
                <a:moveTo>
                  <a:pt x="4863507" y="1155561"/>
                </a:moveTo>
                <a:cubicBezTo>
                  <a:pt x="4851067" y="1189150"/>
                  <a:pt x="4824320" y="1258815"/>
                  <a:pt x="4790731" y="1338433"/>
                </a:cubicBezTo>
                <a:cubicBezTo>
                  <a:pt x="4720444" y="1282452"/>
                  <a:pt x="4701784" y="1250729"/>
                  <a:pt x="4698674" y="1233935"/>
                </a:cubicBezTo>
                <a:cubicBezTo>
                  <a:pt x="4700540" y="1228337"/>
                  <a:pt x="4702406" y="1222739"/>
                  <a:pt x="4703650" y="1217763"/>
                </a:cubicBezTo>
                <a:lnTo>
                  <a:pt x="4709870" y="1198480"/>
                </a:lnTo>
                <a:cubicBezTo>
                  <a:pt x="4732884" y="1126327"/>
                  <a:pt x="4752167" y="1087140"/>
                  <a:pt x="4763985" y="1067858"/>
                </a:cubicBezTo>
                <a:cubicBezTo>
                  <a:pt x="4792598" y="1098958"/>
                  <a:pt x="4825564" y="1128193"/>
                  <a:pt x="4863507" y="1154939"/>
                </a:cubicBezTo>
                <a:close/>
                <a:moveTo>
                  <a:pt x="4777047" y="554698"/>
                </a:moveTo>
                <a:cubicBezTo>
                  <a:pt x="4781402" y="562163"/>
                  <a:pt x="4785133" y="569005"/>
                  <a:pt x="4787622" y="574603"/>
                </a:cubicBezTo>
                <a:cubicBezTo>
                  <a:pt x="4865373" y="731972"/>
                  <a:pt x="4818100" y="898049"/>
                  <a:pt x="4783890" y="982642"/>
                </a:cubicBezTo>
                <a:cubicBezTo>
                  <a:pt x="4772693" y="940967"/>
                  <a:pt x="4745325" y="866326"/>
                  <a:pt x="4676281" y="750632"/>
                </a:cubicBezTo>
                <a:cubicBezTo>
                  <a:pt x="4720444" y="662928"/>
                  <a:pt x="4758387" y="590775"/>
                  <a:pt x="4777047" y="554698"/>
                </a:cubicBezTo>
                <a:close/>
                <a:moveTo>
                  <a:pt x="4670683" y="750632"/>
                </a:moveTo>
                <a:cubicBezTo>
                  <a:pt x="4633985" y="823407"/>
                  <a:pt x="4593554" y="906135"/>
                  <a:pt x="4556855" y="986374"/>
                </a:cubicBezTo>
                <a:cubicBezTo>
                  <a:pt x="4538195" y="960872"/>
                  <a:pt x="4517668" y="933503"/>
                  <a:pt x="4494032" y="903647"/>
                </a:cubicBezTo>
                <a:cubicBezTo>
                  <a:pt x="4466042" y="868192"/>
                  <a:pt x="4429343" y="835226"/>
                  <a:pt x="4386424" y="804125"/>
                </a:cubicBezTo>
                <a:cubicBezTo>
                  <a:pt x="4400730" y="779244"/>
                  <a:pt x="4415659" y="753120"/>
                  <a:pt x="4430587" y="726995"/>
                </a:cubicBezTo>
                <a:cubicBezTo>
                  <a:pt x="4460443" y="674125"/>
                  <a:pt x="4490922" y="620632"/>
                  <a:pt x="4518291" y="570249"/>
                </a:cubicBezTo>
                <a:cubicBezTo>
                  <a:pt x="4562453" y="603215"/>
                  <a:pt x="4599152" y="638670"/>
                  <a:pt x="4623411" y="675991"/>
                </a:cubicBezTo>
                <a:cubicBezTo>
                  <a:pt x="4640827" y="702737"/>
                  <a:pt x="4656377" y="726995"/>
                  <a:pt x="4670061" y="750632"/>
                </a:cubicBezTo>
                <a:close/>
                <a:moveTo>
                  <a:pt x="4366520" y="248047"/>
                </a:moveTo>
                <a:cubicBezTo>
                  <a:pt x="4436807" y="275415"/>
                  <a:pt x="4500874" y="307138"/>
                  <a:pt x="4558721" y="343836"/>
                </a:cubicBezTo>
                <a:cubicBezTo>
                  <a:pt x="4575515" y="354411"/>
                  <a:pt x="4591066" y="364985"/>
                  <a:pt x="4605372" y="375559"/>
                </a:cubicBezTo>
                <a:cubicBezTo>
                  <a:pt x="4593554" y="419100"/>
                  <a:pt x="4559344" y="486899"/>
                  <a:pt x="4517668" y="564029"/>
                </a:cubicBezTo>
                <a:cubicBezTo>
                  <a:pt x="4441161" y="508048"/>
                  <a:pt x="4344127" y="459531"/>
                  <a:pt x="4250204" y="420344"/>
                </a:cubicBezTo>
                <a:cubicBezTo>
                  <a:pt x="4302453" y="340726"/>
                  <a:pt x="4348482" y="273549"/>
                  <a:pt x="4366520" y="248047"/>
                </a:cubicBezTo>
                <a:close/>
                <a:moveTo>
                  <a:pt x="4100921" y="653598"/>
                </a:moveTo>
                <a:cubicBezTo>
                  <a:pt x="4054270" y="634938"/>
                  <a:pt x="4008863" y="618144"/>
                  <a:pt x="3965944" y="603837"/>
                </a:cubicBezTo>
                <a:cubicBezTo>
                  <a:pt x="3940442" y="595129"/>
                  <a:pt x="3914939" y="587043"/>
                  <a:pt x="3890681" y="579579"/>
                </a:cubicBezTo>
                <a:cubicBezTo>
                  <a:pt x="3938576" y="495607"/>
                  <a:pt x="3983983" y="412880"/>
                  <a:pt x="4021303" y="343214"/>
                </a:cubicBezTo>
                <a:cubicBezTo>
                  <a:pt x="4090347" y="364985"/>
                  <a:pt x="4167476" y="391731"/>
                  <a:pt x="4243362" y="422832"/>
                </a:cubicBezTo>
                <a:cubicBezTo>
                  <a:pt x="4194223" y="497473"/>
                  <a:pt x="4140730" y="582689"/>
                  <a:pt x="4100921" y="654220"/>
                </a:cubicBezTo>
                <a:close/>
                <a:moveTo>
                  <a:pt x="3906853" y="136085"/>
                </a:moveTo>
                <a:cubicBezTo>
                  <a:pt x="3970920" y="146659"/>
                  <a:pt x="4061734" y="165319"/>
                  <a:pt x="4104031" y="173405"/>
                </a:cubicBezTo>
                <a:cubicBezTo>
                  <a:pt x="4089102" y="203262"/>
                  <a:pt x="4058624" y="262353"/>
                  <a:pt x="4018815" y="336994"/>
                </a:cubicBezTo>
                <a:cubicBezTo>
                  <a:pt x="3924270" y="307760"/>
                  <a:pt x="3844652" y="287233"/>
                  <a:pt x="3804221" y="277281"/>
                </a:cubicBezTo>
                <a:lnTo>
                  <a:pt x="3906231" y="135463"/>
                </a:lnTo>
                <a:close/>
                <a:moveTo>
                  <a:pt x="3633790" y="514268"/>
                </a:moveTo>
                <a:cubicBezTo>
                  <a:pt x="3684795" y="526086"/>
                  <a:pt x="3777475" y="549100"/>
                  <a:pt x="3884461" y="582067"/>
                </a:cubicBezTo>
                <a:cubicBezTo>
                  <a:pt x="3841542" y="657330"/>
                  <a:pt x="3796135" y="733216"/>
                  <a:pt x="3751972" y="800393"/>
                </a:cubicBezTo>
                <a:cubicBezTo>
                  <a:pt x="3646853" y="773646"/>
                  <a:pt x="3521828" y="764938"/>
                  <a:pt x="3457139" y="758096"/>
                </a:cubicBezTo>
                <a:lnTo>
                  <a:pt x="3633790" y="513646"/>
                </a:lnTo>
                <a:close/>
                <a:moveTo>
                  <a:pt x="3266804" y="1021829"/>
                </a:moveTo>
                <a:cubicBezTo>
                  <a:pt x="3318430" y="1027427"/>
                  <a:pt x="3426039" y="1039867"/>
                  <a:pt x="3553551" y="1060394"/>
                </a:cubicBezTo>
                <a:cubicBezTo>
                  <a:pt x="3460871" y="1178576"/>
                  <a:pt x="3410488" y="1265035"/>
                  <a:pt x="3391206" y="1302356"/>
                </a:cubicBezTo>
                <a:cubicBezTo>
                  <a:pt x="3282976" y="1287428"/>
                  <a:pt x="3146755" y="1281830"/>
                  <a:pt x="3081444" y="1278720"/>
                </a:cubicBezTo>
                <a:lnTo>
                  <a:pt x="3266804" y="1021829"/>
                </a:lnTo>
                <a:close/>
                <a:moveTo>
                  <a:pt x="2882401" y="1577907"/>
                </a:moveTo>
                <a:cubicBezTo>
                  <a:pt x="2899195" y="1555515"/>
                  <a:pt x="2913501" y="1536232"/>
                  <a:pt x="2925319" y="1520060"/>
                </a:cubicBezTo>
                <a:cubicBezTo>
                  <a:pt x="2949578" y="1488337"/>
                  <a:pt x="2963262" y="1469677"/>
                  <a:pt x="2963262" y="1469677"/>
                </a:cubicBezTo>
                <a:cubicBezTo>
                  <a:pt x="2963262" y="1469677"/>
                  <a:pt x="2950200" y="1488337"/>
                  <a:pt x="2927807" y="1521304"/>
                </a:cubicBezTo>
                <a:cubicBezTo>
                  <a:pt x="2916611" y="1537476"/>
                  <a:pt x="2902305" y="1557381"/>
                  <a:pt x="2886755" y="1580395"/>
                </a:cubicBezTo>
                <a:cubicBezTo>
                  <a:pt x="2876181" y="1595323"/>
                  <a:pt x="2864362" y="1612118"/>
                  <a:pt x="2852544" y="1629534"/>
                </a:cubicBezTo>
                <a:lnTo>
                  <a:pt x="2848190" y="1623936"/>
                </a:lnTo>
                <a:cubicBezTo>
                  <a:pt x="2860630" y="1607142"/>
                  <a:pt x="2871826" y="1591591"/>
                  <a:pt x="2883023" y="1577285"/>
                </a:cubicBezTo>
                <a:close/>
                <a:moveTo>
                  <a:pt x="2129145" y="758718"/>
                </a:moveTo>
                <a:cubicBezTo>
                  <a:pt x="2064456" y="764938"/>
                  <a:pt x="1940053" y="773646"/>
                  <a:pt x="1834311" y="801015"/>
                </a:cubicBezTo>
                <a:cubicBezTo>
                  <a:pt x="1790149" y="733216"/>
                  <a:pt x="1744742" y="657952"/>
                  <a:pt x="1701823" y="582689"/>
                </a:cubicBezTo>
                <a:cubicBezTo>
                  <a:pt x="1808809" y="549722"/>
                  <a:pt x="1901489" y="526708"/>
                  <a:pt x="1952494" y="514890"/>
                </a:cubicBezTo>
                <a:lnTo>
                  <a:pt x="2129145" y="759340"/>
                </a:lnTo>
                <a:close/>
                <a:moveTo>
                  <a:pt x="1678809" y="136085"/>
                </a:moveTo>
                <a:lnTo>
                  <a:pt x="1780818" y="277903"/>
                </a:lnTo>
                <a:cubicBezTo>
                  <a:pt x="1740388" y="287855"/>
                  <a:pt x="1660770" y="307760"/>
                  <a:pt x="1566225" y="337616"/>
                </a:cubicBezTo>
                <a:cubicBezTo>
                  <a:pt x="1526416" y="262975"/>
                  <a:pt x="1495937" y="203884"/>
                  <a:pt x="1481009" y="174027"/>
                </a:cubicBezTo>
                <a:cubicBezTo>
                  <a:pt x="1523928" y="165319"/>
                  <a:pt x="1614741" y="147281"/>
                  <a:pt x="1678187" y="136707"/>
                </a:cubicBezTo>
                <a:close/>
                <a:moveTo>
                  <a:pt x="1564359" y="342592"/>
                </a:moveTo>
                <a:cubicBezTo>
                  <a:pt x="1601679" y="412880"/>
                  <a:pt x="1647086" y="495607"/>
                  <a:pt x="1694981" y="578957"/>
                </a:cubicBezTo>
                <a:cubicBezTo>
                  <a:pt x="1670101" y="586421"/>
                  <a:pt x="1645220" y="594507"/>
                  <a:pt x="1619718" y="603215"/>
                </a:cubicBezTo>
                <a:cubicBezTo>
                  <a:pt x="1577421" y="617522"/>
                  <a:pt x="1531392" y="634316"/>
                  <a:pt x="1484741" y="652976"/>
                </a:cubicBezTo>
                <a:cubicBezTo>
                  <a:pt x="1444932" y="581445"/>
                  <a:pt x="1391439" y="496229"/>
                  <a:pt x="1342301" y="421588"/>
                </a:cubicBezTo>
                <a:cubicBezTo>
                  <a:pt x="1418186" y="390487"/>
                  <a:pt x="1495315" y="363741"/>
                  <a:pt x="1564359" y="341970"/>
                </a:cubicBezTo>
                <a:close/>
                <a:moveTo>
                  <a:pt x="948567" y="1416184"/>
                </a:moveTo>
                <a:cubicBezTo>
                  <a:pt x="976558" y="1493314"/>
                  <a:pt x="1011390" y="1577285"/>
                  <a:pt x="1052443" y="1655036"/>
                </a:cubicBezTo>
                <a:cubicBezTo>
                  <a:pt x="1047467" y="1671209"/>
                  <a:pt x="1033161" y="1697333"/>
                  <a:pt x="990864" y="1727812"/>
                </a:cubicBezTo>
                <a:cubicBezTo>
                  <a:pt x="975936" y="1699821"/>
                  <a:pt x="961630" y="1674319"/>
                  <a:pt x="947323" y="1651926"/>
                </a:cubicBezTo>
                <a:cubicBezTo>
                  <a:pt x="921821" y="1611496"/>
                  <a:pt x="895074" y="1559247"/>
                  <a:pt x="868328" y="1503888"/>
                </a:cubicBezTo>
                <a:cubicBezTo>
                  <a:pt x="871438" y="1502022"/>
                  <a:pt x="873926" y="1499534"/>
                  <a:pt x="877036" y="1497668"/>
                </a:cubicBezTo>
                <a:cubicBezTo>
                  <a:pt x="908759" y="1472787"/>
                  <a:pt x="934261" y="1446041"/>
                  <a:pt x="948567" y="1416184"/>
                </a:cubicBezTo>
                <a:close/>
                <a:moveTo>
                  <a:pt x="893830" y="1240777"/>
                </a:moveTo>
                <a:cubicBezTo>
                  <a:pt x="893830" y="1236423"/>
                  <a:pt x="898184" y="1174844"/>
                  <a:pt x="1028185" y="994460"/>
                </a:cubicBezTo>
                <a:cubicBezTo>
                  <a:pt x="1053065" y="1049197"/>
                  <a:pt x="1076080" y="1102068"/>
                  <a:pt x="1095362" y="1149963"/>
                </a:cubicBezTo>
                <a:cubicBezTo>
                  <a:pt x="1097228" y="1154939"/>
                  <a:pt x="1099094" y="1159915"/>
                  <a:pt x="1100960" y="1164892"/>
                </a:cubicBezTo>
                <a:cubicBezTo>
                  <a:pt x="996462" y="1272500"/>
                  <a:pt x="954165" y="1368911"/>
                  <a:pt x="944835" y="1392548"/>
                </a:cubicBezTo>
                <a:cubicBezTo>
                  <a:pt x="924309" y="1334701"/>
                  <a:pt x="906893" y="1281830"/>
                  <a:pt x="893830" y="1240155"/>
                </a:cubicBezTo>
                <a:close/>
                <a:moveTo>
                  <a:pt x="908137" y="1780061"/>
                </a:moveTo>
                <a:cubicBezTo>
                  <a:pt x="942347" y="1764510"/>
                  <a:pt x="968472" y="1748960"/>
                  <a:pt x="988998" y="1734654"/>
                </a:cubicBezTo>
                <a:cubicBezTo>
                  <a:pt x="1033783" y="1818626"/>
                  <a:pt x="1081056" y="1921879"/>
                  <a:pt x="1122109" y="2010205"/>
                </a:cubicBezTo>
                <a:cubicBezTo>
                  <a:pt x="1080434" y="2020779"/>
                  <a:pt x="1033161" y="2029487"/>
                  <a:pt x="984022" y="2035085"/>
                </a:cubicBezTo>
                <a:cubicBezTo>
                  <a:pt x="943591" y="1961066"/>
                  <a:pt x="895696" y="1877717"/>
                  <a:pt x="847801" y="1803075"/>
                </a:cubicBezTo>
                <a:cubicBezTo>
                  <a:pt x="868328" y="1796855"/>
                  <a:pt x="888854" y="1789391"/>
                  <a:pt x="908137" y="1780061"/>
                </a:cubicBezTo>
                <a:close/>
                <a:moveTo>
                  <a:pt x="1056797" y="1655036"/>
                </a:moveTo>
                <a:lnTo>
                  <a:pt x="1053687" y="1648816"/>
                </a:lnTo>
                <a:cubicBezTo>
                  <a:pt x="1045601" y="1633266"/>
                  <a:pt x="1037515" y="1617094"/>
                  <a:pt x="1030051" y="1601543"/>
                </a:cubicBezTo>
                <a:cubicBezTo>
                  <a:pt x="1027563" y="1499534"/>
                  <a:pt x="1049333" y="1460969"/>
                  <a:pt x="1153209" y="1389438"/>
                </a:cubicBezTo>
                <a:cubicBezTo>
                  <a:pt x="1155075" y="1403744"/>
                  <a:pt x="1156941" y="1418050"/>
                  <a:pt x="1158185" y="1431734"/>
                </a:cubicBezTo>
                <a:cubicBezTo>
                  <a:pt x="1169381" y="1525658"/>
                  <a:pt x="1179333" y="1607764"/>
                  <a:pt x="1233449" y="1694845"/>
                </a:cubicBezTo>
                <a:cubicBezTo>
                  <a:pt x="1228472" y="1701065"/>
                  <a:pt x="1223496" y="1707285"/>
                  <a:pt x="1219142" y="1713506"/>
                </a:cubicBezTo>
                <a:cubicBezTo>
                  <a:pt x="1186176" y="1757668"/>
                  <a:pt x="1169381" y="1792501"/>
                  <a:pt x="1166893" y="1821114"/>
                </a:cubicBezTo>
                <a:cubicBezTo>
                  <a:pt x="1126463" y="1775085"/>
                  <a:pt x="1089764" y="1717238"/>
                  <a:pt x="1056797" y="1655036"/>
                </a:cubicBezTo>
                <a:close/>
                <a:moveTo>
                  <a:pt x="1276989" y="1303600"/>
                </a:moveTo>
                <a:cubicBezTo>
                  <a:pt x="1228472" y="1334701"/>
                  <a:pt x="1188664" y="1359581"/>
                  <a:pt x="1156319" y="1381352"/>
                </a:cubicBezTo>
                <a:cubicBezTo>
                  <a:pt x="1147611" y="1317284"/>
                  <a:pt x="1135171" y="1246997"/>
                  <a:pt x="1105314" y="1166136"/>
                </a:cubicBezTo>
                <a:cubicBezTo>
                  <a:pt x="1156319" y="1113887"/>
                  <a:pt x="1221630" y="1059150"/>
                  <a:pt x="1304358" y="1008767"/>
                </a:cubicBezTo>
                <a:cubicBezTo>
                  <a:pt x="1309956" y="1021829"/>
                  <a:pt x="1313688" y="1033025"/>
                  <a:pt x="1316176" y="1042977"/>
                </a:cubicBezTo>
                <a:cubicBezTo>
                  <a:pt x="1328616" y="1089006"/>
                  <a:pt x="1355363" y="1161781"/>
                  <a:pt x="1385219" y="1235801"/>
                </a:cubicBezTo>
                <a:cubicBezTo>
                  <a:pt x="1372779" y="1242643"/>
                  <a:pt x="1360961" y="1249485"/>
                  <a:pt x="1349765" y="1256949"/>
                </a:cubicBezTo>
                <a:cubicBezTo>
                  <a:pt x="1323640" y="1273744"/>
                  <a:pt x="1299382" y="1289294"/>
                  <a:pt x="1276989" y="1302978"/>
                </a:cubicBezTo>
                <a:close/>
                <a:moveTo>
                  <a:pt x="1330482" y="1724080"/>
                </a:moveTo>
                <a:cubicBezTo>
                  <a:pt x="1290052" y="1739630"/>
                  <a:pt x="1265793" y="1743362"/>
                  <a:pt x="1252109" y="1742740"/>
                </a:cubicBezTo>
                <a:cubicBezTo>
                  <a:pt x="1252731" y="1741496"/>
                  <a:pt x="1253975" y="1740252"/>
                  <a:pt x="1254597" y="1739008"/>
                </a:cubicBezTo>
                <a:cubicBezTo>
                  <a:pt x="1269525" y="1719104"/>
                  <a:pt x="1286320" y="1699821"/>
                  <a:pt x="1304358" y="1681783"/>
                </a:cubicBezTo>
                <a:cubicBezTo>
                  <a:pt x="1311200" y="1691735"/>
                  <a:pt x="1320530" y="1706663"/>
                  <a:pt x="1330482" y="1723458"/>
                </a:cubicBezTo>
                <a:close/>
                <a:moveTo>
                  <a:pt x="1336080" y="985752"/>
                </a:moveTo>
                <a:cubicBezTo>
                  <a:pt x="1326128" y="991350"/>
                  <a:pt x="1316176" y="996948"/>
                  <a:pt x="1306846" y="1002547"/>
                </a:cubicBezTo>
                <a:cubicBezTo>
                  <a:pt x="1285697" y="952164"/>
                  <a:pt x="1247755" y="882498"/>
                  <a:pt x="1204214" y="805369"/>
                </a:cubicBezTo>
                <a:cubicBezTo>
                  <a:pt x="1282587" y="749388"/>
                  <a:pt x="1382109" y="700871"/>
                  <a:pt x="1482875" y="659818"/>
                </a:cubicBezTo>
                <a:cubicBezTo>
                  <a:pt x="1504023" y="697761"/>
                  <a:pt x="1520818" y="731972"/>
                  <a:pt x="1530770" y="758718"/>
                </a:cubicBezTo>
                <a:cubicBezTo>
                  <a:pt x="1541966" y="789197"/>
                  <a:pt x="1559382" y="830871"/>
                  <a:pt x="1579909" y="878144"/>
                </a:cubicBezTo>
                <a:cubicBezTo>
                  <a:pt x="1494693" y="908623"/>
                  <a:pt x="1410100" y="944699"/>
                  <a:pt x="1336080" y="986374"/>
                </a:cubicBezTo>
                <a:close/>
                <a:moveTo>
                  <a:pt x="1027563" y="343214"/>
                </a:moveTo>
                <a:cubicBezTo>
                  <a:pt x="1085410" y="306516"/>
                  <a:pt x="1149477" y="274793"/>
                  <a:pt x="1219764" y="247425"/>
                </a:cubicBezTo>
                <a:cubicBezTo>
                  <a:pt x="1237181" y="272927"/>
                  <a:pt x="1283831" y="340104"/>
                  <a:pt x="1336080" y="419722"/>
                </a:cubicBezTo>
                <a:cubicBezTo>
                  <a:pt x="1242157" y="458909"/>
                  <a:pt x="1144501" y="507425"/>
                  <a:pt x="1068616" y="563407"/>
                </a:cubicBezTo>
                <a:cubicBezTo>
                  <a:pt x="1026941" y="486277"/>
                  <a:pt x="992730" y="418478"/>
                  <a:pt x="980912" y="374937"/>
                </a:cubicBezTo>
                <a:cubicBezTo>
                  <a:pt x="995218" y="364363"/>
                  <a:pt x="1010768" y="353789"/>
                  <a:pt x="1027563" y="343214"/>
                </a:cubicBezTo>
                <a:close/>
                <a:moveTo>
                  <a:pt x="961630" y="675991"/>
                </a:moveTo>
                <a:cubicBezTo>
                  <a:pt x="985888" y="638670"/>
                  <a:pt x="1022587" y="603215"/>
                  <a:pt x="1066749" y="570249"/>
                </a:cubicBezTo>
                <a:cubicBezTo>
                  <a:pt x="1094118" y="620010"/>
                  <a:pt x="1124597" y="674125"/>
                  <a:pt x="1154453" y="726995"/>
                </a:cubicBezTo>
                <a:cubicBezTo>
                  <a:pt x="1169381" y="753120"/>
                  <a:pt x="1184310" y="779244"/>
                  <a:pt x="1198616" y="804125"/>
                </a:cubicBezTo>
                <a:cubicBezTo>
                  <a:pt x="1155697" y="834603"/>
                  <a:pt x="1118998" y="868192"/>
                  <a:pt x="1091008" y="903647"/>
                </a:cubicBezTo>
                <a:cubicBezTo>
                  <a:pt x="1067372" y="933503"/>
                  <a:pt x="1046845" y="960872"/>
                  <a:pt x="1028185" y="986374"/>
                </a:cubicBezTo>
                <a:cubicBezTo>
                  <a:pt x="991486" y="906135"/>
                  <a:pt x="951055" y="823407"/>
                  <a:pt x="914357" y="750632"/>
                </a:cubicBezTo>
                <a:cubicBezTo>
                  <a:pt x="928041" y="727618"/>
                  <a:pt x="943591" y="702737"/>
                  <a:pt x="961008" y="675991"/>
                </a:cubicBezTo>
                <a:close/>
                <a:moveTo>
                  <a:pt x="798663" y="573981"/>
                </a:moveTo>
                <a:cubicBezTo>
                  <a:pt x="801151" y="568383"/>
                  <a:pt x="804883" y="562163"/>
                  <a:pt x="809237" y="554076"/>
                </a:cubicBezTo>
                <a:cubicBezTo>
                  <a:pt x="827897" y="589531"/>
                  <a:pt x="865840" y="662306"/>
                  <a:pt x="910003" y="750010"/>
                </a:cubicBezTo>
                <a:cubicBezTo>
                  <a:pt x="840959" y="865704"/>
                  <a:pt x="813591" y="940345"/>
                  <a:pt x="802395" y="982020"/>
                </a:cubicBezTo>
                <a:cubicBezTo>
                  <a:pt x="767562" y="898049"/>
                  <a:pt x="720289" y="731350"/>
                  <a:pt x="798663" y="573981"/>
                </a:cubicBezTo>
                <a:close/>
                <a:moveTo>
                  <a:pt x="821677" y="1068480"/>
                </a:moveTo>
                <a:cubicBezTo>
                  <a:pt x="833495" y="1088384"/>
                  <a:pt x="852778" y="1126949"/>
                  <a:pt x="875792" y="1199102"/>
                </a:cubicBezTo>
                <a:lnTo>
                  <a:pt x="882012" y="1218384"/>
                </a:lnTo>
                <a:cubicBezTo>
                  <a:pt x="883878" y="1223361"/>
                  <a:pt x="885122" y="1228959"/>
                  <a:pt x="886988" y="1234557"/>
                </a:cubicBezTo>
                <a:cubicBezTo>
                  <a:pt x="883878" y="1251351"/>
                  <a:pt x="865218" y="1283074"/>
                  <a:pt x="794930" y="1339055"/>
                </a:cubicBezTo>
                <a:cubicBezTo>
                  <a:pt x="761342" y="1259437"/>
                  <a:pt x="734595" y="1189772"/>
                  <a:pt x="722155" y="1156183"/>
                </a:cubicBezTo>
                <a:cubicBezTo>
                  <a:pt x="760098" y="1129437"/>
                  <a:pt x="793064" y="1100202"/>
                  <a:pt x="821677" y="1069102"/>
                </a:cubicBezTo>
                <a:close/>
                <a:moveTo>
                  <a:pt x="740193" y="1385084"/>
                </a:moveTo>
                <a:cubicBezTo>
                  <a:pt x="760098" y="1370777"/>
                  <a:pt x="778136" y="1357715"/>
                  <a:pt x="793064" y="1345897"/>
                </a:cubicBezTo>
                <a:cubicBezTo>
                  <a:pt x="814213" y="1396280"/>
                  <a:pt x="838471" y="1451017"/>
                  <a:pt x="862730" y="1502644"/>
                </a:cubicBezTo>
                <a:cubicBezTo>
                  <a:pt x="815457" y="1537476"/>
                  <a:pt x="756366" y="1567955"/>
                  <a:pt x="703495" y="1592835"/>
                </a:cubicBezTo>
                <a:cubicBezTo>
                  <a:pt x="671150" y="1543697"/>
                  <a:pt x="640672" y="1494558"/>
                  <a:pt x="613303" y="1449151"/>
                </a:cubicBezTo>
                <a:cubicBezTo>
                  <a:pt x="656844" y="1433600"/>
                  <a:pt x="700385" y="1412452"/>
                  <a:pt x="739572" y="1384462"/>
                </a:cubicBezTo>
                <a:close/>
                <a:moveTo>
                  <a:pt x="362633" y="1314174"/>
                </a:moveTo>
                <a:cubicBezTo>
                  <a:pt x="414260" y="1300490"/>
                  <a:pt x="462776" y="1284940"/>
                  <a:pt x="508183" y="1267523"/>
                </a:cubicBezTo>
                <a:cubicBezTo>
                  <a:pt x="526844" y="1307332"/>
                  <a:pt x="561676" y="1372021"/>
                  <a:pt x="607083" y="1447285"/>
                </a:cubicBezTo>
                <a:cubicBezTo>
                  <a:pt x="544260" y="1469677"/>
                  <a:pt x="480193" y="1480873"/>
                  <a:pt x="425456" y="1485849"/>
                </a:cubicBezTo>
                <a:cubicBezTo>
                  <a:pt x="372585" y="1416806"/>
                  <a:pt x="326556" y="1359581"/>
                  <a:pt x="302298" y="1329103"/>
                </a:cubicBezTo>
                <a:cubicBezTo>
                  <a:pt x="321580" y="1324748"/>
                  <a:pt x="342106" y="1319772"/>
                  <a:pt x="362633" y="1314174"/>
                </a:cubicBezTo>
                <a:close/>
                <a:moveTo>
                  <a:pt x="429188" y="1651304"/>
                </a:moveTo>
                <a:cubicBezTo>
                  <a:pt x="383781" y="1595945"/>
                  <a:pt x="337130" y="1541830"/>
                  <a:pt x="291101" y="1493936"/>
                </a:cubicBezTo>
                <a:cubicBezTo>
                  <a:pt x="319714" y="1495180"/>
                  <a:pt x="366987" y="1495802"/>
                  <a:pt x="423590" y="1490203"/>
                </a:cubicBezTo>
                <a:cubicBezTo>
                  <a:pt x="460910" y="1538720"/>
                  <a:pt x="501341" y="1592213"/>
                  <a:pt x="541150" y="1646950"/>
                </a:cubicBezTo>
                <a:cubicBezTo>
                  <a:pt x="496987" y="1652549"/>
                  <a:pt x="455312" y="1652549"/>
                  <a:pt x="429188" y="1651304"/>
                </a:cubicBezTo>
                <a:close/>
                <a:moveTo>
                  <a:pt x="650624" y="1622692"/>
                </a:moveTo>
                <a:lnTo>
                  <a:pt x="656844" y="1619582"/>
                </a:lnTo>
                <a:cubicBezTo>
                  <a:pt x="671150" y="1613362"/>
                  <a:pt x="686701" y="1605898"/>
                  <a:pt x="702251" y="1598433"/>
                </a:cubicBezTo>
                <a:cubicBezTo>
                  <a:pt x="727753" y="1636998"/>
                  <a:pt x="754500" y="1675563"/>
                  <a:pt x="781868" y="1713506"/>
                </a:cubicBezTo>
                <a:cubicBezTo>
                  <a:pt x="801151" y="1740252"/>
                  <a:pt x="821055" y="1769487"/>
                  <a:pt x="840337" y="1799965"/>
                </a:cubicBezTo>
                <a:cubicBezTo>
                  <a:pt x="781868" y="1817381"/>
                  <a:pt x="722155" y="1824846"/>
                  <a:pt x="671150" y="1827956"/>
                </a:cubicBezTo>
                <a:cubicBezTo>
                  <a:pt x="635696" y="1773219"/>
                  <a:pt x="592777" y="1711640"/>
                  <a:pt x="547992" y="1650682"/>
                </a:cubicBezTo>
                <a:cubicBezTo>
                  <a:pt x="582203" y="1645706"/>
                  <a:pt x="618279" y="1637620"/>
                  <a:pt x="650002" y="1622692"/>
                </a:cubicBezTo>
                <a:close/>
                <a:moveTo>
                  <a:pt x="698519" y="2013315"/>
                </a:moveTo>
                <a:cubicBezTo>
                  <a:pt x="661198" y="1959200"/>
                  <a:pt x="617657" y="1896999"/>
                  <a:pt x="569762" y="1832310"/>
                </a:cubicBezTo>
                <a:cubicBezTo>
                  <a:pt x="593399" y="1833554"/>
                  <a:pt x="628232" y="1834176"/>
                  <a:pt x="669906" y="1832310"/>
                </a:cubicBezTo>
                <a:cubicBezTo>
                  <a:pt x="687323" y="1859056"/>
                  <a:pt x="702251" y="1883937"/>
                  <a:pt x="714691" y="1906329"/>
                </a:cubicBezTo>
                <a:cubicBezTo>
                  <a:pt x="740816" y="1952358"/>
                  <a:pt x="765074" y="1995899"/>
                  <a:pt x="788088" y="2035085"/>
                </a:cubicBezTo>
                <a:cubicBezTo>
                  <a:pt x="756366" y="2030731"/>
                  <a:pt x="725887" y="2023889"/>
                  <a:pt x="698519" y="2013315"/>
                </a:cubicBezTo>
                <a:close/>
                <a:moveTo>
                  <a:pt x="1082922" y="2234129"/>
                </a:moveTo>
                <a:cubicBezTo>
                  <a:pt x="1054931" y="2237861"/>
                  <a:pt x="1029429" y="2239105"/>
                  <a:pt x="1006414" y="2238483"/>
                </a:cubicBezTo>
                <a:cubicBezTo>
                  <a:pt x="967850" y="2237861"/>
                  <a:pt x="934883" y="2232263"/>
                  <a:pt x="906893" y="2225421"/>
                </a:cubicBezTo>
                <a:cubicBezTo>
                  <a:pt x="886366" y="2192454"/>
                  <a:pt x="845935" y="2125899"/>
                  <a:pt x="796175" y="2039440"/>
                </a:cubicBezTo>
                <a:cubicBezTo>
                  <a:pt x="855266" y="2046904"/>
                  <a:pt x="919955" y="2045038"/>
                  <a:pt x="981534" y="2038818"/>
                </a:cubicBezTo>
                <a:cubicBezTo>
                  <a:pt x="1029429" y="2126521"/>
                  <a:pt x="1067372" y="2201162"/>
                  <a:pt x="1083544" y="2233507"/>
                </a:cubicBezTo>
                <a:close/>
                <a:moveTo>
                  <a:pt x="1368425" y="2125277"/>
                </a:moveTo>
                <a:cubicBezTo>
                  <a:pt x="1314932" y="2158244"/>
                  <a:pt x="1264549" y="2182502"/>
                  <a:pt x="1217898" y="2199296"/>
                </a:cubicBezTo>
                <a:cubicBezTo>
                  <a:pt x="1197372" y="2163220"/>
                  <a:pt x="1165027" y="2092933"/>
                  <a:pt x="1128329" y="2013937"/>
                </a:cubicBezTo>
                <a:cubicBezTo>
                  <a:pt x="1128329" y="2013937"/>
                  <a:pt x="1128329" y="2013315"/>
                  <a:pt x="1127707" y="2012693"/>
                </a:cubicBezTo>
                <a:cubicBezTo>
                  <a:pt x="1181200" y="1999009"/>
                  <a:pt x="1232204" y="1974750"/>
                  <a:pt x="1273879" y="1951114"/>
                </a:cubicBezTo>
                <a:cubicBezTo>
                  <a:pt x="1302492" y="2013315"/>
                  <a:pt x="1350387" y="2094177"/>
                  <a:pt x="1368425" y="2125277"/>
                </a:cubicBezTo>
                <a:close/>
                <a:moveTo>
                  <a:pt x="1275745" y="1945516"/>
                </a:moveTo>
                <a:cubicBezTo>
                  <a:pt x="1268281" y="1928721"/>
                  <a:pt x="1262061" y="1913793"/>
                  <a:pt x="1258329" y="1901975"/>
                </a:cubicBezTo>
                <a:cubicBezTo>
                  <a:pt x="1283209" y="1904463"/>
                  <a:pt x="1311822" y="1904463"/>
                  <a:pt x="1342301" y="1902597"/>
                </a:cubicBezTo>
                <a:cubicBezTo>
                  <a:pt x="1325506" y="1915037"/>
                  <a:pt x="1302492" y="1929966"/>
                  <a:pt x="1275745" y="1945516"/>
                </a:cubicBezTo>
                <a:close/>
                <a:moveTo>
                  <a:pt x="1383353" y="1855324"/>
                </a:moveTo>
                <a:cubicBezTo>
                  <a:pt x="1378999" y="1810539"/>
                  <a:pt x="1357229" y="1762644"/>
                  <a:pt x="1336702" y="1725946"/>
                </a:cubicBezTo>
                <a:cubicBezTo>
                  <a:pt x="1359095" y="1717238"/>
                  <a:pt x="1386463" y="1705419"/>
                  <a:pt x="1419430" y="1689247"/>
                </a:cubicBezTo>
                <a:cubicBezTo>
                  <a:pt x="1443688" y="1677429"/>
                  <a:pt x="1466703" y="1669965"/>
                  <a:pt x="1487229" y="1666233"/>
                </a:cubicBezTo>
                <a:cubicBezTo>
                  <a:pt x="1511488" y="1718482"/>
                  <a:pt x="1532636" y="1782549"/>
                  <a:pt x="1528282" y="1839152"/>
                </a:cubicBezTo>
                <a:cubicBezTo>
                  <a:pt x="1504646" y="1841018"/>
                  <a:pt x="1479143" y="1844128"/>
                  <a:pt x="1451152" y="1847860"/>
                </a:cubicBezTo>
                <a:cubicBezTo>
                  <a:pt x="1429382" y="1850348"/>
                  <a:pt x="1406368" y="1853458"/>
                  <a:pt x="1383353" y="1855324"/>
                </a:cubicBezTo>
                <a:close/>
                <a:moveTo>
                  <a:pt x="1632158" y="1892023"/>
                </a:moveTo>
                <a:cubicBezTo>
                  <a:pt x="1630914" y="1895755"/>
                  <a:pt x="1629670" y="1898243"/>
                  <a:pt x="1629670" y="1898243"/>
                </a:cubicBezTo>
                <a:lnTo>
                  <a:pt x="1629670" y="1898243"/>
                </a:lnTo>
                <a:cubicBezTo>
                  <a:pt x="1622206" y="1913171"/>
                  <a:pt x="1599191" y="1945516"/>
                  <a:pt x="1526416" y="2008961"/>
                </a:cubicBezTo>
                <a:cubicBezTo>
                  <a:pt x="1526416" y="2008961"/>
                  <a:pt x="1526416" y="2008961"/>
                  <a:pt x="1526416" y="2008961"/>
                </a:cubicBezTo>
                <a:cubicBezTo>
                  <a:pt x="1513354" y="1981592"/>
                  <a:pt x="1487229" y="1928721"/>
                  <a:pt x="1461727" y="1890157"/>
                </a:cubicBezTo>
                <a:cubicBezTo>
                  <a:pt x="1505268" y="1885181"/>
                  <a:pt x="1546942" y="1880205"/>
                  <a:pt x="1579909" y="1879583"/>
                </a:cubicBezTo>
                <a:cubicBezTo>
                  <a:pt x="1622828" y="1878961"/>
                  <a:pt x="1632158" y="1885803"/>
                  <a:pt x="1633402" y="1887047"/>
                </a:cubicBezTo>
                <a:cubicBezTo>
                  <a:pt x="1633402" y="1887047"/>
                  <a:pt x="1633402" y="1888913"/>
                  <a:pt x="1633402" y="1891401"/>
                </a:cubicBezTo>
                <a:close/>
                <a:moveTo>
                  <a:pt x="1597947" y="1673697"/>
                </a:moveTo>
                <a:cubicBezTo>
                  <a:pt x="1571823" y="1662501"/>
                  <a:pt x="1535746" y="1653792"/>
                  <a:pt x="1489717" y="1661879"/>
                </a:cubicBezTo>
                <a:cubicBezTo>
                  <a:pt x="1472301" y="1625180"/>
                  <a:pt x="1454263" y="1594701"/>
                  <a:pt x="1442444" y="1576663"/>
                </a:cubicBezTo>
                <a:cubicBezTo>
                  <a:pt x="1461105" y="1565467"/>
                  <a:pt x="1480387" y="1554271"/>
                  <a:pt x="1500291" y="1543697"/>
                </a:cubicBezTo>
                <a:cubicBezTo>
                  <a:pt x="1520818" y="1567333"/>
                  <a:pt x="1563737" y="1620826"/>
                  <a:pt x="1597947" y="1673697"/>
                </a:cubicBezTo>
                <a:close/>
                <a:moveTo>
                  <a:pt x="1551296" y="1469677"/>
                </a:moveTo>
                <a:cubicBezTo>
                  <a:pt x="1533258" y="1477763"/>
                  <a:pt x="1515842" y="1485849"/>
                  <a:pt x="1499047" y="1494558"/>
                </a:cubicBezTo>
                <a:cubicBezTo>
                  <a:pt x="1479765" y="1451017"/>
                  <a:pt x="1433114" y="1342787"/>
                  <a:pt x="1391439" y="1238289"/>
                </a:cubicBezTo>
                <a:cubicBezTo>
                  <a:pt x="1472923" y="1194748"/>
                  <a:pt x="1581153" y="1158671"/>
                  <a:pt x="1696225" y="1129437"/>
                </a:cubicBezTo>
                <a:cubicBezTo>
                  <a:pt x="1745986" y="1233313"/>
                  <a:pt x="1795125" y="1327858"/>
                  <a:pt x="1826225" y="1374509"/>
                </a:cubicBezTo>
                <a:cubicBezTo>
                  <a:pt x="1724215" y="1401878"/>
                  <a:pt x="1632158" y="1433600"/>
                  <a:pt x="1551296" y="1469677"/>
                </a:cubicBezTo>
                <a:close/>
                <a:moveTo>
                  <a:pt x="1698091" y="1124461"/>
                </a:moveTo>
                <a:cubicBezTo>
                  <a:pt x="1658282" y="1042355"/>
                  <a:pt x="1618474" y="954652"/>
                  <a:pt x="1586129" y="880632"/>
                </a:cubicBezTo>
                <a:cubicBezTo>
                  <a:pt x="1670101" y="850776"/>
                  <a:pt x="1755316" y="825895"/>
                  <a:pt x="1832445" y="805991"/>
                </a:cubicBezTo>
                <a:cubicBezTo>
                  <a:pt x="1874742" y="871302"/>
                  <a:pt x="1915795" y="928527"/>
                  <a:pt x="1951872" y="970202"/>
                </a:cubicBezTo>
                <a:cubicBezTo>
                  <a:pt x="1978618" y="1000680"/>
                  <a:pt x="2002254" y="1029915"/>
                  <a:pt x="2024025" y="1057284"/>
                </a:cubicBezTo>
                <a:cubicBezTo>
                  <a:pt x="1922015" y="1074078"/>
                  <a:pt x="1806943" y="1095848"/>
                  <a:pt x="1698091" y="1124461"/>
                </a:cubicBezTo>
                <a:close/>
                <a:moveTo>
                  <a:pt x="2195078" y="1302356"/>
                </a:moveTo>
                <a:cubicBezTo>
                  <a:pt x="2175174" y="1265035"/>
                  <a:pt x="2125413" y="1178576"/>
                  <a:pt x="2032733" y="1060394"/>
                </a:cubicBezTo>
                <a:cubicBezTo>
                  <a:pt x="2160868" y="1039867"/>
                  <a:pt x="2267853" y="1027427"/>
                  <a:pt x="2319480" y="1021829"/>
                </a:cubicBezTo>
                <a:lnTo>
                  <a:pt x="2505462" y="1278720"/>
                </a:lnTo>
                <a:cubicBezTo>
                  <a:pt x="2440151" y="1281830"/>
                  <a:pt x="2303930" y="1288050"/>
                  <a:pt x="2195700" y="1302356"/>
                </a:cubicBezTo>
                <a:close/>
                <a:moveTo>
                  <a:pt x="2768572" y="1748338"/>
                </a:moveTo>
                <a:cubicBezTo>
                  <a:pt x="2745558" y="1780683"/>
                  <a:pt x="2721922" y="1814271"/>
                  <a:pt x="2697041" y="1849104"/>
                </a:cubicBezTo>
                <a:cubicBezTo>
                  <a:pt x="2672161" y="1883937"/>
                  <a:pt x="2646658" y="1920013"/>
                  <a:pt x="2619912" y="1956712"/>
                </a:cubicBezTo>
                <a:cubicBezTo>
                  <a:pt x="2593787" y="1993411"/>
                  <a:pt x="2567041" y="2030731"/>
                  <a:pt x="2540294" y="2067430"/>
                </a:cubicBezTo>
                <a:cubicBezTo>
                  <a:pt x="2513548" y="2104751"/>
                  <a:pt x="2486801" y="2141449"/>
                  <a:pt x="2460055" y="2178148"/>
                </a:cubicBezTo>
                <a:cubicBezTo>
                  <a:pt x="2433308" y="2214847"/>
                  <a:pt x="2407184" y="2250301"/>
                  <a:pt x="2382303" y="2285134"/>
                </a:cubicBezTo>
                <a:cubicBezTo>
                  <a:pt x="2331921" y="2354799"/>
                  <a:pt x="2284026" y="2418866"/>
                  <a:pt x="2243595" y="2474226"/>
                </a:cubicBezTo>
                <a:cubicBezTo>
                  <a:pt x="2223069" y="2502216"/>
                  <a:pt x="2204408" y="2527097"/>
                  <a:pt x="2187614" y="2549489"/>
                </a:cubicBezTo>
                <a:cubicBezTo>
                  <a:pt x="2170820" y="2571881"/>
                  <a:pt x="2156513" y="2591164"/>
                  <a:pt x="2144695" y="2607336"/>
                </a:cubicBezTo>
                <a:cubicBezTo>
                  <a:pt x="2120437" y="2639059"/>
                  <a:pt x="2106752" y="2657719"/>
                  <a:pt x="2106752" y="2657719"/>
                </a:cubicBezTo>
                <a:cubicBezTo>
                  <a:pt x="2106752" y="2657719"/>
                  <a:pt x="2119815" y="2639059"/>
                  <a:pt x="2142207" y="2606092"/>
                </a:cubicBezTo>
                <a:cubicBezTo>
                  <a:pt x="2153403" y="2589920"/>
                  <a:pt x="2167710" y="2570015"/>
                  <a:pt x="2183260" y="2547001"/>
                </a:cubicBezTo>
                <a:cubicBezTo>
                  <a:pt x="2199432" y="2523986"/>
                  <a:pt x="2216848" y="2498484"/>
                  <a:pt x="2236753" y="2470493"/>
                </a:cubicBezTo>
                <a:cubicBezTo>
                  <a:pt x="2276562" y="2414512"/>
                  <a:pt x="2322590" y="2348579"/>
                  <a:pt x="2372351" y="2278914"/>
                </a:cubicBezTo>
                <a:cubicBezTo>
                  <a:pt x="2397232" y="2244081"/>
                  <a:pt x="2422734" y="2208005"/>
                  <a:pt x="2449481" y="2171306"/>
                </a:cubicBezTo>
                <a:cubicBezTo>
                  <a:pt x="2475605" y="2134607"/>
                  <a:pt x="2502352" y="2097287"/>
                  <a:pt x="2529098" y="2060588"/>
                </a:cubicBezTo>
                <a:cubicBezTo>
                  <a:pt x="2555845" y="2023267"/>
                  <a:pt x="2582591" y="1986569"/>
                  <a:pt x="2609338" y="1949870"/>
                </a:cubicBezTo>
                <a:cubicBezTo>
                  <a:pt x="2636084" y="1913171"/>
                  <a:pt x="2661587" y="1877717"/>
                  <a:pt x="2687089" y="1842884"/>
                </a:cubicBezTo>
                <a:cubicBezTo>
                  <a:pt x="2712592" y="1808051"/>
                  <a:pt x="2736850" y="1775085"/>
                  <a:pt x="2760486" y="1743362"/>
                </a:cubicBezTo>
                <a:cubicBezTo>
                  <a:pt x="2762352" y="1740874"/>
                  <a:pt x="2763596" y="1739008"/>
                  <a:pt x="2765462" y="1736520"/>
                </a:cubicBezTo>
                <a:lnTo>
                  <a:pt x="2771061" y="1744606"/>
                </a:lnTo>
                <a:cubicBezTo>
                  <a:pt x="2771061" y="1744606"/>
                  <a:pt x="2769195" y="1747716"/>
                  <a:pt x="2767951" y="1748960"/>
                </a:cubicBezTo>
                <a:close/>
                <a:moveTo>
                  <a:pt x="3398048" y="2549489"/>
                </a:moveTo>
                <a:cubicBezTo>
                  <a:pt x="3381254" y="2527097"/>
                  <a:pt x="3362593" y="2502216"/>
                  <a:pt x="3342067" y="2474226"/>
                </a:cubicBezTo>
                <a:cubicBezTo>
                  <a:pt x="3301636" y="2418866"/>
                  <a:pt x="3253741" y="2354799"/>
                  <a:pt x="3203358" y="2285134"/>
                </a:cubicBezTo>
                <a:cubicBezTo>
                  <a:pt x="3177856" y="2250301"/>
                  <a:pt x="3152354" y="2214847"/>
                  <a:pt x="3125607" y="2178148"/>
                </a:cubicBezTo>
                <a:cubicBezTo>
                  <a:pt x="3099483" y="2141449"/>
                  <a:pt x="3072736" y="2104751"/>
                  <a:pt x="3045368" y="2067430"/>
                </a:cubicBezTo>
                <a:cubicBezTo>
                  <a:pt x="3018621" y="2030109"/>
                  <a:pt x="2991875" y="1993411"/>
                  <a:pt x="2965750" y="1956712"/>
                </a:cubicBezTo>
                <a:cubicBezTo>
                  <a:pt x="2939626" y="1920013"/>
                  <a:pt x="2914123" y="1883937"/>
                  <a:pt x="2888621" y="1849104"/>
                </a:cubicBezTo>
                <a:cubicBezTo>
                  <a:pt x="2863740" y="1814271"/>
                  <a:pt x="2840104" y="1780061"/>
                  <a:pt x="2817090" y="1748338"/>
                </a:cubicBezTo>
                <a:cubicBezTo>
                  <a:pt x="2794697" y="1715994"/>
                  <a:pt x="2772927" y="1686137"/>
                  <a:pt x="2753022" y="1657525"/>
                </a:cubicBezTo>
                <a:cubicBezTo>
                  <a:pt x="2733118" y="1629534"/>
                  <a:pt x="2715080" y="1603410"/>
                  <a:pt x="2699529" y="1581017"/>
                </a:cubicBezTo>
                <a:cubicBezTo>
                  <a:pt x="2683357" y="1558003"/>
                  <a:pt x="2669673" y="1538098"/>
                  <a:pt x="2658477" y="1521926"/>
                </a:cubicBezTo>
                <a:cubicBezTo>
                  <a:pt x="2635462" y="1488959"/>
                  <a:pt x="2623022" y="1470299"/>
                  <a:pt x="2623022" y="1470299"/>
                </a:cubicBezTo>
                <a:cubicBezTo>
                  <a:pt x="2623022" y="1470299"/>
                  <a:pt x="2636706" y="1488337"/>
                  <a:pt x="2660965" y="1520682"/>
                </a:cubicBezTo>
                <a:cubicBezTo>
                  <a:pt x="2672783" y="1536854"/>
                  <a:pt x="2687711" y="1556137"/>
                  <a:pt x="2703883" y="1578529"/>
                </a:cubicBezTo>
                <a:cubicBezTo>
                  <a:pt x="2720678" y="1600922"/>
                  <a:pt x="2739338" y="1625802"/>
                  <a:pt x="2759864" y="1653792"/>
                </a:cubicBezTo>
                <a:cubicBezTo>
                  <a:pt x="2780391" y="1681161"/>
                  <a:pt x="2802161" y="1711640"/>
                  <a:pt x="2825798" y="1743362"/>
                </a:cubicBezTo>
                <a:cubicBezTo>
                  <a:pt x="2848812" y="1775085"/>
                  <a:pt x="2873693" y="1808673"/>
                  <a:pt x="2899195" y="1842884"/>
                </a:cubicBezTo>
                <a:cubicBezTo>
                  <a:pt x="2924697" y="1877717"/>
                  <a:pt x="2950200" y="1913171"/>
                  <a:pt x="2976946" y="1949870"/>
                </a:cubicBezTo>
                <a:cubicBezTo>
                  <a:pt x="3003071" y="1986569"/>
                  <a:pt x="3030439" y="2023267"/>
                  <a:pt x="3057186" y="2060588"/>
                </a:cubicBezTo>
                <a:cubicBezTo>
                  <a:pt x="3083932" y="2097909"/>
                  <a:pt x="3110679" y="2134607"/>
                  <a:pt x="3136803" y="2171306"/>
                </a:cubicBezTo>
                <a:cubicBezTo>
                  <a:pt x="3162928" y="2208005"/>
                  <a:pt x="3188430" y="2244081"/>
                  <a:pt x="3213933" y="2278914"/>
                </a:cubicBezTo>
                <a:cubicBezTo>
                  <a:pt x="3263694" y="2348579"/>
                  <a:pt x="3309722" y="2414512"/>
                  <a:pt x="3349531" y="2470493"/>
                </a:cubicBezTo>
                <a:cubicBezTo>
                  <a:pt x="3369435" y="2498484"/>
                  <a:pt x="3387474" y="2524608"/>
                  <a:pt x="3403024" y="2547001"/>
                </a:cubicBezTo>
                <a:cubicBezTo>
                  <a:pt x="3419197" y="2570015"/>
                  <a:pt x="3432881" y="2589920"/>
                  <a:pt x="3444077" y="2606092"/>
                </a:cubicBezTo>
                <a:cubicBezTo>
                  <a:pt x="3467091" y="2639059"/>
                  <a:pt x="3479531" y="2657719"/>
                  <a:pt x="3479531" y="2657719"/>
                </a:cubicBezTo>
                <a:cubicBezTo>
                  <a:pt x="3479531" y="2657719"/>
                  <a:pt x="3465847" y="2639681"/>
                  <a:pt x="3441589" y="2607336"/>
                </a:cubicBezTo>
                <a:cubicBezTo>
                  <a:pt x="3429771" y="2591164"/>
                  <a:pt x="3414842" y="2571881"/>
                  <a:pt x="3398670" y="2549489"/>
                </a:cubicBezTo>
                <a:close/>
              </a:path>
            </a:pathLst>
          </a:custGeom>
          <a:solidFill>
            <a:srgbClr val="E60000">
              <a:alpha val="9000"/>
            </a:srgbClr>
          </a:solidFill>
          <a:ln w="6212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5DC17D2-1335-E759-1EA3-D95E97427771}"/>
              </a:ext>
            </a:extLst>
          </p:cNvPr>
          <p:cNvSpPr txBox="1"/>
          <p:nvPr/>
        </p:nvSpPr>
        <p:spPr>
          <a:xfrm>
            <a:off x="4254788" y="306152"/>
            <a:ext cx="3682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Some Results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1C9603-CA52-65F2-7677-DC02DF2E0833}"/>
              </a:ext>
            </a:extLst>
          </p:cNvPr>
          <p:cNvSpPr txBox="1"/>
          <p:nvPr/>
        </p:nvSpPr>
        <p:spPr>
          <a:xfrm>
            <a:off x="5212436" y="915275"/>
            <a:ext cx="1767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dirty="0">
                <a:solidFill>
                  <a:srgbClr val="FF0000"/>
                </a:solidFill>
                <a:effectLst/>
                <a:latin typeface="Poppins SemiBold" panose="00000700000000000000" pitchFamily="2" charset="0"/>
                <a:cs typeface="Poppins SemiBold" panose="00000700000000000000" pitchFamily="2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YouTube</a:t>
            </a:r>
            <a:endParaRPr lang="en-US" sz="1800" b="1" i="0" dirty="0">
              <a:solidFill>
                <a:srgbClr val="FF0000"/>
              </a:solidFill>
              <a:effectLst/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472EC5-5702-12A5-A2D3-14B7A17606AF}"/>
              </a:ext>
            </a:extLst>
          </p:cNvPr>
          <p:cNvSpPr txBox="1"/>
          <p:nvPr/>
        </p:nvSpPr>
        <p:spPr>
          <a:xfrm>
            <a:off x="5061902" y="1205582"/>
            <a:ext cx="2083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After the Race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F8E6EBC-1C4A-82A8-21DF-412D0219A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2" r="72639" b="-1602"/>
          <a:stretch/>
        </p:blipFill>
        <p:spPr>
          <a:xfrm>
            <a:off x="595281" y="1785629"/>
            <a:ext cx="10555490" cy="1117729"/>
          </a:xfrm>
          <a:prstGeom prst="rect">
            <a:avLst/>
          </a:prstGeom>
        </p:spPr>
      </p:pic>
      <p:pic>
        <p:nvPicPr>
          <p:cNvPr id="14" name="Immagine 13" descr="Immagine che contiene testo, schermata, diagramma, cerchio&#10;&#10;Il contenuto generato dall'IA potrebbe non essere corretto.">
            <a:extLst>
              <a:ext uri="{FF2B5EF4-FFF2-40B4-BE49-F238E27FC236}">
                <a16:creationId xmlns:a16="http://schemas.microsoft.com/office/drawing/2014/main" id="{09D4116E-E505-EEC7-1112-ADDA54A81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92" y="3280678"/>
            <a:ext cx="3155811" cy="3155811"/>
          </a:xfrm>
          <a:prstGeom prst="rect">
            <a:avLst/>
          </a:prstGeom>
        </p:spPr>
      </p:pic>
      <p:sp>
        <p:nvSpPr>
          <p:cNvPr id="16" name="Graphic 9">
            <a:extLst>
              <a:ext uri="{FF2B5EF4-FFF2-40B4-BE49-F238E27FC236}">
                <a16:creationId xmlns:a16="http://schemas.microsoft.com/office/drawing/2014/main" id="{D41B83DC-F8A8-8092-87C0-CDFFBB977409}"/>
              </a:ext>
            </a:extLst>
          </p:cNvPr>
          <p:cNvSpPr/>
          <p:nvPr/>
        </p:nvSpPr>
        <p:spPr>
          <a:xfrm>
            <a:off x="10002044" y="3280678"/>
            <a:ext cx="4379912" cy="2169011"/>
          </a:xfrm>
          <a:custGeom>
            <a:avLst/>
            <a:gdLst>
              <a:gd name="connsiteX0" fmla="*/ 3484508 w 5585039"/>
              <a:gd name="connsiteY0" fmla="*/ 2738580 h 2765812"/>
              <a:gd name="connsiteX1" fmla="*/ 3575943 w 5585039"/>
              <a:gd name="connsiteY1" fmla="*/ 2753509 h 2765812"/>
              <a:gd name="connsiteX2" fmla="*/ 3583407 w 5585039"/>
              <a:gd name="connsiteY2" fmla="*/ 2746666 h 2765812"/>
              <a:gd name="connsiteX3" fmla="*/ 3595226 w 5585039"/>
              <a:gd name="connsiteY3" fmla="*/ 2731116 h 2765812"/>
              <a:gd name="connsiteX4" fmla="*/ 3602068 w 5585039"/>
              <a:gd name="connsiteY4" fmla="*/ 2688819 h 2765812"/>
              <a:gd name="connsiteX5" fmla="*/ 3590872 w 5585039"/>
              <a:gd name="connsiteY5" fmla="*/ 2661451 h 2765812"/>
              <a:gd name="connsiteX6" fmla="*/ 3498192 w 5585039"/>
              <a:gd name="connsiteY6" fmla="*/ 2532072 h 2765812"/>
              <a:gd name="connsiteX7" fmla="*/ 3473933 w 5585039"/>
              <a:gd name="connsiteY7" fmla="*/ 2497862 h 2765812"/>
              <a:gd name="connsiteX8" fmla="*/ 3348909 w 5585039"/>
              <a:gd name="connsiteY8" fmla="*/ 2323699 h 2765812"/>
              <a:gd name="connsiteX9" fmla="*/ 3322163 w 5585039"/>
              <a:gd name="connsiteY9" fmla="*/ 2286378 h 2765812"/>
              <a:gd name="connsiteX10" fmla="*/ 3190296 w 5585039"/>
              <a:gd name="connsiteY10" fmla="*/ 2102263 h 2765812"/>
              <a:gd name="connsiteX11" fmla="*/ 3161062 w 5585039"/>
              <a:gd name="connsiteY11" fmla="*/ 2061210 h 2765812"/>
              <a:gd name="connsiteX12" fmla="*/ 2930296 w 5585039"/>
              <a:gd name="connsiteY12" fmla="*/ 1739630 h 2765812"/>
              <a:gd name="connsiteX13" fmla="*/ 2895463 w 5585039"/>
              <a:gd name="connsiteY13" fmla="*/ 1690491 h 2765812"/>
              <a:gd name="connsiteX14" fmla="*/ 2873693 w 5585039"/>
              <a:gd name="connsiteY14" fmla="*/ 1660013 h 2765812"/>
              <a:gd name="connsiteX15" fmla="*/ 2895463 w 5585039"/>
              <a:gd name="connsiteY15" fmla="*/ 1629534 h 2765812"/>
              <a:gd name="connsiteX16" fmla="*/ 2930296 w 5585039"/>
              <a:gd name="connsiteY16" fmla="*/ 1580395 h 2765812"/>
              <a:gd name="connsiteX17" fmla="*/ 3118143 w 5585039"/>
              <a:gd name="connsiteY17" fmla="*/ 1318528 h 2765812"/>
              <a:gd name="connsiteX18" fmla="*/ 3268048 w 5585039"/>
              <a:gd name="connsiteY18" fmla="*/ 1330347 h 2765812"/>
              <a:gd name="connsiteX19" fmla="*/ 3302880 w 5585039"/>
              <a:gd name="connsiteY19" fmla="*/ 1334079 h 2765812"/>
              <a:gd name="connsiteX20" fmla="*/ 3557283 w 5585039"/>
              <a:gd name="connsiteY20" fmla="*/ 1372021 h 2765812"/>
              <a:gd name="connsiteX21" fmla="*/ 3591494 w 5585039"/>
              <a:gd name="connsiteY21" fmla="*/ 1378863 h 2765812"/>
              <a:gd name="connsiteX22" fmla="*/ 3602068 w 5585039"/>
              <a:gd name="connsiteY22" fmla="*/ 1380729 h 2765812"/>
              <a:gd name="connsiteX23" fmla="*/ 3880107 w 5585039"/>
              <a:gd name="connsiteY23" fmla="*/ 1455371 h 2765812"/>
              <a:gd name="connsiteX24" fmla="*/ 3913073 w 5585039"/>
              <a:gd name="connsiteY24" fmla="*/ 1467189 h 2765812"/>
              <a:gd name="connsiteX25" fmla="*/ 4044318 w 5585039"/>
              <a:gd name="connsiteY25" fmla="*/ 1521304 h 2765812"/>
              <a:gd name="connsiteX26" fmla="*/ 3911207 w 5585039"/>
              <a:gd name="connsiteY26" fmla="*/ 1720348 h 2765812"/>
              <a:gd name="connsiteX27" fmla="*/ 3916183 w 5585039"/>
              <a:gd name="connsiteY27" fmla="*/ 1915037 h 2765812"/>
              <a:gd name="connsiteX28" fmla="*/ 3916183 w 5585039"/>
              <a:gd name="connsiteY28" fmla="*/ 1915037 h 2765812"/>
              <a:gd name="connsiteX29" fmla="*/ 3977763 w 5585039"/>
              <a:gd name="connsiteY29" fmla="*/ 1991545 h 2765812"/>
              <a:gd name="connsiteX30" fmla="*/ 4003887 w 5585039"/>
              <a:gd name="connsiteY30" fmla="*/ 2016425 h 2765812"/>
              <a:gd name="connsiteX31" fmla="*/ 4030634 w 5585039"/>
              <a:gd name="connsiteY31" fmla="*/ 2040061 h 2765812"/>
              <a:gd name="connsiteX32" fmla="*/ 4082260 w 5585039"/>
              <a:gd name="connsiteY32" fmla="*/ 2082358 h 2765812"/>
              <a:gd name="connsiteX33" fmla="*/ 4227189 w 5585039"/>
              <a:gd name="connsiteY33" fmla="*/ 2180014 h 2765812"/>
              <a:gd name="connsiteX34" fmla="*/ 4258290 w 5585039"/>
              <a:gd name="connsiteY34" fmla="*/ 2196808 h 2765812"/>
              <a:gd name="connsiteX35" fmla="*/ 4525133 w 5585039"/>
              <a:gd name="connsiteY35" fmla="*/ 2278292 h 2765812"/>
              <a:gd name="connsiteX36" fmla="*/ 4555611 w 5585039"/>
              <a:gd name="connsiteY36" fmla="*/ 2280158 h 2765812"/>
              <a:gd name="connsiteX37" fmla="*/ 4582980 w 5585039"/>
              <a:gd name="connsiteY37" fmla="*/ 2280158 h 2765812"/>
              <a:gd name="connsiteX38" fmla="*/ 4797573 w 5585039"/>
              <a:gd name="connsiteY38" fmla="*/ 2221067 h 2765812"/>
              <a:gd name="connsiteX39" fmla="*/ 4801306 w 5585039"/>
              <a:gd name="connsiteY39" fmla="*/ 2218579 h 2765812"/>
              <a:gd name="connsiteX40" fmla="*/ 4803794 w 5585039"/>
              <a:gd name="connsiteY40" fmla="*/ 2214847 h 2765812"/>
              <a:gd name="connsiteX41" fmla="*/ 5519107 w 5585039"/>
              <a:gd name="connsiteY41" fmla="*/ 1360203 h 2765812"/>
              <a:gd name="connsiteX42" fmla="*/ 5585040 w 5585039"/>
              <a:gd name="connsiteY42" fmla="*/ 1324748 h 2765812"/>
              <a:gd name="connsiteX43" fmla="*/ 5509777 w 5585039"/>
              <a:gd name="connsiteY43" fmla="*/ 1319150 h 2765812"/>
              <a:gd name="connsiteX44" fmla="*/ 4801306 w 5585039"/>
              <a:gd name="connsiteY44" fmla="*/ 1042977 h 2765812"/>
              <a:gd name="connsiteX45" fmla="*/ 4855421 w 5585039"/>
              <a:gd name="connsiteY45" fmla="*/ 897427 h 2765812"/>
              <a:gd name="connsiteX46" fmla="*/ 4825564 w 5585039"/>
              <a:gd name="connsiteY46" fmla="*/ 552210 h 2765812"/>
              <a:gd name="connsiteX47" fmla="*/ 4581114 w 5585039"/>
              <a:gd name="connsiteY47" fmla="*/ 304028 h 2765812"/>
              <a:gd name="connsiteX48" fmla="*/ 3986471 w 5585039"/>
              <a:gd name="connsiteY48" fmla="*/ 106850 h 2765812"/>
              <a:gd name="connsiteX49" fmla="*/ 3988337 w 5585039"/>
              <a:gd name="connsiteY49" fmla="*/ 103740 h 2765812"/>
              <a:gd name="connsiteX50" fmla="*/ 3973409 w 5585039"/>
              <a:gd name="connsiteY50" fmla="*/ 12304 h 2765812"/>
              <a:gd name="connsiteX51" fmla="*/ 3881973 w 5585039"/>
              <a:gd name="connsiteY51" fmla="*/ 27233 h 2765812"/>
              <a:gd name="connsiteX52" fmla="*/ 2792209 w 5585039"/>
              <a:gd name="connsiteY52" fmla="*/ 1546184 h 2765812"/>
              <a:gd name="connsiteX53" fmla="*/ 1703067 w 5585039"/>
              <a:gd name="connsiteY53" fmla="*/ 29721 h 2765812"/>
              <a:gd name="connsiteX54" fmla="*/ 1611631 w 5585039"/>
              <a:gd name="connsiteY54" fmla="*/ 14792 h 2765812"/>
              <a:gd name="connsiteX55" fmla="*/ 1596703 w 5585039"/>
              <a:gd name="connsiteY55" fmla="*/ 106228 h 2765812"/>
              <a:gd name="connsiteX56" fmla="*/ 1598569 w 5585039"/>
              <a:gd name="connsiteY56" fmla="*/ 109338 h 2765812"/>
              <a:gd name="connsiteX57" fmla="*/ 1003926 w 5585039"/>
              <a:gd name="connsiteY57" fmla="*/ 306516 h 2765812"/>
              <a:gd name="connsiteX58" fmla="*/ 759476 w 5585039"/>
              <a:gd name="connsiteY58" fmla="*/ 554698 h 2765812"/>
              <a:gd name="connsiteX59" fmla="*/ 729619 w 5585039"/>
              <a:gd name="connsiteY59" fmla="*/ 899915 h 2765812"/>
              <a:gd name="connsiteX60" fmla="*/ 783734 w 5585039"/>
              <a:gd name="connsiteY60" fmla="*/ 1045465 h 2765812"/>
              <a:gd name="connsiteX61" fmla="*/ 75263 w 5585039"/>
              <a:gd name="connsiteY61" fmla="*/ 1321638 h 2765812"/>
              <a:gd name="connsiteX62" fmla="*/ 0 w 5585039"/>
              <a:gd name="connsiteY62" fmla="*/ 1327236 h 2765812"/>
              <a:gd name="connsiteX63" fmla="*/ 65933 w 5585039"/>
              <a:gd name="connsiteY63" fmla="*/ 1362691 h 2765812"/>
              <a:gd name="connsiteX64" fmla="*/ 781246 w 5585039"/>
              <a:gd name="connsiteY64" fmla="*/ 2217335 h 2765812"/>
              <a:gd name="connsiteX65" fmla="*/ 783734 w 5585039"/>
              <a:gd name="connsiteY65" fmla="*/ 2221067 h 2765812"/>
              <a:gd name="connsiteX66" fmla="*/ 787466 w 5585039"/>
              <a:gd name="connsiteY66" fmla="*/ 2223555 h 2765812"/>
              <a:gd name="connsiteX67" fmla="*/ 1002060 w 5585039"/>
              <a:gd name="connsiteY67" fmla="*/ 2282646 h 2765812"/>
              <a:gd name="connsiteX68" fmla="*/ 1117754 w 5585039"/>
              <a:gd name="connsiteY68" fmla="*/ 2273316 h 2765812"/>
              <a:gd name="connsiteX69" fmla="*/ 1158185 w 5585039"/>
              <a:gd name="connsiteY69" fmla="*/ 2264608 h 2765812"/>
              <a:gd name="connsiteX70" fmla="*/ 1411344 w 5585039"/>
              <a:gd name="connsiteY70" fmla="*/ 2150780 h 2765812"/>
              <a:gd name="connsiteX71" fmla="*/ 1440578 w 5585039"/>
              <a:gd name="connsiteY71" fmla="*/ 2131497 h 2765812"/>
              <a:gd name="connsiteX72" fmla="*/ 1503401 w 5585039"/>
              <a:gd name="connsiteY72" fmla="*/ 2085468 h 2765812"/>
              <a:gd name="connsiteX73" fmla="*/ 1555028 w 5585039"/>
              <a:gd name="connsiteY73" fmla="*/ 2043172 h 2765812"/>
              <a:gd name="connsiteX74" fmla="*/ 1660148 w 5585039"/>
              <a:gd name="connsiteY74" fmla="*/ 1934320 h 2765812"/>
              <a:gd name="connsiteX75" fmla="*/ 1669478 w 5585039"/>
              <a:gd name="connsiteY75" fmla="*/ 1918147 h 2765812"/>
              <a:gd name="connsiteX76" fmla="*/ 1669478 w 5585039"/>
              <a:gd name="connsiteY76" fmla="*/ 1918147 h 2765812"/>
              <a:gd name="connsiteX77" fmla="*/ 1678187 w 5585039"/>
              <a:gd name="connsiteY77" fmla="*/ 1895133 h 2765812"/>
              <a:gd name="connsiteX78" fmla="*/ 1674455 w 5585039"/>
              <a:gd name="connsiteY78" fmla="*/ 1723458 h 2765812"/>
              <a:gd name="connsiteX79" fmla="*/ 1541344 w 5585039"/>
              <a:gd name="connsiteY79" fmla="*/ 1524414 h 2765812"/>
              <a:gd name="connsiteX80" fmla="*/ 1780197 w 5585039"/>
              <a:gd name="connsiteY80" fmla="*/ 1434845 h 2765812"/>
              <a:gd name="connsiteX81" fmla="*/ 1813785 w 5585039"/>
              <a:gd name="connsiteY81" fmla="*/ 1424892 h 2765812"/>
              <a:gd name="connsiteX82" fmla="*/ 1983594 w 5585039"/>
              <a:gd name="connsiteY82" fmla="*/ 1383839 h 2765812"/>
              <a:gd name="connsiteX83" fmla="*/ 2115461 w 5585039"/>
              <a:gd name="connsiteY83" fmla="*/ 1359581 h 2765812"/>
              <a:gd name="connsiteX84" fmla="*/ 2150293 w 5585039"/>
              <a:gd name="connsiteY84" fmla="*/ 1353983 h 2765812"/>
              <a:gd name="connsiteX85" fmla="*/ 2467519 w 5585039"/>
              <a:gd name="connsiteY85" fmla="*/ 1321016 h 2765812"/>
              <a:gd name="connsiteX86" fmla="*/ 2522878 w 5585039"/>
              <a:gd name="connsiteY86" fmla="*/ 1398146 h 2765812"/>
              <a:gd name="connsiteX87" fmla="*/ 2566419 w 5585039"/>
              <a:gd name="connsiteY87" fmla="*/ 1458481 h 2765812"/>
              <a:gd name="connsiteX88" fmla="*/ 2712592 w 5585039"/>
              <a:gd name="connsiteY88" fmla="*/ 1661879 h 2765812"/>
              <a:gd name="connsiteX89" fmla="*/ 2611826 w 5585039"/>
              <a:gd name="connsiteY89" fmla="*/ 1802453 h 2765812"/>
              <a:gd name="connsiteX90" fmla="*/ 2581969 w 5585039"/>
              <a:gd name="connsiteY90" fmla="*/ 1844128 h 2765812"/>
              <a:gd name="connsiteX91" fmla="*/ 2206896 w 5585039"/>
              <a:gd name="connsiteY91" fmla="*/ 2366617 h 2765812"/>
              <a:gd name="connsiteX92" fmla="*/ 2182638 w 5585039"/>
              <a:gd name="connsiteY92" fmla="*/ 2400206 h 2765812"/>
              <a:gd name="connsiteX93" fmla="*/ 2062590 w 5585039"/>
              <a:gd name="connsiteY93" fmla="*/ 2567527 h 2765812"/>
              <a:gd name="connsiteX94" fmla="*/ 2040197 w 5585039"/>
              <a:gd name="connsiteY94" fmla="*/ 2598628 h 2765812"/>
              <a:gd name="connsiteX95" fmla="*/ 1994790 w 5585039"/>
              <a:gd name="connsiteY95" fmla="*/ 2661451 h 2765812"/>
              <a:gd name="connsiteX96" fmla="*/ 1990436 w 5585039"/>
              <a:gd name="connsiteY96" fmla="*/ 2731116 h 2765812"/>
              <a:gd name="connsiteX97" fmla="*/ 2009719 w 5585039"/>
              <a:gd name="connsiteY97" fmla="*/ 2752887 h 2765812"/>
              <a:gd name="connsiteX98" fmla="*/ 2101154 w 5585039"/>
              <a:gd name="connsiteY98" fmla="*/ 2737958 h 2765812"/>
              <a:gd name="connsiteX99" fmla="*/ 2111107 w 5585039"/>
              <a:gd name="connsiteY99" fmla="*/ 2723652 h 2765812"/>
              <a:gd name="connsiteX100" fmla="*/ 2133499 w 5585039"/>
              <a:gd name="connsiteY100" fmla="*/ 2692552 h 2765812"/>
              <a:gd name="connsiteX101" fmla="*/ 2241107 w 5585039"/>
              <a:gd name="connsiteY101" fmla="*/ 2542025 h 2765812"/>
              <a:gd name="connsiteX102" fmla="*/ 2265365 w 5585039"/>
              <a:gd name="connsiteY102" fmla="*/ 2508436 h 2765812"/>
              <a:gd name="connsiteX103" fmla="*/ 2606228 w 5585039"/>
              <a:gd name="connsiteY103" fmla="*/ 2033841 h 2765812"/>
              <a:gd name="connsiteX104" fmla="*/ 2636084 w 5585039"/>
              <a:gd name="connsiteY104" fmla="*/ 1992167 h 2765812"/>
              <a:gd name="connsiteX105" fmla="*/ 2792831 w 5585039"/>
              <a:gd name="connsiteY105" fmla="*/ 1773841 h 2765812"/>
              <a:gd name="connsiteX106" fmla="*/ 2895463 w 5585039"/>
              <a:gd name="connsiteY106" fmla="*/ 1916903 h 2765812"/>
              <a:gd name="connsiteX107" fmla="*/ 2930296 w 5585039"/>
              <a:gd name="connsiteY107" fmla="*/ 1966042 h 2765812"/>
              <a:gd name="connsiteX108" fmla="*/ 3133693 w 5585039"/>
              <a:gd name="connsiteY108" fmla="*/ 2249057 h 2765812"/>
              <a:gd name="connsiteX109" fmla="*/ 3162928 w 5585039"/>
              <a:gd name="connsiteY109" fmla="*/ 2290110 h 2765812"/>
              <a:gd name="connsiteX110" fmla="*/ 3279866 w 5585039"/>
              <a:gd name="connsiteY110" fmla="*/ 2453077 h 2765812"/>
              <a:gd name="connsiteX111" fmla="*/ 3306612 w 5585039"/>
              <a:gd name="connsiteY111" fmla="*/ 2490398 h 2765812"/>
              <a:gd name="connsiteX112" fmla="*/ 3417330 w 5585039"/>
              <a:gd name="connsiteY112" fmla="*/ 2644657 h 2765812"/>
              <a:gd name="connsiteX113" fmla="*/ 3441589 w 5585039"/>
              <a:gd name="connsiteY113" fmla="*/ 2678867 h 2765812"/>
              <a:gd name="connsiteX114" fmla="*/ 3484508 w 5585039"/>
              <a:gd name="connsiteY114" fmla="*/ 2738580 h 2765812"/>
              <a:gd name="connsiteX115" fmla="*/ 2083116 w 5585039"/>
              <a:gd name="connsiteY115" fmla="*/ 2731738 h 2765812"/>
              <a:gd name="connsiteX116" fmla="*/ 2082494 w 5585039"/>
              <a:gd name="connsiteY116" fmla="*/ 2736714 h 2765812"/>
              <a:gd name="connsiteX117" fmla="*/ 2080628 w 5585039"/>
              <a:gd name="connsiteY117" fmla="*/ 2732360 h 2765812"/>
              <a:gd name="connsiteX118" fmla="*/ 2075652 w 5585039"/>
              <a:gd name="connsiteY118" fmla="*/ 2721786 h 2765812"/>
              <a:gd name="connsiteX119" fmla="*/ 2056992 w 5585039"/>
              <a:gd name="connsiteY119" fmla="*/ 2695040 h 2765812"/>
              <a:gd name="connsiteX120" fmla="*/ 2050149 w 5585039"/>
              <a:gd name="connsiteY120" fmla="*/ 2690686 h 2765812"/>
              <a:gd name="connsiteX121" fmla="*/ 2042685 w 5585039"/>
              <a:gd name="connsiteY121" fmla="*/ 2687575 h 2765812"/>
              <a:gd name="connsiteX122" fmla="*/ 2035221 w 5585039"/>
              <a:gd name="connsiteY122" fmla="*/ 2685709 h 2765812"/>
              <a:gd name="connsiteX123" fmla="*/ 2031489 w 5585039"/>
              <a:gd name="connsiteY123" fmla="*/ 2685709 h 2765812"/>
              <a:gd name="connsiteX124" fmla="*/ 2027757 w 5585039"/>
              <a:gd name="connsiteY124" fmla="*/ 2685709 h 2765812"/>
              <a:gd name="connsiteX125" fmla="*/ 2020915 w 5585039"/>
              <a:gd name="connsiteY125" fmla="*/ 2685709 h 2765812"/>
              <a:gd name="connsiteX126" fmla="*/ 2015939 w 5585039"/>
              <a:gd name="connsiteY126" fmla="*/ 2685709 h 2765812"/>
              <a:gd name="connsiteX127" fmla="*/ 2010963 w 5585039"/>
              <a:gd name="connsiteY127" fmla="*/ 2685709 h 2765812"/>
              <a:gd name="connsiteX128" fmla="*/ 2014695 w 5585039"/>
              <a:gd name="connsiteY128" fmla="*/ 2683221 h 2765812"/>
              <a:gd name="connsiteX129" fmla="*/ 2019671 w 5585039"/>
              <a:gd name="connsiteY129" fmla="*/ 2680733 h 2765812"/>
              <a:gd name="connsiteX130" fmla="*/ 2026513 w 5585039"/>
              <a:gd name="connsiteY130" fmla="*/ 2678245 h 2765812"/>
              <a:gd name="connsiteX131" fmla="*/ 2035221 w 5585039"/>
              <a:gd name="connsiteY131" fmla="*/ 2676379 h 2765812"/>
              <a:gd name="connsiteX132" fmla="*/ 2045173 w 5585039"/>
              <a:gd name="connsiteY132" fmla="*/ 2676379 h 2765812"/>
              <a:gd name="connsiteX133" fmla="*/ 2050772 w 5585039"/>
              <a:gd name="connsiteY133" fmla="*/ 2677623 h 2765812"/>
              <a:gd name="connsiteX134" fmla="*/ 2056370 w 5585039"/>
              <a:gd name="connsiteY134" fmla="*/ 2679489 h 2765812"/>
              <a:gd name="connsiteX135" fmla="*/ 2066322 w 5585039"/>
              <a:gd name="connsiteY135" fmla="*/ 2685087 h 2765812"/>
              <a:gd name="connsiteX136" fmla="*/ 2079384 w 5585039"/>
              <a:gd name="connsiteY136" fmla="*/ 2702504 h 2765812"/>
              <a:gd name="connsiteX137" fmla="*/ 2084360 w 5585039"/>
              <a:gd name="connsiteY137" fmla="*/ 2719920 h 2765812"/>
              <a:gd name="connsiteX138" fmla="*/ 2084360 w 5585039"/>
              <a:gd name="connsiteY138" fmla="*/ 2732360 h 2765812"/>
              <a:gd name="connsiteX139" fmla="*/ 3503168 w 5585039"/>
              <a:gd name="connsiteY139" fmla="*/ 2719298 h 2765812"/>
              <a:gd name="connsiteX140" fmla="*/ 3508144 w 5585039"/>
              <a:gd name="connsiteY140" fmla="*/ 2701882 h 2765812"/>
              <a:gd name="connsiteX141" fmla="*/ 3521206 w 5585039"/>
              <a:gd name="connsiteY141" fmla="*/ 2684465 h 2765812"/>
              <a:gd name="connsiteX142" fmla="*/ 3531158 w 5585039"/>
              <a:gd name="connsiteY142" fmla="*/ 2678867 h 2765812"/>
              <a:gd name="connsiteX143" fmla="*/ 3536757 w 5585039"/>
              <a:gd name="connsiteY143" fmla="*/ 2677001 h 2765812"/>
              <a:gd name="connsiteX144" fmla="*/ 3542355 w 5585039"/>
              <a:gd name="connsiteY144" fmla="*/ 2675757 h 2765812"/>
              <a:gd name="connsiteX145" fmla="*/ 3552307 w 5585039"/>
              <a:gd name="connsiteY145" fmla="*/ 2675757 h 2765812"/>
              <a:gd name="connsiteX146" fmla="*/ 3561015 w 5585039"/>
              <a:gd name="connsiteY146" fmla="*/ 2677623 h 2765812"/>
              <a:gd name="connsiteX147" fmla="*/ 3567857 w 5585039"/>
              <a:gd name="connsiteY147" fmla="*/ 2680111 h 2765812"/>
              <a:gd name="connsiteX148" fmla="*/ 3572833 w 5585039"/>
              <a:gd name="connsiteY148" fmla="*/ 2682599 h 2765812"/>
              <a:gd name="connsiteX149" fmla="*/ 3576565 w 5585039"/>
              <a:gd name="connsiteY149" fmla="*/ 2685087 h 2765812"/>
              <a:gd name="connsiteX150" fmla="*/ 3571589 w 5585039"/>
              <a:gd name="connsiteY150" fmla="*/ 2685087 h 2765812"/>
              <a:gd name="connsiteX151" fmla="*/ 3566613 w 5585039"/>
              <a:gd name="connsiteY151" fmla="*/ 2685087 h 2765812"/>
              <a:gd name="connsiteX152" fmla="*/ 3559771 w 5585039"/>
              <a:gd name="connsiteY152" fmla="*/ 2685087 h 2765812"/>
              <a:gd name="connsiteX153" fmla="*/ 3556039 w 5585039"/>
              <a:gd name="connsiteY153" fmla="*/ 2685087 h 2765812"/>
              <a:gd name="connsiteX154" fmla="*/ 3552307 w 5585039"/>
              <a:gd name="connsiteY154" fmla="*/ 2685087 h 2765812"/>
              <a:gd name="connsiteX155" fmla="*/ 3544843 w 5585039"/>
              <a:gd name="connsiteY155" fmla="*/ 2686953 h 2765812"/>
              <a:gd name="connsiteX156" fmla="*/ 3537379 w 5585039"/>
              <a:gd name="connsiteY156" fmla="*/ 2690063 h 2765812"/>
              <a:gd name="connsiteX157" fmla="*/ 3530536 w 5585039"/>
              <a:gd name="connsiteY157" fmla="*/ 2694417 h 2765812"/>
              <a:gd name="connsiteX158" fmla="*/ 3511876 w 5585039"/>
              <a:gd name="connsiteY158" fmla="*/ 2721164 h 2765812"/>
              <a:gd name="connsiteX159" fmla="*/ 3506900 w 5585039"/>
              <a:gd name="connsiteY159" fmla="*/ 2731738 h 2765812"/>
              <a:gd name="connsiteX160" fmla="*/ 3505034 w 5585039"/>
              <a:gd name="connsiteY160" fmla="*/ 2736092 h 2765812"/>
              <a:gd name="connsiteX161" fmla="*/ 3504412 w 5585039"/>
              <a:gd name="connsiteY161" fmla="*/ 2731116 h 2765812"/>
              <a:gd name="connsiteX162" fmla="*/ 3504412 w 5585039"/>
              <a:gd name="connsiteY162" fmla="*/ 2718676 h 2765812"/>
              <a:gd name="connsiteX163" fmla="*/ 3561637 w 5585039"/>
              <a:gd name="connsiteY163" fmla="*/ 1057284 h 2765812"/>
              <a:gd name="connsiteX164" fmla="*/ 3633790 w 5585039"/>
              <a:gd name="connsiteY164" fmla="*/ 970202 h 2765812"/>
              <a:gd name="connsiteX165" fmla="*/ 3753838 w 5585039"/>
              <a:gd name="connsiteY165" fmla="*/ 805991 h 2765812"/>
              <a:gd name="connsiteX166" fmla="*/ 4000155 w 5585039"/>
              <a:gd name="connsiteY166" fmla="*/ 880632 h 2765812"/>
              <a:gd name="connsiteX167" fmla="*/ 3888193 w 5585039"/>
              <a:gd name="connsiteY167" fmla="*/ 1124461 h 2765812"/>
              <a:gd name="connsiteX168" fmla="*/ 3562259 w 5585039"/>
              <a:gd name="connsiteY168" fmla="*/ 1057284 h 2765812"/>
              <a:gd name="connsiteX169" fmla="*/ 4034988 w 5585039"/>
              <a:gd name="connsiteY169" fmla="*/ 1469677 h 2765812"/>
              <a:gd name="connsiteX170" fmla="*/ 3760059 w 5585039"/>
              <a:gd name="connsiteY170" fmla="*/ 1374509 h 2765812"/>
              <a:gd name="connsiteX171" fmla="*/ 3890681 w 5585039"/>
              <a:gd name="connsiteY171" fmla="*/ 1129437 h 2765812"/>
              <a:gd name="connsiteX172" fmla="*/ 4195467 w 5585039"/>
              <a:gd name="connsiteY172" fmla="*/ 1238289 h 2765812"/>
              <a:gd name="connsiteX173" fmla="*/ 4087859 w 5585039"/>
              <a:gd name="connsiteY173" fmla="*/ 1494558 h 2765812"/>
              <a:gd name="connsiteX174" fmla="*/ 4035609 w 5585039"/>
              <a:gd name="connsiteY174" fmla="*/ 1469677 h 2765812"/>
              <a:gd name="connsiteX175" fmla="*/ 4638961 w 5585039"/>
              <a:gd name="connsiteY175" fmla="*/ 1652549 h 2765812"/>
              <a:gd name="connsiteX176" fmla="*/ 4595420 w 5585039"/>
              <a:gd name="connsiteY176" fmla="*/ 1728434 h 2765812"/>
              <a:gd name="connsiteX177" fmla="*/ 4533841 w 5585039"/>
              <a:gd name="connsiteY177" fmla="*/ 1655659 h 2765812"/>
              <a:gd name="connsiteX178" fmla="*/ 4637717 w 5585039"/>
              <a:gd name="connsiteY178" fmla="*/ 1416806 h 2765812"/>
              <a:gd name="connsiteX179" fmla="*/ 4709248 w 5585039"/>
              <a:gd name="connsiteY179" fmla="*/ 1498290 h 2765812"/>
              <a:gd name="connsiteX180" fmla="*/ 4717956 w 5585039"/>
              <a:gd name="connsiteY180" fmla="*/ 1504510 h 2765812"/>
              <a:gd name="connsiteX181" fmla="*/ 4638961 w 5585039"/>
              <a:gd name="connsiteY181" fmla="*/ 1652549 h 2765812"/>
              <a:gd name="connsiteX182" fmla="*/ 4641449 w 5585039"/>
              <a:gd name="connsiteY182" fmla="*/ 1393170 h 2765812"/>
              <a:gd name="connsiteX183" fmla="*/ 4485324 w 5585039"/>
              <a:gd name="connsiteY183" fmla="*/ 1165514 h 2765812"/>
              <a:gd name="connsiteX184" fmla="*/ 4490922 w 5585039"/>
              <a:gd name="connsiteY184" fmla="*/ 1150585 h 2765812"/>
              <a:gd name="connsiteX185" fmla="*/ 4558099 w 5585039"/>
              <a:gd name="connsiteY185" fmla="*/ 995082 h 2765812"/>
              <a:gd name="connsiteX186" fmla="*/ 4692454 w 5585039"/>
              <a:gd name="connsiteY186" fmla="*/ 1241399 h 2765812"/>
              <a:gd name="connsiteX187" fmla="*/ 4641449 w 5585039"/>
              <a:gd name="connsiteY187" fmla="*/ 1393792 h 2765812"/>
              <a:gd name="connsiteX188" fmla="*/ 4556233 w 5585039"/>
              <a:gd name="connsiteY188" fmla="*/ 1600922 h 2765812"/>
              <a:gd name="connsiteX189" fmla="*/ 4532597 w 5585039"/>
              <a:gd name="connsiteY189" fmla="*/ 1648194 h 2765812"/>
              <a:gd name="connsiteX190" fmla="*/ 4529487 w 5585039"/>
              <a:gd name="connsiteY190" fmla="*/ 1654414 h 2765812"/>
              <a:gd name="connsiteX191" fmla="*/ 4419391 w 5585039"/>
              <a:gd name="connsiteY191" fmla="*/ 1820491 h 2765812"/>
              <a:gd name="connsiteX192" fmla="*/ 4367142 w 5585039"/>
              <a:gd name="connsiteY192" fmla="*/ 1712884 h 2765812"/>
              <a:gd name="connsiteX193" fmla="*/ 4352836 w 5585039"/>
              <a:gd name="connsiteY193" fmla="*/ 1694223 h 2765812"/>
              <a:gd name="connsiteX194" fmla="*/ 4428721 w 5585039"/>
              <a:gd name="connsiteY194" fmla="*/ 1431112 h 2765812"/>
              <a:gd name="connsiteX195" fmla="*/ 4433697 w 5585039"/>
              <a:gd name="connsiteY195" fmla="*/ 1388816 h 2765812"/>
              <a:gd name="connsiteX196" fmla="*/ 4556855 w 5585039"/>
              <a:gd name="connsiteY196" fmla="*/ 1600922 h 2765812"/>
              <a:gd name="connsiteX197" fmla="*/ 4429343 w 5585039"/>
              <a:gd name="connsiteY197" fmla="*/ 1381352 h 2765812"/>
              <a:gd name="connsiteX198" fmla="*/ 4308673 w 5585039"/>
              <a:gd name="connsiteY198" fmla="*/ 1303600 h 2765812"/>
              <a:gd name="connsiteX199" fmla="*/ 4235897 w 5585039"/>
              <a:gd name="connsiteY199" fmla="*/ 1257571 h 2765812"/>
              <a:gd name="connsiteX200" fmla="*/ 4200443 w 5585039"/>
              <a:gd name="connsiteY200" fmla="*/ 1236423 h 2765812"/>
              <a:gd name="connsiteX201" fmla="*/ 4269486 w 5585039"/>
              <a:gd name="connsiteY201" fmla="*/ 1043599 h 2765812"/>
              <a:gd name="connsiteX202" fmla="*/ 4281304 w 5585039"/>
              <a:gd name="connsiteY202" fmla="*/ 1009389 h 2765812"/>
              <a:gd name="connsiteX203" fmla="*/ 4480348 w 5585039"/>
              <a:gd name="connsiteY203" fmla="*/ 1166758 h 2765812"/>
              <a:gd name="connsiteX204" fmla="*/ 4429343 w 5585039"/>
              <a:gd name="connsiteY204" fmla="*/ 1381974 h 2765812"/>
              <a:gd name="connsiteX205" fmla="*/ 4255802 w 5585039"/>
              <a:gd name="connsiteY205" fmla="*/ 1724080 h 2765812"/>
              <a:gd name="connsiteX206" fmla="*/ 4281926 w 5585039"/>
              <a:gd name="connsiteY206" fmla="*/ 1682405 h 2765812"/>
              <a:gd name="connsiteX207" fmla="*/ 4331687 w 5585039"/>
              <a:gd name="connsiteY207" fmla="*/ 1739630 h 2765812"/>
              <a:gd name="connsiteX208" fmla="*/ 4334175 w 5585039"/>
              <a:gd name="connsiteY208" fmla="*/ 1743362 h 2765812"/>
              <a:gd name="connsiteX209" fmla="*/ 4255802 w 5585039"/>
              <a:gd name="connsiteY209" fmla="*/ 1724702 h 2765812"/>
              <a:gd name="connsiteX210" fmla="*/ 4327333 w 5585039"/>
              <a:gd name="connsiteY210" fmla="*/ 1901975 h 2765812"/>
              <a:gd name="connsiteX211" fmla="*/ 4309917 w 5585039"/>
              <a:gd name="connsiteY211" fmla="*/ 1945516 h 2765812"/>
              <a:gd name="connsiteX212" fmla="*/ 4243362 w 5585039"/>
              <a:gd name="connsiteY212" fmla="*/ 1902597 h 2765812"/>
              <a:gd name="connsiteX213" fmla="*/ 4327333 w 5585039"/>
              <a:gd name="connsiteY213" fmla="*/ 1901975 h 2765812"/>
              <a:gd name="connsiteX214" fmla="*/ 4278816 w 5585039"/>
              <a:gd name="connsiteY214" fmla="*/ 1002547 h 2765812"/>
              <a:gd name="connsiteX215" fmla="*/ 4249582 w 5585039"/>
              <a:gd name="connsiteY215" fmla="*/ 985752 h 2765812"/>
              <a:gd name="connsiteX216" fmla="*/ 4005753 w 5585039"/>
              <a:gd name="connsiteY216" fmla="*/ 877522 h 2765812"/>
              <a:gd name="connsiteX217" fmla="*/ 4054892 w 5585039"/>
              <a:gd name="connsiteY217" fmla="*/ 758096 h 2765812"/>
              <a:gd name="connsiteX218" fmla="*/ 4102787 w 5585039"/>
              <a:gd name="connsiteY218" fmla="*/ 659196 h 2765812"/>
              <a:gd name="connsiteX219" fmla="*/ 4381448 w 5585039"/>
              <a:gd name="connsiteY219" fmla="*/ 804747 h 2765812"/>
              <a:gd name="connsiteX220" fmla="*/ 4278816 w 5585039"/>
              <a:gd name="connsiteY220" fmla="*/ 1001925 h 2765812"/>
              <a:gd name="connsiteX221" fmla="*/ 4085371 w 5585039"/>
              <a:gd name="connsiteY221" fmla="*/ 1543697 h 2765812"/>
              <a:gd name="connsiteX222" fmla="*/ 4143218 w 5585039"/>
              <a:gd name="connsiteY222" fmla="*/ 1576663 h 2765812"/>
              <a:gd name="connsiteX223" fmla="*/ 4095945 w 5585039"/>
              <a:gd name="connsiteY223" fmla="*/ 1661879 h 2765812"/>
              <a:gd name="connsiteX224" fmla="*/ 3987715 w 5585039"/>
              <a:gd name="connsiteY224" fmla="*/ 1673697 h 2765812"/>
              <a:gd name="connsiteX225" fmla="*/ 4085371 w 5585039"/>
              <a:gd name="connsiteY225" fmla="*/ 1543697 h 2765812"/>
              <a:gd name="connsiteX226" fmla="*/ 4060490 w 5585039"/>
              <a:gd name="connsiteY226" fmla="*/ 2009583 h 2765812"/>
              <a:gd name="connsiteX227" fmla="*/ 4060490 w 5585039"/>
              <a:gd name="connsiteY227" fmla="*/ 2009583 h 2765812"/>
              <a:gd name="connsiteX228" fmla="*/ 3957236 w 5585039"/>
              <a:gd name="connsiteY228" fmla="*/ 1898865 h 2765812"/>
              <a:gd name="connsiteX229" fmla="*/ 3957236 w 5585039"/>
              <a:gd name="connsiteY229" fmla="*/ 1898865 h 2765812"/>
              <a:gd name="connsiteX230" fmla="*/ 3954748 w 5585039"/>
              <a:gd name="connsiteY230" fmla="*/ 1892645 h 2765812"/>
              <a:gd name="connsiteX231" fmla="*/ 3954748 w 5585039"/>
              <a:gd name="connsiteY231" fmla="*/ 1888291 h 2765812"/>
              <a:gd name="connsiteX232" fmla="*/ 4008241 w 5585039"/>
              <a:gd name="connsiteY232" fmla="*/ 1880827 h 2765812"/>
              <a:gd name="connsiteX233" fmla="*/ 4126423 w 5585039"/>
              <a:gd name="connsiteY233" fmla="*/ 1891401 h 2765812"/>
              <a:gd name="connsiteX234" fmla="*/ 4061734 w 5585039"/>
              <a:gd name="connsiteY234" fmla="*/ 2010205 h 2765812"/>
              <a:gd name="connsiteX235" fmla="*/ 4134510 w 5585039"/>
              <a:gd name="connsiteY235" fmla="*/ 1847860 h 2765812"/>
              <a:gd name="connsiteX236" fmla="*/ 4057380 w 5585039"/>
              <a:gd name="connsiteY236" fmla="*/ 1839152 h 2765812"/>
              <a:gd name="connsiteX237" fmla="*/ 4098433 w 5585039"/>
              <a:gd name="connsiteY237" fmla="*/ 1666233 h 2765812"/>
              <a:gd name="connsiteX238" fmla="*/ 4166232 w 5585039"/>
              <a:gd name="connsiteY238" fmla="*/ 1689247 h 2765812"/>
              <a:gd name="connsiteX239" fmla="*/ 4248960 w 5585039"/>
              <a:gd name="connsiteY239" fmla="*/ 1725946 h 2765812"/>
              <a:gd name="connsiteX240" fmla="*/ 4202309 w 5585039"/>
              <a:gd name="connsiteY240" fmla="*/ 1855324 h 2765812"/>
              <a:gd name="connsiteX241" fmla="*/ 4134510 w 5585039"/>
              <a:gd name="connsiteY241" fmla="*/ 1847860 h 2765812"/>
              <a:gd name="connsiteX242" fmla="*/ 4457334 w 5585039"/>
              <a:gd name="connsiteY242" fmla="*/ 2014559 h 2765812"/>
              <a:gd name="connsiteX243" fmla="*/ 4367764 w 5585039"/>
              <a:gd name="connsiteY243" fmla="*/ 2199919 h 2765812"/>
              <a:gd name="connsiteX244" fmla="*/ 4217237 w 5585039"/>
              <a:gd name="connsiteY244" fmla="*/ 2125899 h 2765812"/>
              <a:gd name="connsiteX245" fmla="*/ 4311783 w 5585039"/>
              <a:gd name="connsiteY245" fmla="*/ 1951736 h 2765812"/>
              <a:gd name="connsiteX246" fmla="*/ 4457955 w 5585039"/>
              <a:gd name="connsiteY246" fmla="*/ 2013315 h 2765812"/>
              <a:gd name="connsiteX247" fmla="*/ 4457334 w 5585039"/>
              <a:gd name="connsiteY247" fmla="*/ 2014559 h 2765812"/>
              <a:gd name="connsiteX248" fmla="*/ 4597286 w 5585039"/>
              <a:gd name="connsiteY248" fmla="*/ 1734654 h 2765812"/>
              <a:gd name="connsiteX249" fmla="*/ 4678147 w 5585039"/>
              <a:gd name="connsiteY249" fmla="*/ 1780061 h 2765812"/>
              <a:gd name="connsiteX250" fmla="*/ 4738483 w 5585039"/>
              <a:gd name="connsiteY250" fmla="*/ 1803075 h 2765812"/>
              <a:gd name="connsiteX251" fmla="*/ 4602262 w 5585039"/>
              <a:gd name="connsiteY251" fmla="*/ 2035085 h 2765812"/>
              <a:gd name="connsiteX252" fmla="*/ 4464175 w 5585039"/>
              <a:gd name="connsiteY252" fmla="*/ 2010205 h 2765812"/>
              <a:gd name="connsiteX253" fmla="*/ 4597286 w 5585039"/>
              <a:gd name="connsiteY253" fmla="*/ 1734654 h 2765812"/>
              <a:gd name="connsiteX254" fmla="*/ 4678770 w 5585039"/>
              <a:gd name="connsiteY254" fmla="*/ 2226043 h 2765812"/>
              <a:gd name="connsiteX255" fmla="*/ 4579248 w 5585039"/>
              <a:gd name="connsiteY255" fmla="*/ 2239105 h 2765812"/>
              <a:gd name="connsiteX256" fmla="*/ 4502740 w 5585039"/>
              <a:gd name="connsiteY256" fmla="*/ 2234751 h 2765812"/>
              <a:gd name="connsiteX257" fmla="*/ 4604750 w 5585039"/>
              <a:gd name="connsiteY257" fmla="*/ 2040061 h 2765812"/>
              <a:gd name="connsiteX258" fmla="*/ 4790110 w 5585039"/>
              <a:gd name="connsiteY258" fmla="*/ 2040684 h 2765812"/>
              <a:gd name="connsiteX259" fmla="*/ 4678770 w 5585039"/>
              <a:gd name="connsiteY259" fmla="*/ 2226665 h 2765812"/>
              <a:gd name="connsiteX260" fmla="*/ 4887765 w 5585039"/>
              <a:gd name="connsiteY260" fmla="*/ 2013315 h 2765812"/>
              <a:gd name="connsiteX261" fmla="*/ 4798196 w 5585039"/>
              <a:gd name="connsiteY261" fmla="*/ 2035085 h 2765812"/>
              <a:gd name="connsiteX262" fmla="*/ 4871593 w 5585039"/>
              <a:gd name="connsiteY262" fmla="*/ 1906329 h 2765812"/>
              <a:gd name="connsiteX263" fmla="*/ 4916378 w 5585039"/>
              <a:gd name="connsiteY263" fmla="*/ 1832310 h 2765812"/>
              <a:gd name="connsiteX264" fmla="*/ 5016522 w 5585039"/>
              <a:gd name="connsiteY264" fmla="*/ 1832310 h 2765812"/>
              <a:gd name="connsiteX265" fmla="*/ 4887765 w 5585039"/>
              <a:gd name="connsiteY265" fmla="*/ 2013315 h 2765812"/>
              <a:gd name="connsiteX266" fmla="*/ 4914512 w 5585039"/>
              <a:gd name="connsiteY266" fmla="*/ 1827956 h 2765812"/>
              <a:gd name="connsiteX267" fmla="*/ 4745325 w 5585039"/>
              <a:gd name="connsiteY267" fmla="*/ 1799965 h 2765812"/>
              <a:gd name="connsiteX268" fmla="*/ 4803794 w 5585039"/>
              <a:gd name="connsiteY268" fmla="*/ 1713506 h 2765812"/>
              <a:gd name="connsiteX269" fmla="*/ 4883411 w 5585039"/>
              <a:gd name="connsiteY269" fmla="*/ 1598433 h 2765812"/>
              <a:gd name="connsiteX270" fmla="*/ 4928818 w 5585039"/>
              <a:gd name="connsiteY270" fmla="*/ 1619582 h 2765812"/>
              <a:gd name="connsiteX271" fmla="*/ 4935038 w 5585039"/>
              <a:gd name="connsiteY271" fmla="*/ 1622692 h 2765812"/>
              <a:gd name="connsiteX272" fmla="*/ 5037048 w 5585039"/>
              <a:gd name="connsiteY272" fmla="*/ 1650682 h 2765812"/>
              <a:gd name="connsiteX273" fmla="*/ 4913890 w 5585039"/>
              <a:gd name="connsiteY273" fmla="*/ 1827956 h 2765812"/>
              <a:gd name="connsiteX274" fmla="*/ 5157096 w 5585039"/>
              <a:gd name="connsiteY274" fmla="*/ 1651304 h 2765812"/>
              <a:gd name="connsiteX275" fmla="*/ 5045134 w 5585039"/>
              <a:gd name="connsiteY275" fmla="*/ 1646950 h 2765812"/>
              <a:gd name="connsiteX276" fmla="*/ 5162694 w 5585039"/>
              <a:gd name="connsiteY276" fmla="*/ 1490203 h 2765812"/>
              <a:gd name="connsiteX277" fmla="*/ 5295183 w 5585039"/>
              <a:gd name="connsiteY277" fmla="*/ 1493936 h 2765812"/>
              <a:gd name="connsiteX278" fmla="*/ 5157096 w 5585039"/>
              <a:gd name="connsiteY278" fmla="*/ 1651304 h 2765812"/>
              <a:gd name="connsiteX279" fmla="*/ 5077479 w 5585039"/>
              <a:gd name="connsiteY279" fmla="*/ 1267523 h 2765812"/>
              <a:gd name="connsiteX280" fmla="*/ 5223029 w 5585039"/>
              <a:gd name="connsiteY280" fmla="*/ 1314174 h 2765812"/>
              <a:gd name="connsiteX281" fmla="*/ 5283365 w 5585039"/>
              <a:gd name="connsiteY281" fmla="*/ 1329103 h 2765812"/>
              <a:gd name="connsiteX282" fmla="*/ 5160206 w 5585039"/>
              <a:gd name="connsiteY282" fmla="*/ 1485849 h 2765812"/>
              <a:gd name="connsiteX283" fmla="*/ 4978579 w 5585039"/>
              <a:gd name="connsiteY283" fmla="*/ 1447285 h 2765812"/>
              <a:gd name="connsiteX284" fmla="*/ 5077479 w 5585039"/>
              <a:gd name="connsiteY284" fmla="*/ 1267523 h 2765812"/>
              <a:gd name="connsiteX285" fmla="*/ 4882167 w 5585039"/>
              <a:gd name="connsiteY285" fmla="*/ 1592835 h 2765812"/>
              <a:gd name="connsiteX286" fmla="*/ 4722932 w 5585039"/>
              <a:gd name="connsiteY286" fmla="*/ 1502644 h 2765812"/>
              <a:gd name="connsiteX287" fmla="*/ 4792598 w 5585039"/>
              <a:gd name="connsiteY287" fmla="*/ 1345897 h 2765812"/>
              <a:gd name="connsiteX288" fmla="*/ 4845469 w 5585039"/>
              <a:gd name="connsiteY288" fmla="*/ 1385084 h 2765812"/>
              <a:gd name="connsiteX289" fmla="*/ 4972359 w 5585039"/>
              <a:gd name="connsiteY289" fmla="*/ 1449773 h 2765812"/>
              <a:gd name="connsiteX290" fmla="*/ 4882167 w 5585039"/>
              <a:gd name="connsiteY290" fmla="*/ 1593457 h 2765812"/>
              <a:gd name="connsiteX291" fmla="*/ 4863507 w 5585039"/>
              <a:gd name="connsiteY291" fmla="*/ 1155561 h 2765812"/>
              <a:gd name="connsiteX292" fmla="*/ 4790731 w 5585039"/>
              <a:gd name="connsiteY292" fmla="*/ 1338433 h 2765812"/>
              <a:gd name="connsiteX293" fmla="*/ 4698674 w 5585039"/>
              <a:gd name="connsiteY293" fmla="*/ 1233935 h 2765812"/>
              <a:gd name="connsiteX294" fmla="*/ 4703650 w 5585039"/>
              <a:gd name="connsiteY294" fmla="*/ 1217763 h 2765812"/>
              <a:gd name="connsiteX295" fmla="*/ 4709870 w 5585039"/>
              <a:gd name="connsiteY295" fmla="*/ 1198480 h 2765812"/>
              <a:gd name="connsiteX296" fmla="*/ 4763985 w 5585039"/>
              <a:gd name="connsiteY296" fmla="*/ 1067858 h 2765812"/>
              <a:gd name="connsiteX297" fmla="*/ 4863507 w 5585039"/>
              <a:gd name="connsiteY297" fmla="*/ 1154939 h 2765812"/>
              <a:gd name="connsiteX298" fmla="*/ 4777047 w 5585039"/>
              <a:gd name="connsiteY298" fmla="*/ 554698 h 2765812"/>
              <a:gd name="connsiteX299" fmla="*/ 4787622 w 5585039"/>
              <a:gd name="connsiteY299" fmla="*/ 574603 h 2765812"/>
              <a:gd name="connsiteX300" fmla="*/ 4783890 w 5585039"/>
              <a:gd name="connsiteY300" fmla="*/ 982642 h 2765812"/>
              <a:gd name="connsiteX301" fmla="*/ 4676281 w 5585039"/>
              <a:gd name="connsiteY301" fmla="*/ 750632 h 2765812"/>
              <a:gd name="connsiteX302" fmla="*/ 4777047 w 5585039"/>
              <a:gd name="connsiteY302" fmla="*/ 554698 h 2765812"/>
              <a:gd name="connsiteX303" fmla="*/ 4670683 w 5585039"/>
              <a:gd name="connsiteY303" fmla="*/ 750632 h 2765812"/>
              <a:gd name="connsiteX304" fmla="*/ 4556855 w 5585039"/>
              <a:gd name="connsiteY304" fmla="*/ 986374 h 2765812"/>
              <a:gd name="connsiteX305" fmla="*/ 4494032 w 5585039"/>
              <a:gd name="connsiteY305" fmla="*/ 903647 h 2765812"/>
              <a:gd name="connsiteX306" fmla="*/ 4386424 w 5585039"/>
              <a:gd name="connsiteY306" fmla="*/ 804125 h 2765812"/>
              <a:gd name="connsiteX307" fmla="*/ 4430587 w 5585039"/>
              <a:gd name="connsiteY307" fmla="*/ 726995 h 2765812"/>
              <a:gd name="connsiteX308" fmla="*/ 4518291 w 5585039"/>
              <a:gd name="connsiteY308" fmla="*/ 570249 h 2765812"/>
              <a:gd name="connsiteX309" fmla="*/ 4623411 w 5585039"/>
              <a:gd name="connsiteY309" fmla="*/ 675991 h 2765812"/>
              <a:gd name="connsiteX310" fmla="*/ 4670061 w 5585039"/>
              <a:gd name="connsiteY310" fmla="*/ 750632 h 2765812"/>
              <a:gd name="connsiteX311" fmla="*/ 4366520 w 5585039"/>
              <a:gd name="connsiteY311" fmla="*/ 248047 h 2765812"/>
              <a:gd name="connsiteX312" fmla="*/ 4558721 w 5585039"/>
              <a:gd name="connsiteY312" fmla="*/ 343836 h 2765812"/>
              <a:gd name="connsiteX313" fmla="*/ 4605372 w 5585039"/>
              <a:gd name="connsiteY313" fmla="*/ 375559 h 2765812"/>
              <a:gd name="connsiteX314" fmla="*/ 4517668 w 5585039"/>
              <a:gd name="connsiteY314" fmla="*/ 564029 h 2765812"/>
              <a:gd name="connsiteX315" fmla="*/ 4250204 w 5585039"/>
              <a:gd name="connsiteY315" fmla="*/ 420344 h 2765812"/>
              <a:gd name="connsiteX316" fmla="*/ 4366520 w 5585039"/>
              <a:gd name="connsiteY316" fmla="*/ 248047 h 2765812"/>
              <a:gd name="connsiteX317" fmla="*/ 4100921 w 5585039"/>
              <a:gd name="connsiteY317" fmla="*/ 653598 h 2765812"/>
              <a:gd name="connsiteX318" fmla="*/ 3965944 w 5585039"/>
              <a:gd name="connsiteY318" fmla="*/ 603837 h 2765812"/>
              <a:gd name="connsiteX319" fmla="*/ 3890681 w 5585039"/>
              <a:gd name="connsiteY319" fmla="*/ 579579 h 2765812"/>
              <a:gd name="connsiteX320" fmla="*/ 4021303 w 5585039"/>
              <a:gd name="connsiteY320" fmla="*/ 343214 h 2765812"/>
              <a:gd name="connsiteX321" fmla="*/ 4243362 w 5585039"/>
              <a:gd name="connsiteY321" fmla="*/ 422832 h 2765812"/>
              <a:gd name="connsiteX322" fmla="*/ 4100921 w 5585039"/>
              <a:gd name="connsiteY322" fmla="*/ 654220 h 2765812"/>
              <a:gd name="connsiteX323" fmla="*/ 3906853 w 5585039"/>
              <a:gd name="connsiteY323" fmla="*/ 136085 h 2765812"/>
              <a:gd name="connsiteX324" fmla="*/ 4104031 w 5585039"/>
              <a:gd name="connsiteY324" fmla="*/ 173405 h 2765812"/>
              <a:gd name="connsiteX325" fmla="*/ 4018815 w 5585039"/>
              <a:gd name="connsiteY325" fmla="*/ 336994 h 2765812"/>
              <a:gd name="connsiteX326" fmla="*/ 3804221 w 5585039"/>
              <a:gd name="connsiteY326" fmla="*/ 277281 h 2765812"/>
              <a:gd name="connsiteX327" fmla="*/ 3906231 w 5585039"/>
              <a:gd name="connsiteY327" fmla="*/ 135463 h 2765812"/>
              <a:gd name="connsiteX328" fmla="*/ 3633790 w 5585039"/>
              <a:gd name="connsiteY328" fmla="*/ 514268 h 2765812"/>
              <a:gd name="connsiteX329" fmla="*/ 3884461 w 5585039"/>
              <a:gd name="connsiteY329" fmla="*/ 582067 h 2765812"/>
              <a:gd name="connsiteX330" fmla="*/ 3751972 w 5585039"/>
              <a:gd name="connsiteY330" fmla="*/ 800393 h 2765812"/>
              <a:gd name="connsiteX331" fmla="*/ 3457139 w 5585039"/>
              <a:gd name="connsiteY331" fmla="*/ 758096 h 2765812"/>
              <a:gd name="connsiteX332" fmla="*/ 3633790 w 5585039"/>
              <a:gd name="connsiteY332" fmla="*/ 513646 h 2765812"/>
              <a:gd name="connsiteX333" fmla="*/ 3266804 w 5585039"/>
              <a:gd name="connsiteY333" fmla="*/ 1021829 h 2765812"/>
              <a:gd name="connsiteX334" fmla="*/ 3553551 w 5585039"/>
              <a:gd name="connsiteY334" fmla="*/ 1060394 h 2765812"/>
              <a:gd name="connsiteX335" fmla="*/ 3391206 w 5585039"/>
              <a:gd name="connsiteY335" fmla="*/ 1302356 h 2765812"/>
              <a:gd name="connsiteX336" fmla="*/ 3081444 w 5585039"/>
              <a:gd name="connsiteY336" fmla="*/ 1278720 h 2765812"/>
              <a:gd name="connsiteX337" fmla="*/ 3266804 w 5585039"/>
              <a:gd name="connsiteY337" fmla="*/ 1021829 h 2765812"/>
              <a:gd name="connsiteX338" fmla="*/ 2882401 w 5585039"/>
              <a:gd name="connsiteY338" fmla="*/ 1577907 h 2765812"/>
              <a:gd name="connsiteX339" fmla="*/ 2925319 w 5585039"/>
              <a:gd name="connsiteY339" fmla="*/ 1520060 h 2765812"/>
              <a:gd name="connsiteX340" fmla="*/ 2963262 w 5585039"/>
              <a:gd name="connsiteY340" fmla="*/ 1469677 h 2765812"/>
              <a:gd name="connsiteX341" fmla="*/ 2927807 w 5585039"/>
              <a:gd name="connsiteY341" fmla="*/ 1521304 h 2765812"/>
              <a:gd name="connsiteX342" fmla="*/ 2886755 w 5585039"/>
              <a:gd name="connsiteY342" fmla="*/ 1580395 h 2765812"/>
              <a:gd name="connsiteX343" fmla="*/ 2852544 w 5585039"/>
              <a:gd name="connsiteY343" fmla="*/ 1629534 h 2765812"/>
              <a:gd name="connsiteX344" fmla="*/ 2848190 w 5585039"/>
              <a:gd name="connsiteY344" fmla="*/ 1623936 h 2765812"/>
              <a:gd name="connsiteX345" fmla="*/ 2883023 w 5585039"/>
              <a:gd name="connsiteY345" fmla="*/ 1577285 h 2765812"/>
              <a:gd name="connsiteX346" fmla="*/ 2129145 w 5585039"/>
              <a:gd name="connsiteY346" fmla="*/ 758718 h 2765812"/>
              <a:gd name="connsiteX347" fmla="*/ 1834311 w 5585039"/>
              <a:gd name="connsiteY347" fmla="*/ 801015 h 2765812"/>
              <a:gd name="connsiteX348" fmla="*/ 1701823 w 5585039"/>
              <a:gd name="connsiteY348" fmla="*/ 582689 h 2765812"/>
              <a:gd name="connsiteX349" fmla="*/ 1952494 w 5585039"/>
              <a:gd name="connsiteY349" fmla="*/ 514890 h 2765812"/>
              <a:gd name="connsiteX350" fmla="*/ 2129145 w 5585039"/>
              <a:gd name="connsiteY350" fmla="*/ 759340 h 2765812"/>
              <a:gd name="connsiteX351" fmla="*/ 1678809 w 5585039"/>
              <a:gd name="connsiteY351" fmla="*/ 136085 h 2765812"/>
              <a:gd name="connsiteX352" fmla="*/ 1780818 w 5585039"/>
              <a:gd name="connsiteY352" fmla="*/ 277903 h 2765812"/>
              <a:gd name="connsiteX353" fmla="*/ 1566225 w 5585039"/>
              <a:gd name="connsiteY353" fmla="*/ 337616 h 2765812"/>
              <a:gd name="connsiteX354" fmla="*/ 1481009 w 5585039"/>
              <a:gd name="connsiteY354" fmla="*/ 174027 h 2765812"/>
              <a:gd name="connsiteX355" fmla="*/ 1678187 w 5585039"/>
              <a:gd name="connsiteY355" fmla="*/ 136707 h 2765812"/>
              <a:gd name="connsiteX356" fmla="*/ 1564359 w 5585039"/>
              <a:gd name="connsiteY356" fmla="*/ 342592 h 2765812"/>
              <a:gd name="connsiteX357" fmla="*/ 1694981 w 5585039"/>
              <a:gd name="connsiteY357" fmla="*/ 578957 h 2765812"/>
              <a:gd name="connsiteX358" fmla="*/ 1619718 w 5585039"/>
              <a:gd name="connsiteY358" fmla="*/ 603215 h 2765812"/>
              <a:gd name="connsiteX359" fmla="*/ 1484741 w 5585039"/>
              <a:gd name="connsiteY359" fmla="*/ 652976 h 2765812"/>
              <a:gd name="connsiteX360" fmla="*/ 1342301 w 5585039"/>
              <a:gd name="connsiteY360" fmla="*/ 421588 h 2765812"/>
              <a:gd name="connsiteX361" fmla="*/ 1564359 w 5585039"/>
              <a:gd name="connsiteY361" fmla="*/ 341970 h 2765812"/>
              <a:gd name="connsiteX362" fmla="*/ 948567 w 5585039"/>
              <a:gd name="connsiteY362" fmla="*/ 1416184 h 2765812"/>
              <a:gd name="connsiteX363" fmla="*/ 1052443 w 5585039"/>
              <a:gd name="connsiteY363" fmla="*/ 1655036 h 2765812"/>
              <a:gd name="connsiteX364" fmla="*/ 990864 w 5585039"/>
              <a:gd name="connsiteY364" fmla="*/ 1727812 h 2765812"/>
              <a:gd name="connsiteX365" fmla="*/ 947323 w 5585039"/>
              <a:gd name="connsiteY365" fmla="*/ 1651926 h 2765812"/>
              <a:gd name="connsiteX366" fmla="*/ 868328 w 5585039"/>
              <a:gd name="connsiteY366" fmla="*/ 1503888 h 2765812"/>
              <a:gd name="connsiteX367" fmla="*/ 877036 w 5585039"/>
              <a:gd name="connsiteY367" fmla="*/ 1497668 h 2765812"/>
              <a:gd name="connsiteX368" fmla="*/ 948567 w 5585039"/>
              <a:gd name="connsiteY368" fmla="*/ 1416184 h 2765812"/>
              <a:gd name="connsiteX369" fmla="*/ 893830 w 5585039"/>
              <a:gd name="connsiteY369" fmla="*/ 1240777 h 2765812"/>
              <a:gd name="connsiteX370" fmla="*/ 1028185 w 5585039"/>
              <a:gd name="connsiteY370" fmla="*/ 994460 h 2765812"/>
              <a:gd name="connsiteX371" fmla="*/ 1095362 w 5585039"/>
              <a:gd name="connsiteY371" fmla="*/ 1149963 h 2765812"/>
              <a:gd name="connsiteX372" fmla="*/ 1100960 w 5585039"/>
              <a:gd name="connsiteY372" fmla="*/ 1164892 h 2765812"/>
              <a:gd name="connsiteX373" fmla="*/ 944835 w 5585039"/>
              <a:gd name="connsiteY373" fmla="*/ 1392548 h 2765812"/>
              <a:gd name="connsiteX374" fmla="*/ 893830 w 5585039"/>
              <a:gd name="connsiteY374" fmla="*/ 1240155 h 2765812"/>
              <a:gd name="connsiteX375" fmla="*/ 908137 w 5585039"/>
              <a:gd name="connsiteY375" fmla="*/ 1780061 h 2765812"/>
              <a:gd name="connsiteX376" fmla="*/ 988998 w 5585039"/>
              <a:gd name="connsiteY376" fmla="*/ 1734654 h 2765812"/>
              <a:gd name="connsiteX377" fmla="*/ 1122109 w 5585039"/>
              <a:gd name="connsiteY377" fmla="*/ 2010205 h 2765812"/>
              <a:gd name="connsiteX378" fmla="*/ 984022 w 5585039"/>
              <a:gd name="connsiteY378" fmla="*/ 2035085 h 2765812"/>
              <a:gd name="connsiteX379" fmla="*/ 847801 w 5585039"/>
              <a:gd name="connsiteY379" fmla="*/ 1803075 h 2765812"/>
              <a:gd name="connsiteX380" fmla="*/ 908137 w 5585039"/>
              <a:gd name="connsiteY380" fmla="*/ 1780061 h 2765812"/>
              <a:gd name="connsiteX381" fmla="*/ 1056797 w 5585039"/>
              <a:gd name="connsiteY381" fmla="*/ 1655036 h 2765812"/>
              <a:gd name="connsiteX382" fmla="*/ 1053687 w 5585039"/>
              <a:gd name="connsiteY382" fmla="*/ 1648816 h 2765812"/>
              <a:gd name="connsiteX383" fmla="*/ 1030051 w 5585039"/>
              <a:gd name="connsiteY383" fmla="*/ 1601543 h 2765812"/>
              <a:gd name="connsiteX384" fmla="*/ 1153209 w 5585039"/>
              <a:gd name="connsiteY384" fmla="*/ 1389438 h 2765812"/>
              <a:gd name="connsiteX385" fmla="*/ 1158185 w 5585039"/>
              <a:gd name="connsiteY385" fmla="*/ 1431734 h 2765812"/>
              <a:gd name="connsiteX386" fmla="*/ 1233449 w 5585039"/>
              <a:gd name="connsiteY386" fmla="*/ 1694845 h 2765812"/>
              <a:gd name="connsiteX387" fmla="*/ 1219142 w 5585039"/>
              <a:gd name="connsiteY387" fmla="*/ 1713506 h 2765812"/>
              <a:gd name="connsiteX388" fmla="*/ 1166893 w 5585039"/>
              <a:gd name="connsiteY388" fmla="*/ 1821114 h 2765812"/>
              <a:gd name="connsiteX389" fmla="*/ 1056797 w 5585039"/>
              <a:gd name="connsiteY389" fmla="*/ 1655036 h 2765812"/>
              <a:gd name="connsiteX390" fmla="*/ 1276989 w 5585039"/>
              <a:gd name="connsiteY390" fmla="*/ 1303600 h 2765812"/>
              <a:gd name="connsiteX391" fmla="*/ 1156319 w 5585039"/>
              <a:gd name="connsiteY391" fmla="*/ 1381352 h 2765812"/>
              <a:gd name="connsiteX392" fmla="*/ 1105314 w 5585039"/>
              <a:gd name="connsiteY392" fmla="*/ 1166136 h 2765812"/>
              <a:gd name="connsiteX393" fmla="*/ 1304358 w 5585039"/>
              <a:gd name="connsiteY393" fmla="*/ 1008767 h 2765812"/>
              <a:gd name="connsiteX394" fmla="*/ 1316176 w 5585039"/>
              <a:gd name="connsiteY394" fmla="*/ 1042977 h 2765812"/>
              <a:gd name="connsiteX395" fmla="*/ 1385219 w 5585039"/>
              <a:gd name="connsiteY395" fmla="*/ 1235801 h 2765812"/>
              <a:gd name="connsiteX396" fmla="*/ 1349765 w 5585039"/>
              <a:gd name="connsiteY396" fmla="*/ 1256949 h 2765812"/>
              <a:gd name="connsiteX397" fmla="*/ 1276989 w 5585039"/>
              <a:gd name="connsiteY397" fmla="*/ 1302978 h 2765812"/>
              <a:gd name="connsiteX398" fmla="*/ 1330482 w 5585039"/>
              <a:gd name="connsiteY398" fmla="*/ 1724080 h 2765812"/>
              <a:gd name="connsiteX399" fmla="*/ 1252109 w 5585039"/>
              <a:gd name="connsiteY399" fmla="*/ 1742740 h 2765812"/>
              <a:gd name="connsiteX400" fmla="*/ 1254597 w 5585039"/>
              <a:gd name="connsiteY400" fmla="*/ 1739008 h 2765812"/>
              <a:gd name="connsiteX401" fmla="*/ 1304358 w 5585039"/>
              <a:gd name="connsiteY401" fmla="*/ 1681783 h 2765812"/>
              <a:gd name="connsiteX402" fmla="*/ 1330482 w 5585039"/>
              <a:gd name="connsiteY402" fmla="*/ 1723458 h 2765812"/>
              <a:gd name="connsiteX403" fmla="*/ 1336080 w 5585039"/>
              <a:gd name="connsiteY403" fmla="*/ 985752 h 2765812"/>
              <a:gd name="connsiteX404" fmla="*/ 1306846 w 5585039"/>
              <a:gd name="connsiteY404" fmla="*/ 1002547 h 2765812"/>
              <a:gd name="connsiteX405" fmla="*/ 1204214 w 5585039"/>
              <a:gd name="connsiteY405" fmla="*/ 805369 h 2765812"/>
              <a:gd name="connsiteX406" fmla="*/ 1482875 w 5585039"/>
              <a:gd name="connsiteY406" fmla="*/ 659818 h 2765812"/>
              <a:gd name="connsiteX407" fmla="*/ 1530770 w 5585039"/>
              <a:gd name="connsiteY407" fmla="*/ 758718 h 2765812"/>
              <a:gd name="connsiteX408" fmla="*/ 1579909 w 5585039"/>
              <a:gd name="connsiteY408" fmla="*/ 878144 h 2765812"/>
              <a:gd name="connsiteX409" fmla="*/ 1336080 w 5585039"/>
              <a:gd name="connsiteY409" fmla="*/ 986374 h 2765812"/>
              <a:gd name="connsiteX410" fmla="*/ 1027563 w 5585039"/>
              <a:gd name="connsiteY410" fmla="*/ 343214 h 2765812"/>
              <a:gd name="connsiteX411" fmla="*/ 1219764 w 5585039"/>
              <a:gd name="connsiteY411" fmla="*/ 247425 h 2765812"/>
              <a:gd name="connsiteX412" fmla="*/ 1336080 w 5585039"/>
              <a:gd name="connsiteY412" fmla="*/ 419722 h 2765812"/>
              <a:gd name="connsiteX413" fmla="*/ 1068616 w 5585039"/>
              <a:gd name="connsiteY413" fmla="*/ 563407 h 2765812"/>
              <a:gd name="connsiteX414" fmla="*/ 980912 w 5585039"/>
              <a:gd name="connsiteY414" fmla="*/ 374937 h 2765812"/>
              <a:gd name="connsiteX415" fmla="*/ 1027563 w 5585039"/>
              <a:gd name="connsiteY415" fmla="*/ 343214 h 2765812"/>
              <a:gd name="connsiteX416" fmla="*/ 961630 w 5585039"/>
              <a:gd name="connsiteY416" fmla="*/ 675991 h 2765812"/>
              <a:gd name="connsiteX417" fmla="*/ 1066749 w 5585039"/>
              <a:gd name="connsiteY417" fmla="*/ 570249 h 2765812"/>
              <a:gd name="connsiteX418" fmla="*/ 1154453 w 5585039"/>
              <a:gd name="connsiteY418" fmla="*/ 726995 h 2765812"/>
              <a:gd name="connsiteX419" fmla="*/ 1198616 w 5585039"/>
              <a:gd name="connsiteY419" fmla="*/ 804125 h 2765812"/>
              <a:gd name="connsiteX420" fmla="*/ 1091008 w 5585039"/>
              <a:gd name="connsiteY420" fmla="*/ 903647 h 2765812"/>
              <a:gd name="connsiteX421" fmla="*/ 1028185 w 5585039"/>
              <a:gd name="connsiteY421" fmla="*/ 986374 h 2765812"/>
              <a:gd name="connsiteX422" fmla="*/ 914357 w 5585039"/>
              <a:gd name="connsiteY422" fmla="*/ 750632 h 2765812"/>
              <a:gd name="connsiteX423" fmla="*/ 961008 w 5585039"/>
              <a:gd name="connsiteY423" fmla="*/ 675991 h 2765812"/>
              <a:gd name="connsiteX424" fmla="*/ 798663 w 5585039"/>
              <a:gd name="connsiteY424" fmla="*/ 573981 h 2765812"/>
              <a:gd name="connsiteX425" fmla="*/ 809237 w 5585039"/>
              <a:gd name="connsiteY425" fmla="*/ 554076 h 2765812"/>
              <a:gd name="connsiteX426" fmla="*/ 910003 w 5585039"/>
              <a:gd name="connsiteY426" fmla="*/ 750010 h 2765812"/>
              <a:gd name="connsiteX427" fmla="*/ 802395 w 5585039"/>
              <a:gd name="connsiteY427" fmla="*/ 982020 h 2765812"/>
              <a:gd name="connsiteX428" fmla="*/ 798663 w 5585039"/>
              <a:gd name="connsiteY428" fmla="*/ 573981 h 2765812"/>
              <a:gd name="connsiteX429" fmla="*/ 821677 w 5585039"/>
              <a:gd name="connsiteY429" fmla="*/ 1068480 h 2765812"/>
              <a:gd name="connsiteX430" fmla="*/ 875792 w 5585039"/>
              <a:gd name="connsiteY430" fmla="*/ 1199102 h 2765812"/>
              <a:gd name="connsiteX431" fmla="*/ 882012 w 5585039"/>
              <a:gd name="connsiteY431" fmla="*/ 1218384 h 2765812"/>
              <a:gd name="connsiteX432" fmla="*/ 886988 w 5585039"/>
              <a:gd name="connsiteY432" fmla="*/ 1234557 h 2765812"/>
              <a:gd name="connsiteX433" fmla="*/ 794930 w 5585039"/>
              <a:gd name="connsiteY433" fmla="*/ 1339055 h 2765812"/>
              <a:gd name="connsiteX434" fmla="*/ 722155 w 5585039"/>
              <a:gd name="connsiteY434" fmla="*/ 1156183 h 2765812"/>
              <a:gd name="connsiteX435" fmla="*/ 821677 w 5585039"/>
              <a:gd name="connsiteY435" fmla="*/ 1069102 h 2765812"/>
              <a:gd name="connsiteX436" fmla="*/ 740193 w 5585039"/>
              <a:gd name="connsiteY436" fmla="*/ 1385084 h 2765812"/>
              <a:gd name="connsiteX437" fmla="*/ 793064 w 5585039"/>
              <a:gd name="connsiteY437" fmla="*/ 1345897 h 2765812"/>
              <a:gd name="connsiteX438" fmla="*/ 862730 w 5585039"/>
              <a:gd name="connsiteY438" fmla="*/ 1502644 h 2765812"/>
              <a:gd name="connsiteX439" fmla="*/ 703495 w 5585039"/>
              <a:gd name="connsiteY439" fmla="*/ 1592835 h 2765812"/>
              <a:gd name="connsiteX440" fmla="*/ 613303 w 5585039"/>
              <a:gd name="connsiteY440" fmla="*/ 1449151 h 2765812"/>
              <a:gd name="connsiteX441" fmla="*/ 739572 w 5585039"/>
              <a:gd name="connsiteY441" fmla="*/ 1384462 h 2765812"/>
              <a:gd name="connsiteX442" fmla="*/ 362633 w 5585039"/>
              <a:gd name="connsiteY442" fmla="*/ 1314174 h 2765812"/>
              <a:gd name="connsiteX443" fmla="*/ 508183 w 5585039"/>
              <a:gd name="connsiteY443" fmla="*/ 1267523 h 2765812"/>
              <a:gd name="connsiteX444" fmla="*/ 607083 w 5585039"/>
              <a:gd name="connsiteY444" fmla="*/ 1447285 h 2765812"/>
              <a:gd name="connsiteX445" fmla="*/ 425456 w 5585039"/>
              <a:gd name="connsiteY445" fmla="*/ 1485849 h 2765812"/>
              <a:gd name="connsiteX446" fmla="*/ 302298 w 5585039"/>
              <a:gd name="connsiteY446" fmla="*/ 1329103 h 2765812"/>
              <a:gd name="connsiteX447" fmla="*/ 362633 w 5585039"/>
              <a:gd name="connsiteY447" fmla="*/ 1314174 h 2765812"/>
              <a:gd name="connsiteX448" fmla="*/ 429188 w 5585039"/>
              <a:gd name="connsiteY448" fmla="*/ 1651304 h 2765812"/>
              <a:gd name="connsiteX449" fmla="*/ 291101 w 5585039"/>
              <a:gd name="connsiteY449" fmla="*/ 1493936 h 2765812"/>
              <a:gd name="connsiteX450" fmla="*/ 423590 w 5585039"/>
              <a:gd name="connsiteY450" fmla="*/ 1490203 h 2765812"/>
              <a:gd name="connsiteX451" fmla="*/ 541150 w 5585039"/>
              <a:gd name="connsiteY451" fmla="*/ 1646950 h 2765812"/>
              <a:gd name="connsiteX452" fmla="*/ 429188 w 5585039"/>
              <a:gd name="connsiteY452" fmla="*/ 1651304 h 2765812"/>
              <a:gd name="connsiteX453" fmla="*/ 650624 w 5585039"/>
              <a:gd name="connsiteY453" fmla="*/ 1622692 h 2765812"/>
              <a:gd name="connsiteX454" fmla="*/ 656844 w 5585039"/>
              <a:gd name="connsiteY454" fmla="*/ 1619582 h 2765812"/>
              <a:gd name="connsiteX455" fmla="*/ 702251 w 5585039"/>
              <a:gd name="connsiteY455" fmla="*/ 1598433 h 2765812"/>
              <a:gd name="connsiteX456" fmla="*/ 781868 w 5585039"/>
              <a:gd name="connsiteY456" fmla="*/ 1713506 h 2765812"/>
              <a:gd name="connsiteX457" fmla="*/ 840337 w 5585039"/>
              <a:gd name="connsiteY457" fmla="*/ 1799965 h 2765812"/>
              <a:gd name="connsiteX458" fmla="*/ 671150 w 5585039"/>
              <a:gd name="connsiteY458" fmla="*/ 1827956 h 2765812"/>
              <a:gd name="connsiteX459" fmla="*/ 547992 w 5585039"/>
              <a:gd name="connsiteY459" fmla="*/ 1650682 h 2765812"/>
              <a:gd name="connsiteX460" fmla="*/ 650002 w 5585039"/>
              <a:gd name="connsiteY460" fmla="*/ 1622692 h 2765812"/>
              <a:gd name="connsiteX461" fmla="*/ 698519 w 5585039"/>
              <a:gd name="connsiteY461" fmla="*/ 2013315 h 2765812"/>
              <a:gd name="connsiteX462" fmla="*/ 569762 w 5585039"/>
              <a:gd name="connsiteY462" fmla="*/ 1832310 h 2765812"/>
              <a:gd name="connsiteX463" fmla="*/ 669906 w 5585039"/>
              <a:gd name="connsiteY463" fmla="*/ 1832310 h 2765812"/>
              <a:gd name="connsiteX464" fmla="*/ 714691 w 5585039"/>
              <a:gd name="connsiteY464" fmla="*/ 1906329 h 2765812"/>
              <a:gd name="connsiteX465" fmla="*/ 788088 w 5585039"/>
              <a:gd name="connsiteY465" fmla="*/ 2035085 h 2765812"/>
              <a:gd name="connsiteX466" fmla="*/ 698519 w 5585039"/>
              <a:gd name="connsiteY466" fmla="*/ 2013315 h 2765812"/>
              <a:gd name="connsiteX467" fmla="*/ 1082922 w 5585039"/>
              <a:gd name="connsiteY467" fmla="*/ 2234129 h 2765812"/>
              <a:gd name="connsiteX468" fmla="*/ 1006414 w 5585039"/>
              <a:gd name="connsiteY468" fmla="*/ 2238483 h 2765812"/>
              <a:gd name="connsiteX469" fmla="*/ 906893 w 5585039"/>
              <a:gd name="connsiteY469" fmla="*/ 2225421 h 2765812"/>
              <a:gd name="connsiteX470" fmla="*/ 796175 w 5585039"/>
              <a:gd name="connsiteY470" fmla="*/ 2039440 h 2765812"/>
              <a:gd name="connsiteX471" fmla="*/ 981534 w 5585039"/>
              <a:gd name="connsiteY471" fmla="*/ 2038818 h 2765812"/>
              <a:gd name="connsiteX472" fmla="*/ 1083544 w 5585039"/>
              <a:gd name="connsiteY472" fmla="*/ 2233507 h 2765812"/>
              <a:gd name="connsiteX473" fmla="*/ 1368425 w 5585039"/>
              <a:gd name="connsiteY473" fmla="*/ 2125277 h 2765812"/>
              <a:gd name="connsiteX474" fmla="*/ 1217898 w 5585039"/>
              <a:gd name="connsiteY474" fmla="*/ 2199296 h 2765812"/>
              <a:gd name="connsiteX475" fmla="*/ 1128329 w 5585039"/>
              <a:gd name="connsiteY475" fmla="*/ 2013937 h 2765812"/>
              <a:gd name="connsiteX476" fmla="*/ 1127707 w 5585039"/>
              <a:gd name="connsiteY476" fmla="*/ 2012693 h 2765812"/>
              <a:gd name="connsiteX477" fmla="*/ 1273879 w 5585039"/>
              <a:gd name="connsiteY477" fmla="*/ 1951114 h 2765812"/>
              <a:gd name="connsiteX478" fmla="*/ 1368425 w 5585039"/>
              <a:gd name="connsiteY478" fmla="*/ 2125277 h 2765812"/>
              <a:gd name="connsiteX479" fmla="*/ 1275745 w 5585039"/>
              <a:gd name="connsiteY479" fmla="*/ 1945516 h 2765812"/>
              <a:gd name="connsiteX480" fmla="*/ 1258329 w 5585039"/>
              <a:gd name="connsiteY480" fmla="*/ 1901975 h 2765812"/>
              <a:gd name="connsiteX481" fmla="*/ 1342301 w 5585039"/>
              <a:gd name="connsiteY481" fmla="*/ 1902597 h 2765812"/>
              <a:gd name="connsiteX482" fmla="*/ 1275745 w 5585039"/>
              <a:gd name="connsiteY482" fmla="*/ 1945516 h 2765812"/>
              <a:gd name="connsiteX483" fmla="*/ 1383353 w 5585039"/>
              <a:gd name="connsiteY483" fmla="*/ 1855324 h 2765812"/>
              <a:gd name="connsiteX484" fmla="*/ 1336702 w 5585039"/>
              <a:gd name="connsiteY484" fmla="*/ 1725946 h 2765812"/>
              <a:gd name="connsiteX485" fmla="*/ 1419430 w 5585039"/>
              <a:gd name="connsiteY485" fmla="*/ 1689247 h 2765812"/>
              <a:gd name="connsiteX486" fmla="*/ 1487229 w 5585039"/>
              <a:gd name="connsiteY486" fmla="*/ 1666233 h 2765812"/>
              <a:gd name="connsiteX487" fmla="*/ 1528282 w 5585039"/>
              <a:gd name="connsiteY487" fmla="*/ 1839152 h 2765812"/>
              <a:gd name="connsiteX488" fmla="*/ 1451152 w 5585039"/>
              <a:gd name="connsiteY488" fmla="*/ 1847860 h 2765812"/>
              <a:gd name="connsiteX489" fmla="*/ 1383353 w 5585039"/>
              <a:gd name="connsiteY489" fmla="*/ 1855324 h 2765812"/>
              <a:gd name="connsiteX490" fmla="*/ 1632158 w 5585039"/>
              <a:gd name="connsiteY490" fmla="*/ 1892023 h 2765812"/>
              <a:gd name="connsiteX491" fmla="*/ 1629670 w 5585039"/>
              <a:gd name="connsiteY491" fmla="*/ 1898243 h 2765812"/>
              <a:gd name="connsiteX492" fmla="*/ 1629670 w 5585039"/>
              <a:gd name="connsiteY492" fmla="*/ 1898243 h 2765812"/>
              <a:gd name="connsiteX493" fmla="*/ 1526416 w 5585039"/>
              <a:gd name="connsiteY493" fmla="*/ 2008961 h 2765812"/>
              <a:gd name="connsiteX494" fmla="*/ 1526416 w 5585039"/>
              <a:gd name="connsiteY494" fmla="*/ 2008961 h 2765812"/>
              <a:gd name="connsiteX495" fmla="*/ 1461727 w 5585039"/>
              <a:gd name="connsiteY495" fmla="*/ 1890157 h 2765812"/>
              <a:gd name="connsiteX496" fmla="*/ 1579909 w 5585039"/>
              <a:gd name="connsiteY496" fmla="*/ 1879583 h 2765812"/>
              <a:gd name="connsiteX497" fmla="*/ 1633402 w 5585039"/>
              <a:gd name="connsiteY497" fmla="*/ 1887047 h 2765812"/>
              <a:gd name="connsiteX498" fmla="*/ 1633402 w 5585039"/>
              <a:gd name="connsiteY498" fmla="*/ 1891401 h 2765812"/>
              <a:gd name="connsiteX499" fmla="*/ 1597947 w 5585039"/>
              <a:gd name="connsiteY499" fmla="*/ 1673697 h 2765812"/>
              <a:gd name="connsiteX500" fmla="*/ 1489717 w 5585039"/>
              <a:gd name="connsiteY500" fmla="*/ 1661879 h 2765812"/>
              <a:gd name="connsiteX501" fmla="*/ 1442444 w 5585039"/>
              <a:gd name="connsiteY501" fmla="*/ 1576663 h 2765812"/>
              <a:gd name="connsiteX502" fmla="*/ 1500291 w 5585039"/>
              <a:gd name="connsiteY502" fmla="*/ 1543697 h 2765812"/>
              <a:gd name="connsiteX503" fmla="*/ 1597947 w 5585039"/>
              <a:gd name="connsiteY503" fmla="*/ 1673697 h 2765812"/>
              <a:gd name="connsiteX504" fmla="*/ 1551296 w 5585039"/>
              <a:gd name="connsiteY504" fmla="*/ 1469677 h 2765812"/>
              <a:gd name="connsiteX505" fmla="*/ 1499047 w 5585039"/>
              <a:gd name="connsiteY505" fmla="*/ 1494558 h 2765812"/>
              <a:gd name="connsiteX506" fmla="*/ 1391439 w 5585039"/>
              <a:gd name="connsiteY506" fmla="*/ 1238289 h 2765812"/>
              <a:gd name="connsiteX507" fmla="*/ 1696225 w 5585039"/>
              <a:gd name="connsiteY507" fmla="*/ 1129437 h 2765812"/>
              <a:gd name="connsiteX508" fmla="*/ 1826225 w 5585039"/>
              <a:gd name="connsiteY508" fmla="*/ 1374509 h 2765812"/>
              <a:gd name="connsiteX509" fmla="*/ 1551296 w 5585039"/>
              <a:gd name="connsiteY509" fmla="*/ 1469677 h 2765812"/>
              <a:gd name="connsiteX510" fmla="*/ 1698091 w 5585039"/>
              <a:gd name="connsiteY510" fmla="*/ 1124461 h 2765812"/>
              <a:gd name="connsiteX511" fmla="*/ 1586129 w 5585039"/>
              <a:gd name="connsiteY511" fmla="*/ 880632 h 2765812"/>
              <a:gd name="connsiteX512" fmla="*/ 1832445 w 5585039"/>
              <a:gd name="connsiteY512" fmla="*/ 805991 h 2765812"/>
              <a:gd name="connsiteX513" fmla="*/ 1951872 w 5585039"/>
              <a:gd name="connsiteY513" fmla="*/ 970202 h 2765812"/>
              <a:gd name="connsiteX514" fmla="*/ 2024025 w 5585039"/>
              <a:gd name="connsiteY514" fmla="*/ 1057284 h 2765812"/>
              <a:gd name="connsiteX515" fmla="*/ 1698091 w 5585039"/>
              <a:gd name="connsiteY515" fmla="*/ 1124461 h 2765812"/>
              <a:gd name="connsiteX516" fmla="*/ 2195078 w 5585039"/>
              <a:gd name="connsiteY516" fmla="*/ 1302356 h 2765812"/>
              <a:gd name="connsiteX517" fmla="*/ 2032733 w 5585039"/>
              <a:gd name="connsiteY517" fmla="*/ 1060394 h 2765812"/>
              <a:gd name="connsiteX518" fmla="*/ 2319480 w 5585039"/>
              <a:gd name="connsiteY518" fmla="*/ 1021829 h 2765812"/>
              <a:gd name="connsiteX519" fmla="*/ 2505462 w 5585039"/>
              <a:gd name="connsiteY519" fmla="*/ 1278720 h 2765812"/>
              <a:gd name="connsiteX520" fmla="*/ 2195700 w 5585039"/>
              <a:gd name="connsiteY520" fmla="*/ 1302356 h 2765812"/>
              <a:gd name="connsiteX521" fmla="*/ 2768572 w 5585039"/>
              <a:gd name="connsiteY521" fmla="*/ 1748338 h 2765812"/>
              <a:gd name="connsiteX522" fmla="*/ 2697041 w 5585039"/>
              <a:gd name="connsiteY522" fmla="*/ 1849104 h 2765812"/>
              <a:gd name="connsiteX523" fmla="*/ 2619912 w 5585039"/>
              <a:gd name="connsiteY523" fmla="*/ 1956712 h 2765812"/>
              <a:gd name="connsiteX524" fmla="*/ 2540294 w 5585039"/>
              <a:gd name="connsiteY524" fmla="*/ 2067430 h 2765812"/>
              <a:gd name="connsiteX525" fmla="*/ 2460055 w 5585039"/>
              <a:gd name="connsiteY525" fmla="*/ 2178148 h 2765812"/>
              <a:gd name="connsiteX526" fmla="*/ 2382303 w 5585039"/>
              <a:gd name="connsiteY526" fmla="*/ 2285134 h 2765812"/>
              <a:gd name="connsiteX527" fmla="*/ 2243595 w 5585039"/>
              <a:gd name="connsiteY527" fmla="*/ 2474226 h 2765812"/>
              <a:gd name="connsiteX528" fmla="*/ 2187614 w 5585039"/>
              <a:gd name="connsiteY528" fmla="*/ 2549489 h 2765812"/>
              <a:gd name="connsiteX529" fmla="*/ 2144695 w 5585039"/>
              <a:gd name="connsiteY529" fmla="*/ 2607336 h 2765812"/>
              <a:gd name="connsiteX530" fmla="*/ 2106752 w 5585039"/>
              <a:gd name="connsiteY530" fmla="*/ 2657719 h 2765812"/>
              <a:gd name="connsiteX531" fmla="*/ 2142207 w 5585039"/>
              <a:gd name="connsiteY531" fmla="*/ 2606092 h 2765812"/>
              <a:gd name="connsiteX532" fmla="*/ 2183260 w 5585039"/>
              <a:gd name="connsiteY532" fmla="*/ 2547001 h 2765812"/>
              <a:gd name="connsiteX533" fmla="*/ 2236753 w 5585039"/>
              <a:gd name="connsiteY533" fmla="*/ 2470493 h 2765812"/>
              <a:gd name="connsiteX534" fmla="*/ 2372351 w 5585039"/>
              <a:gd name="connsiteY534" fmla="*/ 2278914 h 2765812"/>
              <a:gd name="connsiteX535" fmla="*/ 2449481 w 5585039"/>
              <a:gd name="connsiteY535" fmla="*/ 2171306 h 2765812"/>
              <a:gd name="connsiteX536" fmla="*/ 2529098 w 5585039"/>
              <a:gd name="connsiteY536" fmla="*/ 2060588 h 2765812"/>
              <a:gd name="connsiteX537" fmla="*/ 2609338 w 5585039"/>
              <a:gd name="connsiteY537" fmla="*/ 1949870 h 2765812"/>
              <a:gd name="connsiteX538" fmla="*/ 2687089 w 5585039"/>
              <a:gd name="connsiteY538" fmla="*/ 1842884 h 2765812"/>
              <a:gd name="connsiteX539" fmla="*/ 2760486 w 5585039"/>
              <a:gd name="connsiteY539" fmla="*/ 1743362 h 2765812"/>
              <a:gd name="connsiteX540" fmla="*/ 2765462 w 5585039"/>
              <a:gd name="connsiteY540" fmla="*/ 1736520 h 2765812"/>
              <a:gd name="connsiteX541" fmla="*/ 2771061 w 5585039"/>
              <a:gd name="connsiteY541" fmla="*/ 1744606 h 2765812"/>
              <a:gd name="connsiteX542" fmla="*/ 2767951 w 5585039"/>
              <a:gd name="connsiteY542" fmla="*/ 1748960 h 2765812"/>
              <a:gd name="connsiteX543" fmla="*/ 3398048 w 5585039"/>
              <a:gd name="connsiteY543" fmla="*/ 2549489 h 2765812"/>
              <a:gd name="connsiteX544" fmla="*/ 3342067 w 5585039"/>
              <a:gd name="connsiteY544" fmla="*/ 2474226 h 2765812"/>
              <a:gd name="connsiteX545" fmla="*/ 3203358 w 5585039"/>
              <a:gd name="connsiteY545" fmla="*/ 2285134 h 2765812"/>
              <a:gd name="connsiteX546" fmla="*/ 3125607 w 5585039"/>
              <a:gd name="connsiteY546" fmla="*/ 2178148 h 2765812"/>
              <a:gd name="connsiteX547" fmla="*/ 3045368 w 5585039"/>
              <a:gd name="connsiteY547" fmla="*/ 2067430 h 2765812"/>
              <a:gd name="connsiteX548" fmla="*/ 2965750 w 5585039"/>
              <a:gd name="connsiteY548" fmla="*/ 1956712 h 2765812"/>
              <a:gd name="connsiteX549" fmla="*/ 2888621 w 5585039"/>
              <a:gd name="connsiteY549" fmla="*/ 1849104 h 2765812"/>
              <a:gd name="connsiteX550" fmla="*/ 2817090 w 5585039"/>
              <a:gd name="connsiteY550" fmla="*/ 1748338 h 2765812"/>
              <a:gd name="connsiteX551" fmla="*/ 2753022 w 5585039"/>
              <a:gd name="connsiteY551" fmla="*/ 1657525 h 2765812"/>
              <a:gd name="connsiteX552" fmla="*/ 2699529 w 5585039"/>
              <a:gd name="connsiteY552" fmla="*/ 1581017 h 2765812"/>
              <a:gd name="connsiteX553" fmla="*/ 2658477 w 5585039"/>
              <a:gd name="connsiteY553" fmla="*/ 1521926 h 2765812"/>
              <a:gd name="connsiteX554" fmla="*/ 2623022 w 5585039"/>
              <a:gd name="connsiteY554" fmla="*/ 1470299 h 2765812"/>
              <a:gd name="connsiteX555" fmla="*/ 2660965 w 5585039"/>
              <a:gd name="connsiteY555" fmla="*/ 1520682 h 2765812"/>
              <a:gd name="connsiteX556" fmla="*/ 2703883 w 5585039"/>
              <a:gd name="connsiteY556" fmla="*/ 1578529 h 2765812"/>
              <a:gd name="connsiteX557" fmla="*/ 2759864 w 5585039"/>
              <a:gd name="connsiteY557" fmla="*/ 1653792 h 2765812"/>
              <a:gd name="connsiteX558" fmla="*/ 2825798 w 5585039"/>
              <a:gd name="connsiteY558" fmla="*/ 1743362 h 2765812"/>
              <a:gd name="connsiteX559" fmla="*/ 2899195 w 5585039"/>
              <a:gd name="connsiteY559" fmla="*/ 1842884 h 2765812"/>
              <a:gd name="connsiteX560" fmla="*/ 2976946 w 5585039"/>
              <a:gd name="connsiteY560" fmla="*/ 1949870 h 2765812"/>
              <a:gd name="connsiteX561" fmla="*/ 3057186 w 5585039"/>
              <a:gd name="connsiteY561" fmla="*/ 2060588 h 2765812"/>
              <a:gd name="connsiteX562" fmla="*/ 3136803 w 5585039"/>
              <a:gd name="connsiteY562" fmla="*/ 2171306 h 2765812"/>
              <a:gd name="connsiteX563" fmla="*/ 3213933 w 5585039"/>
              <a:gd name="connsiteY563" fmla="*/ 2278914 h 2765812"/>
              <a:gd name="connsiteX564" fmla="*/ 3349531 w 5585039"/>
              <a:gd name="connsiteY564" fmla="*/ 2470493 h 2765812"/>
              <a:gd name="connsiteX565" fmla="*/ 3403024 w 5585039"/>
              <a:gd name="connsiteY565" fmla="*/ 2547001 h 2765812"/>
              <a:gd name="connsiteX566" fmla="*/ 3444077 w 5585039"/>
              <a:gd name="connsiteY566" fmla="*/ 2606092 h 2765812"/>
              <a:gd name="connsiteX567" fmla="*/ 3479531 w 5585039"/>
              <a:gd name="connsiteY567" fmla="*/ 2657719 h 2765812"/>
              <a:gd name="connsiteX568" fmla="*/ 3441589 w 5585039"/>
              <a:gd name="connsiteY568" fmla="*/ 2607336 h 2765812"/>
              <a:gd name="connsiteX569" fmla="*/ 3398670 w 5585039"/>
              <a:gd name="connsiteY569" fmla="*/ 2549489 h 2765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</a:cxnLst>
            <a:rect l="l" t="t" r="r" b="b"/>
            <a:pathLst>
              <a:path w="5585039" h="2765812">
                <a:moveTo>
                  <a:pt x="3484508" y="2738580"/>
                </a:moveTo>
                <a:cubicBezTo>
                  <a:pt x="3505656" y="2767815"/>
                  <a:pt x="3546709" y="2774657"/>
                  <a:pt x="3575943" y="2753509"/>
                </a:cubicBezTo>
                <a:cubicBezTo>
                  <a:pt x="3578431" y="2751643"/>
                  <a:pt x="3580919" y="2749155"/>
                  <a:pt x="3583407" y="2746666"/>
                </a:cubicBezTo>
                <a:cubicBezTo>
                  <a:pt x="3588383" y="2742312"/>
                  <a:pt x="3592116" y="2736714"/>
                  <a:pt x="3595226" y="2731116"/>
                </a:cubicBezTo>
                <a:cubicBezTo>
                  <a:pt x="3602068" y="2718054"/>
                  <a:pt x="3604556" y="2703126"/>
                  <a:pt x="3602068" y="2688819"/>
                </a:cubicBezTo>
                <a:cubicBezTo>
                  <a:pt x="3600202" y="2679489"/>
                  <a:pt x="3597092" y="2669537"/>
                  <a:pt x="3590872" y="2661451"/>
                </a:cubicBezTo>
                <a:lnTo>
                  <a:pt x="3498192" y="2532072"/>
                </a:lnTo>
                <a:lnTo>
                  <a:pt x="3473933" y="2497862"/>
                </a:lnTo>
                <a:lnTo>
                  <a:pt x="3348909" y="2323699"/>
                </a:lnTo>
                <a:lnTo>
                  <a:pt x="3322163" y="2286378"/>
                </a:lnTo>
                <a:lnTo>
                  <a:pt x="3190296" y="2102263"/>
                </a:lnTo>
                <a:lnTo>
                  <a:pt x="3161062" y="2061210"/>
                </a:lnTo>
                <a:lnTo>
                  <a:pt x="2930296" y="1739630"/>
                </a:lnTo>
                <a:lnTo>
                  <a:pt x="2895463" y="1690491"/>
                </a:lnTo>
                <a:lnTo>
                  <a:pt x="2873693" y="1660013"/>
                </a:lnTo>
                <a:lnTo>
                  <a:pt x="2895463" y="1629534"/>
                </a:lnTo>
                <a:lnTo>
                  <a:pt x="2930296" y="1580395"/>
                </a:lnTo>
                <a:lnTo>
                  <a:pt x="3118143" y="1318528"/>
                </a:lnTo>
                <a:cubicBezTo>
                  <a:pt x="3148621" y="1320394"/>
                  <a:pt x="3200870" y="1323504"/>
                  <a:pt x="3268048" y="1330347"/>
                </a:cubicBezTo>
                <a:cubicBezTo>
                  <a:pt x="3279244" y="1331591"/>
                  <a:pt x="3291062" y="1332835"/>
                  <a:pt x="3302880" y="1334079"/>
                </a:cubicBezTo>
                <a:cubicBezTo>
                  <a:pt x="3376278" y="1342165"/>
                  <a:pt x="3463981" y="1354605"/>
                  <a:pt x="3557283" y="1372021"/>
                </a:cubicBezTo>
                <a:cubicBezTo>
                  <a:pt x="3568479" y="1373887"/>
                  <a:pt x="3580297" y="1376375"/>
                  <a:pt x="3591494" y="1378863"/>
                </a:cubicBezTo>
                <a:cubicBezTo>
                  <a:pt x="3595226" y="1379485"/>
                  <a:pt x="3598336" y="1380107"/>
                  <a:pt x="3602068" y="1380729"/>
                </a:cubicBezTo>
                <a:cubicBezTo>
                  <a:pt x="3688527" y="1398768"/>
                  <a:pt x="3784939" y="1423026"/>
                  <a:pt x="3880107" y="1455371"/>
                </a:cubicBezTo>
                <a:cubicBezTo>
                  <a:pt x="3891303" y="1459103"/>
                  <a:pt x="3901877" y="1463457"/>
                  <a:pt x="3913073" y="1467189"/>
                </a:cubicBezTo>
                <a:cubicBezTo>
                  <a:pt x="3957858" y="1483361"/>
                  <a:pt x="4002021" y="1501400"/>
                  <a:pt x="4044318" y="1521304"/>
                </a:cubicBezTo>
                <a:cubicBezTo>
                  <a:pt x="4010107" y="1561735"/>
                  <a:pt x="3940442" y="1650060"/>
                  <a:pt x="3911207" y="1720348"/>
                </a:cubicBezTo>
                <a:cubicBezTo>
                  <a:pt x="3870777" y="1818004"/>
                  <a:pt x="3914317" y="1911305"/>
                  <a:pt x="3916183" y="1915037"/>
                </a:cubicBezTo>
                <a:lnTo>
                  <a:pt x="3916183" y="1915037"/>
                </a:lnTo>
                <a:cubicBezTo>
                  <a:pt x="3926136" y="1936186"/>
                  <a:pt x="3946662" y="1961066"/>
                  <a:pt x="3977763" y="1991545"/>
                </a:cubicBezTo>
                <a:cubicBezTo>
                  <a:pt x="3985849" y="1999631"/>
                  <a:pt x="3994557" y="2007717"/>
                  <a:pt x="4003887" y="2016425"/>
                </a:cubicBezTo>
                <a:cubicBezTo>
                  <a:pt x="4011973" y="2023889"/>
                  <a:pt x="4020681" y="2031975"/>
                  <a:pt x="4030634" y="2040061"/>
                </a:cubicBezTo>
                <a:cubicBezTo>
                  <a:pt x="4048050" y="2054990"/>
                  <a:pt x="4065466" y="2069296"/>
                  <a:pt x="4082260" y="2082358"/>
                </a:cubicBezTo>
                <a:cubicBezTo>
                  <a:pt x="4132644" y="2122167"/>
                  <a:pt x="4181160" y="2153890"/>
                  <a:pt x="4227189" y="2180014"/>
                </a:cubicBezTo>
                <a:cubicBezTo>
                  <a:pt x="4237763" y="2186234"/>
                  <a:pt x="4248338" y="2191210"/>
                  <a:pt x="4258290" y="2196808"/>
                </a:cubicBezTo>
                <a:cubicBezTo>
                  <a:pt x="4362166" y="2250301"/>
                  <a:pt x="4452357" y="2272072"/>
                  <a:pt x="4525133" y="2278292"/>
                </a:cubicBezTo>
                <a:cubicBezTo>
                  <a:pt x="4535707" y="2278914"/>
                  <a:pt x="4545659" y="2279536"/>
                  <a:pt x="4555611" y="2280158"/>
                </a:cubicBezTo>
                <a:cubicBezTo>
                  <a:pt x="4564941" y="2280158"/>
                  <a:pt x="4574272" y="2280158"/>
                  <a:pt x="4582980" y="2280158"/>
                </a:cubicBezTo>
                <a:cubicBezTo>
                  <a:pt x="4717334" y="2277048"/>
                  <a:pt x="4794464" y="2223555"/>
                  <a:pt x="4797573" y="2221067"/>
                </a:cubicBezTo>
                <a:lnTo>
                  <a:pt x="4801306" y="2218579"/>
                </a:lnTo>
                <a:lnTo>
                  <a:pt x="4803794" y="2214847"/>
                </a:lnTo>
                <a:cubicBezTo>
                  <a:pt x="4808148" y="2208005"/>
                  <a:pt x="5258484" y="1500778"/>
                  <a:pt x="5519107" y="1360203"/>
                </a:cubicBezTo>
                <a:lnTo>
                  <a:pt x="5585040" y="1324748"/>
                </a:lnTo>
                <a:lnTo>
                  <a:pt x="5509777" y="1319150"/>
                </a:lnTo>
                <a:cubicBezTo>
                  <a:pt x="5504801" y="1319150"/>
                  <a:pt x="5027096" y="1281208"/>
                  <a:pt x="4801306" y="1042977"/>
                </a:cubicBezTo>
                <a:cubicBezTo>
                  <a:pt x="4813746" y="1018719"/>
                  <a:pt x="4838626" y="966470"/>
                  <a:pt x="4855421" y="897427"/>
                </a:cubicBezTo>
                <a:cubicBezTo>
                  <a:pt x="4885899" y="772402"/>
                  <a:pt x="4875325" y="652976"/>
                  <a:pt x="4825564" y="552210"/>
                </a:cubicBezTo>
                <a:cubicBezTo>
                  <a:pt x="4805038" y="511158"/>
                  <a:pt x="4740349" y="404794"/>
                  <a:pt x="4581114" y="304028"/>
                </a:cubicBezTo>
                <a:cubicBezTo>
                  <a:pt x="4426233" y="205750"/>
                  <a:pt x="4225945" y="139817"/>
                  <a:pt x="3986471" y="106850"/>
                </a:cubicBezTo>
                <a:lnTo>
                  <a:pt x="3988337" y="103740"/>
                </a:lnTo>
                <a:cubicBezTo>
                  <a:pt x="4009485" y="74506"/>
                  <a:pt x="4002643" y="33453"/>
                  <a:pt x="3973409" y="12304"/>
                </a:cubicBezTo>
                <a:cubicBezTo>
                  <a:pt x="3944174" y="-8844"/>
                  <a:pt x="3903121" y="-2002"/>
                  <a:pt x="3881973" y="27233"/>
                </a:cubicBezTo>
                <a:lnTo>
                  <a:pt x="2792209" y="1546184"/>
                </a:lnTo>
                <a:lnTo>
                  <a:pt x="1703067" y="29721"/>
                </a:lnTo>
                <a:cubicBezTo>
                  <a:pt x="1681919" y="486"/>
                  <a:pt x="1640866" y="-6356"/>
                  <a:pt x="1611631" y="14792"/>
                </a:cubicBezTo>
                <a:cubicBezTo>
                  <a:pt x="1582397" y="35941"/>
                  <a:pt x="1575555" y="76994"/>
                  <a:pt x="1596703" y="106228"/>
                </a:cubicBezTo>
                <a:lnTo>
                  <a:pt x="1598569" y="109338"/>
                </a:lnTo>
                <a:cubicBezTo>
                  <a:pt x="1359095" y="142305"/>
                  <a:pt x="1158807" y="208238"/>
                  <a:pt x="1003926" y="306516"/>
                </a:cubicBezTo>
                <a:cubicBezTo>
                  <a:pt x="844069" y="407282"/>
                  <a:pt x="780002" y="513646"/>
                  <a:pt x="759476" y="554698"/>
                </a:cubicBezTo>
                <a:cubicBezTo>
                  <a:pt x="709715" y="655464"/>
                  <a:pt x="699141" y="774890"/>
                  <a:pt x="729619" y="899915"/>
                </a:cubicBezTo>
                <a:cubicBezTo>
                  <a:pt x="746414" y="968958"/>
                  <a:pt x="771294" y="1021207"/>
                  <a:pt x="783734" y="1045465"/>
                </a:cubicBezTo>
                <a:cubicBezTo>
                  <a:pt x="557944" y="1283696"/>
                  <a:pt x="80239" y="1321016"/>
                  <a:pt x="75263" y="1321638"/>
                </a:cubicBezTo>
                <a:lnTo>
                  <a:pt x="0" y="1327236"/>
                </a:lnTo>
                <a:lnTo>
                  <a:pt x="65933" y="1362691"/>
                </a:lnTo>
                <a:cubicBezTo>
                  <a:pt x="326556" y="1503266"/>
                  <a:pt x="776892" y="2210493"/>
                  <a:pt x="781246" y="2217335"/>
                </a:cubicBezTo>
                <a:lnTo>
                  <a:pt x="783734" y="2221067"/>
                </a:lnTo>
                <a:lnTo>
                  <a:pt x="787466" y="2223555"/>
                </a:lnTo>
                <a:cubicBezTo>
                  <a:pt x="790576" y="2226043"/>
                  <a:pt x="867706" y="2278914"/>
                  <a:pt x="1002060" y="2282646"/>
                </a:cubicBezTo>
                <a:cubicBezTo>
                  <a:pt x="1035027" y="2283268"/>
                  <a:pt x="1074214" y="2280780"/>
                  <a:pt x="1117754" y="2273316"/>
                </a:cubicBezTo>
                <a:cubicBezTo>
                  <a:pt x="1130817" y="2270828"/>
                  <a:pt x="1144501" y="2268340"/>
                  <a:pt x="1158185" y="2264608"/>
                </a:cubicBezTo>
                <a:cubicBezTo>
                  <a:pt x="1231582" y="2245947"/>
                  <a:pt x="1316798" y="2211115"/>
                  <a:pt x="1411344" y="2150780"/>
                </a:cubicBezTo>
                <a:cubicBezTo>
                  <a:pt x="1421296" y="2144559"/>
                  <a:pt x="1430626" y="2138339"/>
                  <a:pt x="1440578" y="2131497"/>
                </a:cubicBezTo>
                <a:cubicBezTo>
                  <a:pt x="1461105" y="2117191"/>
                  <a:pt x="1482253" y="2102263"/>
                  <a:pt x="1503401" y="2085468"/>
                </a:cubicBezTo>
                <a:cubicBezTo>
                  <a:pt x="1520196" y="2072406"/>
                  <a:pt x="1537612" y="2058100"/>
                  <a:pt x="1555028" y="2043172"/>
                </a:cubicBezTo>
                <a:cubicBezTo>
                  <a:pt x="1607277" y="1997765"/>
                  <a:pt x="1641488" y="1962310"/>
                  <a:pt x="1660148" y="1934320"/>
                </a:cubicBezTo>
                <a:cubicBezTo>
                  <a:pt x="1663880" y="1928721"/>
                  <a:pt x="1666990" y="1923123"/>
                  <a:pt x="1669478" y="1918147"/>
                </a:cubicBezTo>
                <a:lnTo>
                  <a:pt x="1669478" y="1918147"/>
                </a:lnTo>
                <a:cubicBezTo>
                  <a:pt x="1669478" y="1918147"/>
                  <a:pt x="1673833" y="1908817"/>
                  <a:pt x="1678187" y="1895133"/>
                </a:cubicBezTo>
                <a:cubicBezTo>
                  <a:pt x="1689383" y="1860922"/>
                  <a:pt x="1703067" y="1793123"/>
                  <a:pt x="1674455" y="1723458"/>
                </a:cubicBezTo>
                <a:cubicBezTo>
                  <a:pt x="1645220" y="1653171"/>
                  <a:pt x="1575555" y="1564845"/>
                  <a:pt x="1541344" y="1524414"/>
                </a:cubicBezTo>
                <a:cubicBezTo>
                  <a:pt x="1617852" y="1488337"/>
                  <a:pt x="1699335" y="1458481"/>
                  <a:pt x="1780197" y="1434845"/>
                </a:cubicBezTo>
                <a:cubicBezTo>
                  <a:pt x="1791393" y="1431734"/>
                  <a:pt x="1802589" y="1428002"/>
                  <a:pt x="1813785" y="1424892"/>
                </a:cubicBezTo>
                <a:cubicBezTo>
                  <a:pt x="1872254" y="1408720"/>
                  <a:pt x="1929479" y="1395036"/>
                  <a:pt x="1983594" y="1383839"/>
                </a:cubicBezTo>
                <a:cubicBezTo>
                  <a:pt x="2029001" y="1374509"/>
                  <a:pt x="2072542" y="1366423"/>
                  <a:pt x="2115461" y="1359581"/>
                </a:cubicBezTo>
                <a:cubicBezTo>
                  <a:pt x="2127279" y="1357715"/>
                  <a:pt x="2139097" y="1355849"/>
                  <a:pt x="2150293" y="1353983"/>
                </a:cubicBezTo>
                <a:cubicBezTo>
                  <a:pt x="2295844" y="1332213"/>
                  <a:pt x="2415270" y="1324126"/>
                  <a:pt x="2467519" y="1321016"/>
                </a:cubicBezTo>
                <a:lnTo>
                  <a:pt x="2522878" y="1398146"/>
                </a:lnTo>
                <a:lnTo>
                  <a:pt x="2566419" y="1458481"/>
                </a:lnTo>
                <a:lnTo>
                  <a:pt x="2712592" y="1661879"/>
                </a:lnTo>
                <a:lnTo>
                  <a:pt x="2611826" y="1802453"/>
                </a:lnTo>
                <a:lnTo>
                  <a:pt x="2581969" y="1844128"/>
                </a:lnTo>
                <a:lnTo>
                  <a:pt x="2206896" y="2366617"/>
                </a:lnTo>
                <a:lnTo>
                  <a:pt x="2182638" y="2400206"/>
                </a:lnTo>
                <a:lnTo>
                  <a:pt x="2062590" y="2567527"/>
                </a:lnTo>
                <a:lnTo>
                  <a:pt x="2040197" y="2598628"/>
                </a:lnTo>
                <a:lnTo>
                  <a:pt x="1994790" y="2661451"/>
                </a:lnTo>
                <a:cubicBezTo>
                  <a:pt x="1979862" y="2682599"/>
                  <a:pt x="1978618" y="2709968"/>
                  <a:pt x="1990436" y="2731116"/>
                </a:cubicBezTo>
                <a:cubicBezTo>
                  <a:pt x="1994790" y="2739824"/>
                  <a:pt x="2001633" y="2747289"/>
                  <a:pt x="2009719" y="2752887"/>
                </a:cubicBezTo>
                <a:cubicBezTo>
                  <a:pt x="2038953" y="2774035"/>
                  <a:pt x="2080006" y="2767193"/>
                  <a:pt x="2101154" y="2737958"/>
                </a:cubicBezTo>
                <a:lnTo>
                  <a:pt x="2111107" y="2723652"/>
                </a:lnTo>
                <a:lnTo>
                  <a:pt x="2133499" y="2692552"/>
                </a:lnTo>
                <a:lnTo>
                  <a:pt x="2241107" y="2542025"/>
                </a:lnTo>
                <a:lnTo>
                  <a:pt x="2265365" y="2508436"/>
                </a:lnTo>
                <a:lnTo>
                  <a:pt x="2606228" y="2033841"/>
                </a:lnTo>
                <a:lnTo>
                  <a:pt x="2636084" y="1992167"/>
                </a:lnTo>
                <a:lnTo>
                  <a:pt x="2792831" y="1773841"/>
                </a:lnTo>
                <a:lnTo>
                  <a:pt x="2895463" y="1916903"/>
                </a:lnTo>
                <a:lnTo>
                  <a:pt x="2930296" y="1966042"/>
                </a:lnTo>
                <a:lnTo>
                  <a:pt x="3133693" y="2249057"/>
                </a:lnTo>
                <a:lnTo>
                  <a:pt x="3162928" y="2290110"/>
                </a:lnTo>
                <a:lnTo>
                  <a:pt x="3279866" y="2453077"/>
                </a:lnTo>
                <a:lnTo>
                  <a:pt x="3306612" y="2490398"/>
                </a:lnTo>
                <a:lnTo>
                  <a:pt x="3417330" y="2644657"/>
                </a:lnTo>
                <a:lnTo>
                  <a:pt x="3441589" y="2678867"/>
                </a:lnTo>
                <a:lnTo>
                  <a:pt x="3484508" y="2738580"/>
                </a:lnTo>
                <a:close/>
                <a:moveTo>
                  <a:pt x="2083116" y="2731738"/>
                </a:moveTo>
                <a:cubicBezTo>
                  <a:pt x="2083116" y="2731738"/>
                  <a:pt x="2082494" y="2736714"/>
                  <a:pt x="2082494" y="2736714"/>
                </a:cubicBezTo>
                <a:cubicBezTo>
                  <a:pt x="2082494" y="2736714"/>
                  <a:pt x="2081872" y="2734848"/>
                  <a:pt x="2080628" y="2732360"/>
                </a:cubicBezTo>
                <a:cubicBezTo>
                  <a:pt x="2079384" y="2729872"/>
                  <a:pt x="2078140" y="2726140"/>
                  <a:pt x="2075652" y="2721786"/>
                </a:cubicBezTo>
                <a:cubicBezTo>
                  <a:pt x="2071298" y="2713078"/>
                  <a:pt x="2065700" y="2701882"/>
                  <a:pt x="2056992" y="2695040"/>
                </a:cubicBezTo>
                <a:cubicBezTo>
                  <a:pt x="2055126" y="2693173"/>
                  <a:pt x="2052637" y="2691930"/>
                  <a:pt x="2050149" y="2690686"/>
                </a:cubicBezTo>
                <a:cubicBezTo>
                  <a:pt x="2047661" y="2689442"/>
                  <a:pt x="2045173" y="2688197"/>
                  <a:pt x="2042685" y="2687575"/>
                </a:cubicBezTo>
                <a:cubicBezTo>
                  <a:pt x="2040197" y="2686953"/>
                  <a:pt x="2037709" y="2686332"/>
                  <a:pt x="2035221" y="2685709"/>
                </a:cubicBezTo>
                <a:cubicBezTo>
                  <a:pt x="2033977" y="2685709"/>
                  <a:pt x="2032733" y="2685709"/>
                  <a:pt x="2031489" y="2685709"/>
                </a:cubicBezTo>
                <a:cubicBezTo>
                  <a:pt x="2030245" y="2685709"/>
                  <a:pt x="2029001" y="2685709"/>
                  <a:pt x="2027757" y="2685709"/>
                </a:cubicBezTo>
                <a:cubicBezTo>
                  <a:pt x="2025269" y="2685709"/>
                  <a:pt x="2023403" y="2685709"/>
                  <a:pt x="2020915" y="2685709"/>
                </a:cubicBezTo>
                <a:cubicBezTo>
                  <a:pt x="2019049" y="2685709"/>
                  <a:pt x="2017183" y="2685709"/>
                  <a:pt x="2015939" y="2685709"/>
                </a:cubicBezTo>
                <a:cubicBezTo>
                  <a:pt x="2012829" y="2685709"/>
                  <a:pt x="2010963" y="2685709"/>
                  <a:pt x="2010963" y="2685709"/>
                </a:cubicBezTo>
                <a:cubicBezTo>
                  <a:pt x="2010963" y="2685709"/>
                  <a:pt x="2012207" y="2684465"/>
                  <a:pt x="2014695" y="2683221"/>
                </a:cubicBezTo>
                <a:cubicBezTo>
                  <a:pt x="2015939" y="2682599"/>
                  <a:pt x="2017805" y="2681355"/>
                  <a:pt x="2019671" y="2680733"/>
                </a:cubicBezTo>
                <a:cubicBezTo>
                  <a:pt x="2021537" y="2679489"/>
                  <a:pt x="2024025" y="2678867"/>
                  <a:pt x="2026513" y="2678245"/>
                </a:cubicBezTo>
                <a:cubicBezTo>
                  <a:pt x="2029001" y="2677623"/>
                  <a:pt x="2032111" y="2677001"/>
                  <a:pt x="2035221" y="2676379"/>
                </a:cubicBezTo>
                <a:cubicBezTo>
                  <a:pt x="2038331" y="2676379"/>
                  <a:pt x="2041441" y="2676379"/>
                  <a:pt x="2045173" y="2676379"/>
                </a:cubicBezTo>
                <a:cubicBezTo>
                  <a:pt x="2047039" y="2676379"/>
                  <a:pt x="2048905" y="2676379"/>
                  <a:pt x="2050772" y="2677623"/>
                </a:cubicBezTo>
                <a:cubicBezTo>
                  <a:pt x="2052637" y="2677623"/>
                  <a:pt x="2054503" y="2678867"/>
                  <a:pt x="2056370" y="2679489"/>
                </a:cubicBezTo>
                <a:cubicBezTo>
                  <a:pt x="2060102" y="2680733"/>
                  <a:pt x="2063212" y="2683221"/>
                  <a:pt x="2066322" y="2685087"/>
                </a:cubicBezTo>
                <a:cubicBezTo>
                  <a:pt x="2072542" y="2690063"/>
                  <a:pt x="2076274" y="2696284"/>
                  <a:pt x="2079384" y="2702504"/>
                </a:cubicBezTo>
                <a:cubicBezTo>
                  <a:pt x="2081872" y="2708724"/>
                  <a:pt x="2083738" y="2714944"/>
                  <a:pt x="2084360" y="2719920"/>
                </a:cubicBezTo>
                <a:cubicBezTo>
                  <a:pt x="2084360" y="2724896"/>
                  <a:pt x="2084360" y="2729250"/>
                  <a:pt x="2084360" y="2732360"/>
                </a:cubicBezTo>
                <a:close/>
                <a:moveTo>
                  <a:pt x="3503168" y="2719298"/>
                </a:moveTo>
                <a:cubicBezTo>
                  <a:pt x="3503168" y="2714322"/>
                  <a:pt x="3505034" y="2708102"/>
                  <a:pt x="3508144" y="2701882"/>
                </a:cubicBezTo>
                <a:cubicBezTo>
                  <a:pt x="3510632" y="2695662"/>
                  <a:pt x="3514986" y="2689442"/>
                  <a:pt x="3521206" y="2684465"/>
                </a:cubicBezTo>
                <a:cubicBezTo>
                  <a:pt x="3524316" y="2681977"/>
                  <a:pt x="3527426" y="2680111"/>
                  <a:pt x="3531158" y="2678867"/>
                </a:cubicBezTo>
                <a:cubicBezTo>
                  <a:pt x="3533024" y="2678245"/>
                  <a:pt x="3534891" y="2677623"/>
                  <a:pt x="3536757" y="2677001"/>
                </a:cubicBezTo>
                <a:cubicBezTo>
                  <a:pt x="3538623" y="2677001"/>
                  <a:pt x="3540489" y="2676379"/>
                  <a:pt x="3542355" y="2675757"/>
                </a:cubicBezTo>
                <a:cubicBezTo>
                  <a:pt x="3546087" y="2675757"/>
                  <a:pt x="3549197" y="2675757"/>
                  <a:pt x="3552307" y="2675757"/>
                </a:cubicBezTo>
                <a:cubicBezTo>
                  <a:pt x="3555417" y="2675757"/>
                  <a:pt x="3558527" y="2677001"/>
                  <a:pt x="3561015" y="2677623"/>
                </a:cubicBezTo>
                <a:cubicBezTo>
                  <a:pt x="3563503" y="2678245"/>
                  <a:pt x="3565991" y="2679489"/>
                  <a:pt x="3567857" y="2680111"/>
                </a:cubicBezTo>
                <a:cubicBezTo>
                  <a:pt x="3569723" y="2680733"/>
                  <a:pt x="3571589" y="2681977"/>
                  <a:pt x="3572833" y="2682599"/>
                </a:cubicBezTo>
                <a:cubicBezTo>
                  <a:pt x="3575321" y="2684465"/>
                  <a:pt x="3576565" y="2685087"/>
                  <a:pt x="3576565" y="2685087"/>
                </a:cubicBezTo>
                <a:cubicBezTo>
                  <a:pt x="3576565" y="2685087"/>
                  <a:pt x="3574699" y="2685087"/>
                  <a:pt x="3571589" y="2685087"/>
                </a:cubicBezTo>
                <a:cubicBezTo>
                  <a:pt x="3570345" y="2685087"/>
                  <a:pt x="3568479" y="2685087"/>
                  <a:pt x="3566613" y="2685087"/>
                </a:cubicBezTo>
                <a:cubicBezTo>
                  <a:pt x="3564747" y="2685087"/>
                  <a:pt x="3562259" y="2685087"/>
                  <a:pt x="3559771" y="2685087"/>
                </a:cubicBezTo>
                <a:cubicBezTo>
                  <a:pt x="3558527" y="2685087"/>
                  <a:pt x="3557283" y="2685087"/>
                  <a:pt x="3556039" y="2685087"/>
                </a:cubicBezTo>
                <a:cubicBezTo>
                  <a:pt x="3554795" y="2685087"/>
                  <a:pt x="3553551" y="2685087"/>
                  <a:pt x="3552307" y="2685087"/>
                </a:cubicBezTo>
                <a:cubicBezTo>
                  <a:pt x="3549819" y="2685087"/>
                  <a:pt x="3547331" y="2685709"/>
                  <a:pt x="3544843" y="2686953"/>
                </a:cubicBezTo>
                <a:cubicBezTo>
                  <a:pt x="3542355" y="2687575"/>
                  <a:pt x="3539867" y="2688819"/>
                  <a:pt x="3537379" y="2690063"/>
                </a:cubicBezTo>
                <a:cubicBezTo>
                  <a:pt x="3534891" y="2691307"/>
                  <a:pt x="3532403" y="2692552"/>
                  <a:pt x="3530536" y="2694417"/>
                </a:cubicBezTo>
                <a:cubicBezTo>
                  <a:pt x="3521828" y="2701260"/>
                  <a:pt x="3516230" y="2712456"/>
                  <a:pt x="3511876" y="2721164"/>
                </a:cubicBezTo>
                <a:cubicBezTo>
                  <a:pt x="3510010" y="2725518"/>
                  <a:pt x="3508144" y="2729250"/>
                  <a:pt x="3506900" y="2731738"/>
                </a:cubicBezTo>
                <a:cubicBezTo>
                  <a:pt x="3505656" y="2734226"/>
                  <a:pt x="3505034" y="2736092"/>
                  <a:pt x="3505034" y="2736092"/>
                </a:cubicBezTo>
                <a:cubicBezTo>
                  <a:pt x="3505034" y="2736092"/>
                  <a:pt x="3505034" y="2734226"/>
                  <a:pt x="3504412" y="2731116"/>
                </a:cubicBezTo>
                <a:cubicBezTo>
                  <a:pt x="3504412" y="2728006"/>
                  <a:pt x="3504412" y="2723652"/>
                  <a:pt x="3504412" y="2718676"/>
                </a:cubicBezTo>
                <a:close/>
                <a:moveTo>
                  <a:pt x="3561637" y="1057284"/>
                </a:moveTo>
                <a:cubicBezTo>
                  <a:pt x="3583407" y="1029915"/>
                  <a:pt x="3607044" y="1000680"/>
                  <a:pt x="3633790" y="970202"/>
                </a:cubicBezTo>
                <a:cubicBezTo>
                  <a:pt x="3669867" y="927905"/>
                  <a:pt x="3710920" y="870680"/>
                  <a:pt x="3753838" y="805991"/>
                </a:cubicBezTo>
                <a:cubicBezTo>
                  <a:pt x="3830968" y="825895"/>
                  <a:pt x="3916183" y="850776"/>
                  <a:pt x="4000155" y="880632"/>
                </a:cubicBezTo>
                <a:cubicBezTo>
                  <a:pt x="3967810" y="954652"/>
                  <a:pt x="3928002" y="1042355"/>
                  <a:pt x="3888193" y="1124461"/>
                </a:cubicBezTo>
                <a:cubicBezTo>
                  <a:pt x="3778719" y="1096470"/>
                  <a:pt x="3664269" y="1074078"/>
                  <a:pt x="3562259" y="1057284"/>
                </a:cubicBezTo>
                <a:close/>
                <a:moveTo>
                  <a:pt x="4034988" y="1469677"/>
                </a:moveTo>
                <a:cubicBezTo>
                  <a:pt x="3954126" y="1433600"/>
                  <a:pt x="3862069" y="1401878"/>
                  <a:pt x="3760059" y="1374509"/>
                </a:cubicBezTo>
                <a:cubicBezTo>
                  <a:pt x="3791159" y="1327858"/>
                  <a:pt x="3840298" y="1233313"/>
                  <a:pt x="3890681" y="1129437"/>
                </a:cubicBezTo>
                <a:cubicBezTo>
                  <a:pt x="4005131" y="1158671"/>
                  <a:pt x="4113983" y="1194748"/>
                  <a:pt x="4195467" y="1238289"/>
                </a:cubicBezTo>
                <a:cubicBezTo>
                  <a:pt x="4153792" y="1342787"/>
                  <a:pt x="4107141" y="1451017"/>
                  <a:pt x="4087859" y="1494558"/>
                </a:cubicBezTo>
                <a:cubicBezTo>
                  <a:pt x="4071064" y="1485849"/>
                  <a:pt x="4053648" y="1477763"/>
                  <a:pt x="4035609" y="1469677"/>
                </a:cubicBezTo>
                <a:close/>
                <a:moveTo>
                  <a:pt x="4638961" y="1652549"/>
                </a:moveTo>
                <a:cubicBezTo>
                  <a:pt x="4625277" y="1674941"/>
                  <a:pt x="4610348" y="1700443"/>
                  <a:pt x="4595420" y="1728434"/>
                </a:cubicBezTo>
                <a:cubicBezTo>
                  <a:pt x="4553123" y="1697955"/>
                  <a:pt x="4538817" y="1671209"/>
                  <a:pt x="4533841" y="1655659"/>
                </a:cubicBezTo>
                <a:cubicBezTo>
                  <a:pt x="4574894" y="1577907"/>
                  <a:pt x="4609104" y="1493936"/>
                  <a:pt x="4637717" y="1416806"/>
                </a:cubicBezTo>
                <a:cubicBezTo>
                  <a:pt x="4652023" y="1446041"/>
                  <a:pt x="4677525" y="1473409"/>
                  <a:pt x="4709248" y="1498290"/>
                </a:cubicBezTo>
                <a:cubicBezTo>
                  <a:pt x="4711736" y="1500156"/>
                  <a:pt x="4714846" y="1502644"/>
                  <a:pt x="4717956" y="1504510"/>
                </a:cubicBezTo>
                <a:cubicBezTo>
                  <a:pt x="4691832" y="1559869"/>
                  <a:pt x="4664463" y="1612118"/>
                  <a:pt x="4638961" y="1652549"/>
                </a:cubicBezTo>
                <a:close/>
                <a:moveTo>
                  <a:pt x="4641449" y="1393170"/>
                </a:moveTo>
                <a:cubicBezTo>
                  <a:pt x="4632119" y="1369533"/>
                  <a:pt x="4589822" y="1273122"/>
                  <a:pt x="4485324" y="1165514"/>
                </a:cubicBezTo>
                <a:cubicBezTo>
                  <a:pt x="4487190" y="1160538"/>
                  <a:pt x="4489056" y="1155561"/>
                  <a:pt x="4490922" y="1150585"/>
                </a:cubicBezTo>
                <a:cubicBezTo>
                  <a:pt x="4509582" y="1102690"/>
                  <a:pt x="4533219" y="1049819"/>
                  <a:pt x="4558099" y="995082"/>
                </a:cubicBezTo>
                <a:cubicBezTo>
                  <a:pt x="4688100" y="1175466"/>
                  <a:pt x="4692454" y="1237045"/>
                  <a:pt x="4692454" y="1241399"/>
                </a:cubicBezTo>
                <a:cubicBezTo>
                  <a:pt x="4679392" y="1283074"/>
                  <a:pt x="4662597" y="1335945"/>
                  <a:pt x="4641449" y="1393792"/>
                </a:cubicBezTo>
                <a:close/>
                <a:moveTo>
                  <a:pt x="4556233" y="1600922"/>
                </a:moveTo>
                <a:cubicBezTo>
                  <a:pt x="4548769" y="1617094"/>
                  <a:pt x="4540683" y="1632644"/>
                  <a:pt x="4532597" y="1648194"/>
                </a:cubicBezTo>
                <a:lnTo>
                  <a:pt x="4529487" y="1654414"/>
                </a:lnTo>
                <a:cubicBezTo>
                  <a:pt x="4496520" y="1716616"/>
                  <a:pt x="4459821" y="1773841"/>
                  <a:pt x="4419391" y="1820491"/>
                </a:cubicBezTo>
                <a:cubicBezTo>
                  <a:pt x="4416903" y="1791879"/>
                  <a:pt x="4400108" y="1757046"/>
                  <a:pt x="4367142" y="1712884"/>
                </a:cubicBezTo>
                <a:cubicBezTo>
                  <a:pt x="4362788" y="1706663"/>
                  <a:pt x="4357811" y="1700443"/>
                  <a:pt x="4352836" y="1694223"/>
                </a:cubicBezTo>
                <a:cubicBezTo>
                  <a:pt x="4407573" y="1607142"/>
                  <a:pt x="4417525" y="1525036"/>
                  <a:pt x="4428721" y="1431112"/>
                </a:cubicBezTo>
                <a:cubicBezTo>
                  <a:pt x="4430587" y="1417428"/>
                  <a:pt x="4431831" y="1403122"/>
                  <a:pt x="4433697" y="1388816"/>
                </a:cubicBezTo>
                <a:cubicBezTo>
                  <a:pt x="4537573" y="1460347"/>
                  <a:pt x="4558721" y="1498912"/>
                  <a:pt x="4556855" y="1600922"/>
                </a:cubicBezTo>
                <a:close/>
                <a:moveTo>
                  <a:pt x="4429343" y="1381352"/>
                </a:moveTo>
                <a:cubicBezTo>
                  <a:pt x="4396999" y="1359581"/>
                  <a:pt x="4357811" y="1334079"/>
                  <a:pt x="4308673" y="1303600"/>
                </a:cubicBezTo>
                <a:cubicBezTo>
                  <a:pt x="4286281" y="1289294"/>
                  <a:pt x="4262022" y="1274366"/>
                  <a:pt x="4235897" y="1257571"/>
                </a:cubicBezTo>
                <a:cubicBezTo>
                  <a:pt x="4224701" y="1250729"/>
                  <a:pt x="4212883" y="1243265"/>
                  <a:pt x="4200443" y="1236423"/>
                </a:cubicBezTo>
                <a:cubicBezTo>
                  <a:pt x="4230299" y="1161781"/>
                  <a:pt x="4257046" y="1089628"/>
                  <a:pt x="4269486" y="1043599"/>
                </a:cubicBezTo>
                <a:cubicBezTo>
                  <a:pt x="4271974" y="1033647"/>
                  <a:pt x="4276328" y="1022451"/>
                  <a:pt x="4281304" y="1009389"/>
                </a:cubicBezTo>
                <a:cubicBezTo>
                  <a:pt x="4364654" y="1059772"/>
                  <a:pt x="4429965" y="1114509"/>
                  <a:pt x="4480348" y="1166758"/>
                </a:cubicBezTo>
                <a:cubicBezTo>
                  <a:pt x="4450492" y="1246997"/>
                  <a:pt x="4438051" y="1317906"/>
                  <a:pt x="4429343" y="1381974"/>
                </a:cubicBezTo>
                <a:close/>
                <a:moveTo>
                  <a:pt x="4255802" y="1724080"/>
                </a:moveTo>
                <a:cubicBezTo>
                  <a:pt x="4265754" y="1707285"/>
                  <a:pt x="4275084" y="1692357"/>
                  <a:pt x="4281926" y="1682405"/>
                </a:cubicBezTo>
                <a:cubicBezTo>
                  <a:pt x="4299964" y="1700443"/>
                  <a:pt x="4316759" y="1719726"/>
                  <a:pt x="4331687" y="1739630"/>
                </a:cubicBezTo>
                <a:cubicBezTo>
                  <a:pt x="4332309" y="1740874"/>
                  <a:pt x="4333553" y="1742118"/>
                  <a:pt x="4334175" y="1743362"/>
                </a:cubicBezTo>
                <a:cubicBezTo>
                  <a:pt x="4320491" y="1743362"/>
                  <a:pt x="4296233" y="1740252"/>
                  <a:pt x="4255802" y="1724702"/>
                </a:cubicBezTo>
                <a:close/>
                <a:moveTo>
                  <a:pt x="4327333" y="1901975"/>
                </a:moveTo>
                <a:cubicBezTo>
                  <a:pt x="4323601" y="1913793"/>
                  <a:pt x="4317381" y="1928721"/>
                  <a:pt x="4309917" y="1945516"/>
                </a:cubicBezTo>
                <a:cubicBezTo>
                  <a:pt x="4283170" y="1929966"/>
                  <a:pt x="4260778" y="1915037"/>
                  <a:pt x="4243362" y="1902597"/>
                </a:cubicBezTo>
                <a:cubicBezTo>
                  <a:pt x="4273840" y="1904463"/>
                  <a:pt x="4302453" y="1904463"/>
                  <a:pt x="4327333" y="1901975"/>
                </a:cubicBezTo>
                <a:close/>
                <a:moveTo>
                  <a:pt x="4278816" y="1002547"/>
                </a:moveTo>
                <a:cubicBezTo>
                  <a:pt x="4269486" y="996948"/>
                  <a:pt x="4259534" y="991350"/>
                  <a:pt x="4249582" y="985752"/>
                </a:cubicBezTo>
                <a:cubicBezTo>
                  <a:pt x="4175562" y="944078"/>
                  <a:pt x="4090968" y="908623"/>
                  <a:pt x="4005753" y="877522"/>
                </a:cubicBezTo>
                <a:cubicBezTo>
                  <a:pt x="4026280" y="830249"/>
                  <a:pt x="4043696" y="788575"/>
                  <a:pt x="4054892" y="758096"/>
                </a:cubicBezTo>
                <a:cubicBezTo>
                  <a:pt x="4064844" y="731350"/>
                  <a:pt x="4081639" y="697139"/>
                  <a:pt x="4102787" y="659196"/>
                </a:cubicBezTo>
                <a:cubicBezTo>
                  <a:pt x="4203553" y="700249"/>
                  <a:pt x="4303075" y="748766"/>
                  <a:pt x="4381448" y="804747"/>
                </a:cubicBezTo>
                <a:cubicBezTo>
                  <a:pt x="4337907" y="881876"/>
                  <a:pt x="4299964" y="952164"/>
                  <a:pt x="4278816" y="1001925"/>
                </a:cubicBezTo>
                <a:close/>
                <a:moveTo>
                  <a:pt x="4085371" y="1543697"/>
                </a:moveTo>
                <a:cubicBezTo>
                  <a:pt x="4105275" y="1554271"/>
                  <a:pt x="4124557" y="1564845"/>
                  <a:pt x="4143218" y="1576663"/>
                </a:cubicBezTo>
                <a:cubicBezTo>
                  <a:pt x="4131399" y="1595323"/>
                  <a:pt x="4113361" y="1625802"/>
                  <a:pt x="4095945" y="1661879"/>
                </a:cubicBezTo>
                <a:cubicBezTo>
                  <a:pt x="4049916" y="1653792"/>
                  <a:pt x="4013217" y="1662501"/>
                  <a:pt x="3987715" y="1673697"/>
                </a:cubicBezTo>
                <a:cubicBezTo>
                  <a:pt x="4021926" y="1620204"/>
                  <a:pt x="4064844" y="1567333"/>
                  <a:pt x="4085371" y="1543697"/>
                </a:cubicBezTo>
                <a:close/>
                <a:moveTo>
                  <a:pt x="4060490" y="2009583"/>
                </a:moveTo>
                <a:cubicBezTo>
                  <a:pt x="4060490" y="2009583"/>
                  <a:pt x="4060490" y="2009583"/>
                  <a:pt x="4060490" y="2009583"/>
                </a:cubicBezTo>
                <a:cubicBezTo>
                  <a:pt x="3987093" y="1946138"/>
                  <a:pt x="3964078" y="1913793"/>
                  <a:pt x="3957236" y="1898865"/>
                </a:cubicBezTo>
                <a:lnTo>
                  <a:pt x="3957236" y="1898865"/>
                </a:lnTo>
                <a:cubicBezTo>
                  <a:pt x="3957236" y="1898865"/>
                  <a:pt x="3955992" y="1896377"/>
                  <a:pt x="3954748" y="1892645"/>
                </a:cubicBezTo>
                <a:cubicBezTo>
                  <a:pt x="3954126" y="1890157"/>
                  <a:pt x="3954126" y="1888913"/>
                  <a:pt x="3954748" y="1888291"/>
                </a:cubicBezTo>
                <a:cubicBezTo>
                  <a:pt x="3955992" y="1887047"/>
                  <a:pt x="3965322" y="1880205"/>
                  <a:pt x="4008241" y="1880827"/>
                </a:cubicBezTo>
                <a:cubicBezTo>
                  <a:pt x="4041208" y="1881449"/>
                  <a:pt x="4082260" y="1886425"/>
                  <a:pt x="4126423" y="1891401"/>
                </a:cubicBezTo>
                <a:cubicBezTo>
                  <a:pt x="4101543" y="1929966"/>
                  <a:pt x="4074797" y="1982837"/>
                  <a:pt x="4061734" y="2010205"/>
                </a:cubicBezTo>
                <a:close/>
                <a:moveTo>
                  <a:pt x="4134510" y="1847860"/>
                </a:moveTo>
                <a:cubicBezTo>
                  <a:pt x="4107141" y="1844750"/>
                  <a:pt x="4081017" y="1841640"/>
                  <a:pt x="4057380" y="1839152"/>
                </a:cubicBezTo>
                <a:cubicBezTo>
                  <a:pt x="4052404" y="1782549"/>
                  <a:pt x="4074174" y="1718482"/>
                  <a:pt x="4098433" y="1666233"/>
                </a:cubicBezTo>
                <a:cubicBezTo>
                  <a:pt x="4118959" y="1669965"/>
                  <a:pt x="4141973" y="1677429"/>
                  <a:pt x="4166232" y="1689247"/>
                </a:cubicBezTo>
                <a:cubicBezTo>
                  <a:pt x="4199199" y="1705419"/>
                  <a:pt x="4225945" y="1717238"/>
                  <a:pt x="4248960" y="1725946"/>
                </a:cubicBezTo>
                <a:cubicBezTo>
                  <a:pt x="4228434" y="1762644"/>
                  <a:pt x="4207285" y="1809917"/>
                  <a:pt x="4202309" y="1855324"/>
                </a:cubicBezTo>
                <a:cubicBezTo>
                  <a:pt x="4179294" y="1852836"/>
                  <a:pt x="4156280" y="1850348"/>
                  <a:pt x="4134510" y="1847860"/>
                </a:cubicBezTo>
                <a:close/>
                <a:moveTo>
                  <a:pt x="4457334" y="2014559"/>
                </a:moveTo>
                <a:cubicBezTo>
                  <a:pt x="4420635" y="2093554"/>
                  <a:pt x="4388290" y="2163842"/>
                  <a:pt x="4367764" y="2199919"/>
                </a:cubicBezTo>
                <a:cubicBezTo>
                  <a:pt x="4321113" y="2182502"/>
                  <a:pt x="4271352" y="2158866"/>
                  <a:pt x="4217237" y="2125899"/>
                </a:cubicBezTo>
                <a:cubicBezTo>
                  <a:pt x="4235897" y="2094798"/>
                  <a:pt x="4283170" y="2013937"/>
                  <a:pt x="4311783" y="1951736"/>
                </a:cubicBezTo>
                <a:cubicBezTo>
                  <a:pt x="4353457" y="1975372"/>
                  <a:pt x="4403841" y="1999009"/>
                  <a:pt x="4457955" y="2013315"/>
                </a:cubicBezTo>
                <a:cubicBezTo>
                  <a:pt x="4457955" y="2013315"/>
                  <a:pt x="4457955" y="2013937"/>
                  <a:pt x="4457334" y="2014559"/>
                </a:cubicBezTo>
                <a:close/>
                <a:moveTo>
                  <a:pt x="4597286" y="1734654"/>
                </a:moveTo>
                <a:cubicBezTo>
                  <a:pt x="4617812" y="1748960"/>
                  <a:pt x="4643937" y="1764510"/>
                  <a:pt x="4678147" y="1780061"/>
                </a:cubicBezTo>
                <a:cubicBezTo>
                  <a:pt x="4697430" y="1788769"/>
                  <a:pt x="4717956" y="1796233"/>
                  <a:pt x="4738483" y="1803075"/>
                </a:cubicBezTo>
                <a:cubicBezTo>
                  <a:pt x="4690588" y="1877717"/>
                  <a:pt x="4643315" y="1961066"/>
                  <a:pt x="4602262" y="2035085"/>
                </a:cubicBezTo>
                <a:cubicBezTo>
                  <a:pt x="4553123" y="2029487"/>
                  <a:pt x="4505851" y="2020779"/>
                  <a:pt x="4464175" y="2010205"/>
                </a:cubicBezTo>
                <a:cubicBezTo>
                  <a:pt x="4504606" y="1921879"/>
                  <a:pt x="4552501" y="1818626"/>
                  <a:pt x="4597286" y="1734654"/>
                </a:cubicBezTo>
                <a:close/>
                <a:moveTo>
                  <a:pt x="4678770" y="2226043"/>
                </a:moveTo>
                <a:cubicBezTo>
                  <a:pt x="4651401" y="2232885"/>
                  <a:pt x="4617812" y="2238483"/>
                  <a:pt x="4579248" y="2239105"/>
                </a:cubicBezTo>
                <a:cubicBezTo>
                  <a:pt x="4556233" y="2239105"/>
                  <a:pt x="4530731" y="2238483"/>
                  <a:pt x="4502740" y="2234751"/>
                </a:cubicBezTo>
                <a:cubicBezTo>
                  <a:pt x="4518913" y="2202406"/>
                  <a:pt x="4556855" y="2127765"/>
                  <a:pt x="4604750" y="2040061"/>
                </a:cubicBezTo>
                <a:cubicBezTo>
                  <a:pt x="4666329" y="2046904"/>
                  <a:pt x="4730397" y="2048148"/>
                  <a:pt x="4790110" y="2040684"/>
                </a:cubicBezTo>
                <a:cubicBezTo>
                  <a:pt x="4739726" y="2127143"/>
                  <a:pt x="4699296" y="2193076"/>
                  <a:pt x="4678770" y="2226665"/>
                </a:cubicBezTo>
                <a:close/>
                <a:moveTo>
                  <a:pt x="4887765" y="2013315"/>
                </a:moveTo>
                <a:cubicBezTo>
                  <a:pt x="4860397" y="2023267"/>
                  <a:pt x="4829918" y="2030731"/>
                  <a:pt x="4798196" y="2035085"/>
                </a:cubicBezTo>
                <a:cubicBezTo>
                  <a:pt x="4821210" y="1995899"/>
                  <a:pt x="4845469" y="1952980"/>
                  <a:pt x="4871593" y="1906329"/>
                </a:cubicBezTo>
                <a:cubicBezTo>
                  <a:pt x="4884033" y="1883937"/>
                  <a:pt x="4899583" y="1859056"/>
                  <a:pt x="4916378" y="1832310"/>
                </a:cubicBezTo>
                <a:cubicBezTo>
                  <a:pt x="4957430" y="1834798"/>
                  <a:pt x="4992885" y="1833554"/>
                  <a:pt x="5016522" y="1832310"/>
                </a:cubicBezTo>
                <a:cubicBezTo>
                  <a:pt x="4968627" y="1896999"/>
                  <a:pt x="4925086" y="1959200"/>
                  <a:pt x="4887765" y="2013315"/>
                </a:cubicBezTo>
                <a:close/>
                <a:moveTo>
                  <a:pt x="4914512" y="1827956"/>
                </a:moveTo>
                <a:cubicBezTo>
                  <a:pt x="4863507" y="1824846"/>
                  <a:pt x="4803794" y="1817381"/>
                  <a:pt x="4745325" y="1799965"/>
                </a:cubicBezTo>
                <a:cubicBezTo>
                  <a:pt x="4765229" y="1769487"/>
                  <a:pt x="4784511" y="1740252"/>
                  <a:pt x="4803794" y="1713506"/>
                </a:cubicBezTo>
                <a:cubicBezTo>
                  <a:pt x="4831162" y="1675563"/>
                  <a:pt x="4857909" y="1636998"/>
                  <a:pt x="4883411" y="1598433"/>
                </a:cubicBezTo>
                <a:cubicBezTo>
                  <a:pt x="4899583" y="1605898"/>
                  <a:pt x="4914512" y="1612740"/>
                  <a:pt x="4928818" y="1619582"/>
                </a:cubicBezTo>
                <a:lnTo>
                  <a:pt x="4935038" y="1622692"/>
                </a:lnTo>
                <a:cubicBezTo>
                  <a:pt x="4966761" y="1636998"/>
                  <a:pt x="5002215" y="1645706"/>
                  <a:pt x="5037048" y="1650682"/>
                </a:cubicBezTo>
                <a:cubicBezTo>
                  <a:pt x="4992263" y="1711640"/>
                  <a:pt x="4949344" y="1773219"/>
                  <a:pt x="4913890" y="1827956"/>
                </a:cubicBezTo>
                <a:close/>
                <a:moveTo>
                  <a:pt x="5157096" y="1651304"/>
                </a:moveTo>
                <a:cubicBezTo>
                  <a:pt x="5130972" y="1652549"/>
                  <a:pt x="5089919" y="1652549"/>
                  <a:pt x="5045134" y="1646950"/>
                </a:cubicBezTo>
                <a:cubicBezTo>
                  <a:pt x="5084943" y="1592835"/>
                  <a:pt x="5125374" y="1538720"/>
                  <a:pt x="5162694" y="1490203"/>
                </a:cubicBezTo>
                <a:cubicBezTo>
                  <a:pt x="5219298" y="1495802"/>
                  <a:pt x="5266570" y="1495180"/>
                  <a:pt x="5295183" y="1493936"/>
                </a:cubicBezTo>
                <a:cubicBezTo>
                  <a:pt x="5249154" y="1541830"/>
                  <a:pt x="5202503" y="1595323"/>
                  <a:pt x="5157096" y="1651304"/>
                </a:cubicBezTo>
                <a:close/>
                <a:moveTo>
                  <a:pt x="5077479" y="1267523"/>
                </a:moveTo>
                <a:cubicBezTo>
                  <a:pt x="5122886" y="1284940"/>
                  <a:pt x="5171402" y="1300490"/>
                  <a:pt x="5223029" y="1314174"/>
                </a:cubicBezTo>
                <a:cubicBezTo>
                  <a:pt x="5243556" y="1319772"/>
                  <a:pt x="5264082" y="1324748"/>
                  <a:pt x="5283365" y="1329103"/>
                </a:cubicBezTo>
                <a:cubicBezTo>
                  <a:pt x="5259106" y="1359581"/>
                  <a:pt x="5213699" y="1416806"/>
                  <a:pt x="5160206" y="1485849"/>
                </a:cubicBezTo>
                <a:cubicBezTo>
                  <a:pt x="5104847" y="1480251"/>
                  <a:pt x="5041402" y="1469055"/>
                  <a:pt x="4978579" y="1447285"/>
                </a:cubicBezTo>
                <a:cubicBezTo>
                  <a:pt x="5023364" y="1372021"/>
                  <a:pt x="5058819" y="1307332"/>
                  <a:pt x="5077479" y="1267523"/>
                </a:cubicBezTo>
                <a:close/>
                <a:moveTo>
                  <a:pt x="4882167" y="1592835"/>
                </a:moveTo>
                <a:cubicBezTo>
                  <a:pt x="4829296" y="1567955"/>
                  <a:pt x="4770827" y="1537476"/>
                  <a:pt x="4722932" y="1502644"/>
                </a:cubicBezTo>
                <a:cubicBezTo>
                  <a:pt x="4747191" y="1451017"/>
                  <a:pt x="4771449" y="1396280"/>
                  <a:pt x="4792598" y="1345897"/>
                </a:cubicBezTo>
                <a:cubicBezTo>
                  <a:pt x="4808148" y="1357715"/>
                  <a:pt x="4825564" y="1370777"/>
                  <a:pt x="4845469" y="1385084"/>
                </a:cubicBezTo>
                <a:cubicBezTo>
                  <a:pt x="4885277" y="1413074"/>
                  <a:pt x="4928196" y="1434222"/>
                  <a:pt x="4972359" y="1449773"/>
                </a:cubicBezTo>
                <a:cubicBezTo>
                  <a:pt x="4944990" y="1495180"/>
                  <a:pt x="4914512" y="1544319"/>
                  <a:pt x="4882167" y="1593457"/>
                </a:cubicBezTo>
                <a:close/>
                <a:moveTo>
                  <a:pt x="4863507" y="1155561"/>
                </a:moveTo>
                <a:cubicBezTo>
                  <a:pt x="4851067" y="1189150"/>
                  <a:pt x="4824320" y="1258815"/>
                  <a:pt x="4790731" y="1338433"/>
                </a:cubicBezTo>
                <a:cubicBezTo>
                  <a:pt x="4720444" y="1282452"/>
                  <a:pt x="4701784" y="1250729"/>
                  <a:pt x="4698674" y="1233935"/>
                </a:cubicBezTo>
                <a:cubicBezTo>
                  <a:pt x="4700540" y="1228337"/>
                  <a:pt x="4702406" y="1222739"/>
                  <a:pt x="4703650" y="1217763"/>
                </a:cubicBezTo>
                <a:lnTo>
                  <a:pt x="4709870" y="1198480"/>
                </a:lnTo>
                <a:cubicBezTo>
                  <a:pt x="4732884" y="1126327"/>
                  <a:pt x="4752167" y="1087140"/>
                  <a:pt x="4763985" y="1067858"/>
                </a:cubicBezTo>
                <a:cubicBezTo>
                  <a:pt x="4792598" y="1098958"/>
                  <a:pt x="4825564" y="1128193"/>
                  <a:pt x="4863507" y="1154939"/>
                </a:cubicBezTo>
                <a:close/>
                <a:moveTo>
                  <a:pt x="4777047" y="554698"/>
                </a:moveTo>
                <a:cubicBezTo>
                  <a:pt x="4781402" y="562163"/>
                  <a:pt x="4785133" y="569005"/>
                  <a:pt x="4787622" y="574603"/>
                </a:cubicBezTo>
                <a:cubicBezTo>
                  <a:pt x="4865373" y="731972"/>
                  <a:pt x="4818100" y="898049"/>
                  <a:pt x="4783890" y="982642"/>
                </a:cubicBezTo>
                <a:cubicBezTo>
                  <a:pt x="4772693" y="940967"/>
                  <a:pt x="4745325" y="866326"/>
                  <a:pt x="4676281" y="750632"/>
                </a:cubicBezTo>
                <a:cubicBezTo>
                  <a:pt x="4720444" y="662928"/>
                  <a:pt x="4758387" y="590775"/>
                  <a:pt x="4777047" y="554698"/>
                </a:cubicBezTo>
                <a:close/>
                <a:moveTo>
                  <a:pt x="4670683" y="750632"/>
                </a:moveTo>
                <a:cubicBezTo>
                  <a:pt x="4633985" y="823407"/>
                  <a:pt x="4593554" y="906135"/>
                  <a:pt x="4556855" y="986374"/>
                </a:cubicBezTo>
                <a:cubicBezTo>
                  <a:pt x="4538195" y="960872"/>
                  <a:pt x="4517668" y="933503"/>
                  <a:pt x="4494032" y="903647"/>
                </a:cubicBezTo>
                <a:cubicBezTo>
                  <a:pt x="4466042" y="868192"/>
                  <a:pt x="4429343" y="835226"/>
                  <a:pt x="4386424" y="804125"/>
                </a:cubicBezTo>
                <a:cubicBezTo>
                  <a:pt x="4400730" y="779244"/>
                  <a:pt x="4415659" y="753120"/>
                  <a:pt x="4430587" y="726995"/>
                </a:cubicBezTo>
                <a:cubicBezTo>
                  <a:pt x="4460443" y="674125"/>
                  <a:pt x="4490922" y="620632"/>
                  <a:pt x="4518291" y="570249"/>
                </a:cubicBezTo>
                <a:cubicBezTo>
                  <a:pt x="4562453" y="603215"/>
                  <a:pt x="4599152" y="638670"/>
                  <a:pt x="4623411" y="675991"/>
                </a:cubicBezTo>
                <a:cubicBezTo>
                  <a:pt x="4640827" y="702737"/>
                  <a:pt x="4656377" y="726995"/>
                  <a:pt x="4670061" y="750632"/>
                </a:cubicBezTo>
                <a:close/>
                <a:moveTo>
                  <a:pt x="4366520" y="248047"/>
                </a:moveTo>
                <a:cubicBezTo>
                  <a:pt x="4436807" y="275415"/>
                  <a:pt x="4500874" y="307138"/>
                  <a:pt x="4558721" y="343836"/>
                </a:cubicBezTo>
                <a:cubicBezTo>
                  <a:pt x="4575515" y="354411"/>
                  <a:pt x="4591066" y="364985"/>
                  <a:pt x="4605372" y="375559"/>
                </a:cubicBezTo>
                <a:cubicBezTo>
                  <a:pt x="4593554" y="419100"/>
                  <a:pt x="4559344" y="486899"/>
                  <a:pt x="4517668" y="564029"/>
                </a:cubicBezTo>
                <a:cubicBezTo>
                  <a:pt x="4441161" y="508048"/>
                  <a:pt x="4344127" y="459531"/>
                  <a:pt x="4250204" y="420344"/>
                </a:cubicBezTo>
                <a:cubicBezTo>
                  <a:pt x="4302453" y="340726"/>
                  <a:pt x="4348482" y="273549"/>
                  <a:pt x="4366520" y="248047"/>
                </a:cubicBezTo>
                <a:close/>
                <a:moveTo>
                  <a:pt x="4100921" y="653598"/>
                </a:moveTo>
                <a:cubicBezTo>
                  <a:pt x="4054270" y="634938"/>
                  <a:pt x="4008863" y="618144"/>
                  <a:pt x="3965944" y="603837"/>
                </a:cubicBezTo>
                <a:cubicBezTo>
                  <a:pt x="3940442" y="595129"/>
                  <a:pt x="3914939" y="587043"/>
                  <a:pt x="3890681" y="579579"/>
                </a:cubicBezTo>
                <a:cubicBezTo>
                  <a:pt x="3938576" y="495607"/>
                  <a:pt x="3983983" y="412880"/>
                  <a:pt x="4021303" y="343214"/>
                </a:cubicBezTo>
                <a:cubicBezTo>
                  <a:pt x="4090347" y="364985"/>
                  <a:pt x="4167476" y="391731"/>
                  <a:pt x="4243362" y="422832"/>
                </a:cubicBezTo>
                <a:cubicBezTo>
                  <a:pt x="4194223" y="497473"/>
                  <a:pt x="4140730" y="582689"/>
                  <a:pt x="4100921" y="654220"/>
                </a:cubicBezTo>
                <a:close/>
                <a:moveTo>
                  <a:pt x="3906853" y="136085"/>
                </a:moveTo>
                <a:cubicBezTo>
                  <a:pt x="3970920" y="146659"/>
                  <a:pt x="4061734" y="165319"/>
                  <a:pt x="4104031" y="173405"/>
                </a:cubicBezTo>
                <a:cubicBezTo>
                  <a:pt x="4089102" y="203262"/>
                  <a:pt x="4058624" y="262353"/>
                  <a:pt x="4018815" y="336994"/>
                </a:cubicBezTo>
                <a:cubicBezTo>
                  <a:pt x="3924270" y="307760"/>
                  <a:pt x="3844652" y="287233"/>
                  <a:pt x="3804221" y="277281"/>
                </a:cubicBezTo>
                <a:lnTo>
                  <a:pt x="3906231" y="135463"/>
                </a:lnTo>
                <a:close/>
                <a:moveTo>
                  <a:pt x="3633790" y="514268"/>
                </a:moveTo>
                <a:cubicBezTo>
                  <a:pt x="3684795" y="526086"/>
                  <a:pt x="3777475" y="549100"/>
                  <a:pt x="3884461" y="582067"/>
                </a:cubicBezTo>
                <a:cubicBezTo>
                  <a:pt x="3841542" y="657330"/>
                  <a:pt x="3796135" y="733216"/>
                  <a:pt x="3751972" y="800393"/>
                </a:cubicBezTo>
                <a:cubicBezTo>
                  <a:pt x="3646853" y="773646"/>
                  <a:pt x="3521828" y="764938"/>
                  <a:pt x="3457139" y="758096"/>
                </a:cubicBezTo>
                <a:lnTo>
                  <a:pt x="3633790" y="513646"/>
                </a:lnTo>
                <a:close/>
                <a:moveTo>
                  <a:pt x="3266804" y="1021829"/>
                </a:moveTo>
                <a:cubicBezTo>
                  <a:pt x="3318430" y="1027427"/>
                  <a:pt x="3426039" y="1039867"/>
                  <a:pt x="3553551" y="1060394"/>
                </a:cubicBezTo>
                <a:cubicBezTo>
                  <a:pt x="3460871" y="1178576"/>
                  <a:pt x="3410488" y="1265035"/>
                  <a:pt x="3391206" y="1302356"/>
                </a:cubicBezTo>
                <a:cubicBezTo>
                  <a:pt x="3282976" y="1287428"/>
                  <a:pt x="3146755" y="1281830"/>
                  <a:pt x="3081444" y="1278720"/>
                </a:cubicBezTo>
                <a:lnTo>
                  <a:pt x="3266804" y="1021829"/>
                </a:lnTo>
                <a:close/>
                <a:moveTo>
                  <a:pt x="2882401" y="1577907"/>
                </a:moveTo>
                <a:cubicBezTo>
                  <a:pt x="2899195" y="1555515"/>
                  <a:pt x="2913501" y="1536232"/>
                  <a:pt x="2925319" y="1520060"/>
                </a:cubicBezTo>
                <a:cubicBezTo>
                  <a:pt x="2949578" y="1488337"/>
                  <a:pt x="2963262" y="1469677"/>
                  <a:pt x="2963262" y="1469677"/>
                </a:cubicBezTo>
                <a:cubicBezTo>
                  <a:pt x="2963262" y="1469677"/>
                  <a:pt x="2950200" y="1488337"/>
                  <a:pt x="2927807" y="1521304"/>
                </a:cubicBezTo>
                <a:cubicBezTo>
                  <a:pt x="2916611" y="1537476"/>
                  <a:pt x="2902305" y="1557381"/>
                  <a:pt x="2886755" y="1580395"/>
                </a:cubicBezTo>
                <a:cubicBezTo>
                  <a:pt x="2876181" y="1595323"/>
                  <a:pt x="2864362" y="1612118"/>
                  <a:pt x="2852544" y="1629534"/>
                </a:cubicBezTo>
                <a:lnTo>
                  <a:pt x="2848190" y="1623936"/>
                </a:lnTo>
                <a:cubicBezTo>
                  <a:pt x="2860630" y="1607142"/>
                  <a:pt x="2871826" y="1591591"/>
                  <a:pt x="2883023" y="1577285"/>
                </a:cubicBezTo>
                <a:close/>
                <a:moveTo>
                  <a:pt x="2129145" y="758718"/>
                </a:moveTo>
                <a:cubicBezTo>
                  <a:pt x="2064456" y="764938"/>
                  <a:pt x="1940053" y="773646"/>
                  <a:pt x="1834311" y="801015"/>
                </a:cubicBezTo>
                <a:cubicBezTo>
                  <a:pt x="1790149" y="733216"/>
                  <a:pt x="1744742" y="657952"/>
                  <a:pt x="1701823" y="582689"/>
                </a:cubicBezTo>
                <a:cubicBezTo>
                  <a:pt x="1808809" y="549722"/>
                  <a:pt x="1901489" y="526708"/>
                  <a:pt x="1952494" y="514890"/>
                </a:cubicBezTo>
                <a:lnTo>
                  <a:pt x="2129145" y="759340"/>
                </a:lnTo>
                <a:close/>
                <a:moveTo>
                  <a:pt x="1678809" y="136085"/>
                </a:moveTo>
                <a:lnTo>
                  <a:pt x="1780818" y="277903"/>
                </a:lnTo>
                <a:cubicBezTo>
                  <a:pt x="1740388" y="287855"/>
                  <a:pt x="1660770" y="307760"/>
                  <a:pt x="1566225" y="337616"/>
                </a:cubicBezTo>
                <a:cubicBezTo>
                  <a:pt x="1526416" y="262975"/>
                  <a:pt x="1495937" y="203884"/>
                  <a:pt x="1481009" y="174027"/>
                </a:cubicBezTo>
                <a:cubicBezTo>
                  <a:pt x="1523928" y="165319"/>
                  <a:pt x="1614741" y="147281"/>
                  <a:pt x="1678187" y="136707"/>
                </a:cubicBezTo>
                <a:close/>
                <a:moveTo>
                  <a:pt x="1564359" y="342592"/>
                </a:moveTo>
                <a:cubicBezTo>
                  <a:pt x="1601679" y="412880"/>
                  <a:pt x="1647086" y="495607"/>
                  <a:pt x="1694981" y="578957"/>
                </a:cubicBezTo>
                <a:cubicBezTo>
                  <a:pt x="1670101" y="586421"/>
                  <a:pt x="1645220" y="594507"/>
                  <a:pt x="1619718" y="603215"/>
                </a:cubicBezTo>
                <a:cubicBezTo>
                  <a:pt x="1577421" y="617522"/>
                  <a:pt x="1531392" y="634316"/>
                  <a:pt x="1484741" y="652976"/>
                </a:cubicBezTo>
                <a:cubicBezTo>
                  <a:pt x="1444932" y="581445"/>
                  <a:pt x="1391439" y="496229"/>
                  <a:pt x="1342301" y="421588"/>
                </a:cubicBezTo>
                <a:cubicBezTo>
                  <a:pt x="1418186" y="390487"/>
                  <a:pt x="1495315" y="363741"/>
                  <a:pt x="1564359" y="341970"/>
                </a:cubicBezTo>
                <a:close/>
                <a:moveTo>
                  <a:pt x="948567" y="1416184"/>
                </a:moveTo>
                <a:cubicBezTo>
                  <a:pt x="976558" y="1493314"/>
                  <a:pt x="1011390" y="1577285"/>
                  <a:pt x="1052443" y="1655036"/>
                </a:cubicBezTo>
                <a:cubicBezTo>
                  <a:pt x="1047467" y="1671209"/>
                  <a:pt x="1033161" y="1697333"/>
                  <a:pt x="990864" y="1727812"/>
                </a:cubicBezTo>
                <a:cubicBezTo>
                  <a:pt x="975936" y="1699821"/>
                  <a:pt x="961630" y="1674319"/>
                  <a:pt x="947323" y="1651926"/>
                </a:cubicBezTo>
                <a:cubicBezTo>
                  <a:pt x="921821" y="1611496"/>
                  <a:pt x="895074" y="1559247"/>
                  <a:pt x="868328" y="1503888"/>
                </a:cubicBezTo>
                <a:cubicBezTo>
                  <a:pt x="871438" y="1502022"/>
                  <a:pt x="873926" y="1499534"/>
                  <a:pt x="877036" y="1497668"/>
                </a:cubicBezTo>
                <a:cubicBezTo>
                  <a:pt x="908759" y="1472787"/>
                  <a:pt x="934261" y="1446041"/>
                  <a:pt x="948567" y="1416184"/>
                </a:cubicBezTo>
                <a:close/>
                <a:moveTo>
                  <a:pt x="893830" y="1240777"/>
                </a:moveTo>
                <a:cubicBezTo>
                  <a:pt x="893830" y="1236423"/>
                  <a:pt x="898184" y="1174844"/>
                  <a:pt x="1028185" y="994460"/>
                </a:cubicBezTo>
                <a:cubicBezTo>
                  <a:pt x="1053065" y="1049197"/>
                  <a:pt x="1076080" y="1102068"/>
                  <a:pt x="1095362" y="1149963"/>
                </a:cubicBezTo>
                <a:cubicBezTo>
                  <a:pt x="1097228" y="1154939"/>
                  <a:pt x="1099094" y="1159915"/>
                  <a:pt x="1100960" y="1164892"/>
                </a:cubicBezTo>
                <a:cubicBezTo>
                  <a:pt x="996462" y="1272500"/>
                  <a:pt x="954165" y="1368911"/>
                  <a:pt x="944835" y="1392548"/>
                </a:cubicBezTo>
                <a:cubicBezTo>
                  <a:pt x="924309" y="1334701"/>
                  <a:pt x="906893" y="1281830"/>
                  <a:pt x="893830" y="1240155"/>
                </a:cubicBezTo>
                <a:close/>
                <a:moveTo>
                  <a:pt x="908137" y="1780061"/>
                </a:moveTo>
                <a:cubicBezTo>
                  <a:pt x="942347" y="1764510"/>
                  <a:pt x="968472" y="1748960"/>
                  <a:pt x="988998" y="1734654"/>
                </a:cubicBezTo>
                <a:cubicBezTo>
                  <a:pt x="1033783" y="1818626"/>
                  <a:pt x="1081056" y="1921879"/>
                  <a:pt x="1122109" y="2010205"/>
                </a:cubicBezTo>
                <a:cubicBezTo>
                  <a:pt x="1080434" y="2020779"/>
                  <a:pt x="1033161" y="2029487"/>
                  <a:pt x="984022" y="2035085"/>
                </a:cubicBezTo>
                <a:cubicBezTo>
                  <a:pt x="943591" y="1961066"/>
                  <a:pt x="895696" y="1877717"/>
                  <a:pt x="847801" y="1803075"/>
                </a:cubicBezTo>
                <a:cubicBezTo>
                  <a:pt x="868328" y="1796855"/>
                  <a:pt x="888854" y="1789391"/>
                  <a:pt x="908137" y="1780061"/>
                </a:cubicBezTo>
                <a:close/>
                <a:moveTo>
                  <a:pt x="1056797" y="1655036"/>
                </a:moveTo>
                <a:lnTo>
                  <a:pt x="1053687" y="1648816"/>
                </a:lnTo>
                <a:cubicBezTo>
                  <a:pt x="1045601" y="1633266"/>
                  <a:pt x="1037515" y="1617094"/>
                  <a:pt x="1030051" y="1601543"/>
                </a:cubicBezTo>
                <a:cubicBezTo>
                  <a:pt x="1027563" y="1499534"/>
                  <a:pt x="1049333" y="1460969"/>
                  <a:pt x="1153209" y="1389438"/>
                </a:cubicBezTo>
                <a:cubicBezTo>
                  <a:pt x="1155075" y="1403744"/>
                  <a:pt x="1156941" y="1418050"/>
                  <a:pt x="1158185" y="1431734"/>
                </a:cubicBezTo>
                <a:cubicBezTo>
                  <a:pt x="1169381" y="1525658"/>
                  <a:pt x="1179333" y="1607764"/>
                  <a:pt x="1233449" y="1694845"/>
                </a:cubicBezTo>
                <a:cubicBezTo>
                  <a:pt x="1228472" y="1701065"/>
                  <a:pt x="1223496" y="1707285"/>
                  <a:pt x="1219142" y="1713506"/>
                </a:cubicBezTo>
                <a:cubicBezTo>
                  <a:pt x="1186176" y="1757668"/>
                  <a:pt x="1169381" y="1792501"/>
                  <a:pt x="1166893" y="1821114"/>
                </a:cubicBezTo>
                <a:cubicBezTo>
                  <a:pt x="1126463" y="1775085"/>
                  <a:pt x="1089764" y="1717238"/>
                  <a:pt x="1056797" y="1655036"/>
                </a:cubicBezTo>
                <a:close/>
                <a:moveTo>
                  <a:pt x="1276989" y="1303600"/>
                </a:moveTo>
                <a:cubicBezTo>
                  <a:pt x="1228472" y="1334701"/>
                  <a:pt x="1188664" y="1359581"/>
                  <a:pt x="1156319" y="1381352"/>
                </a:cubicBezTo>
                <a:cubicBezTo>
                  <a:pt x="1147611" y="1317284"/>
                  <a:pt x="1135171" y="1246997"/>
                  <a:pt x="1105314" y="1166136"/>
                </a:cubicBezTo>
                <a:cubicBezTo>
                  <a:pt x="1156319" y="1113887"/>
                  <a:pt x="1221630" y="1059150"/>
                  <a:pt x="1304358" y="1008767"/>
                </a:cubicBezTo>
                <a:cubicBezTo>
                  <a:pt x="1309956" y="1021829"/>
                  <a:pt x="1313688" y="1033025"/>
                  <a:pt x="1316176" y="1042977"/>
                </a:cubicBezTo>
                <a:cubicBezTo>
                  <a:pt x="1328616" y="1089006"/>
                  <a:pt x="1355363" y="1161781"/>
                  <a:pt x="1385219" y="1235801"/>
                </a:cubicBezTo>
                <a:cubicBezTo>
                  <a:pt x="1372779" y="1242643"/>
                  <a:pt x="1360961" y="1249485"/>
                  <a:pt x="1349765" y="1256949"/>
                </a:cubicBezTo>
                <a:cubicBezTo>
                  <a:pt x="1323640" y="1273744"/>
                  <a:pt x="1299382" y="1289294"/>
                  <a:pt x="1276989" y="1302978"/>
                </a:cubicBezTo>
                <a:close/>
                <a:moveTo>
                  <a:pt x="1330482" y="1724080"/>
                </a:moveTo>
                <a:cubicBezTo>
                  <a:pt x="1290052" y="1739630"/>
                  <a:pt x="1265793" y="1743362"/>
                  <a:pt x="1252109" y="1742740"/>
                </a:cubicBezTo>
                <a:cubicBezTo>
                  <a:pt x="1252731" y="1741496"/>
                  <a:pt x="1253975" y="1740252"/>
                  <a:pt x="1254597" y="1739008"/>
                </a:cubicBezTo>
                <a:cubicBezTo>
                  <a:pt x="1269525" y="1719104"/>
                  <a:pt x="1286320" y="1699821"/>
                  <a:pt x="1304358" y="1681783"/>
                </a:cubicBezTo>
                <a:cubicBezTo>
                  <a:pt x="1311200" y="1691735"/>
                  <a:pt x="1320530" y="1706663"/>
                  <a:pt x="1330482" y="1723458"/>
                </a:cubicBezTo>
                <a:close/>
                <a:moveTo>
                  <a:pt x="1336080" y="985752"/>
                </a:moveTo>
                <a:cubicBezTo>
                  <a:pt x="1326128" y="991350"/>
                  <a:pt x="1316176" y="996948"/>
                  <a:pt x="1306846" y="1002547"/>
                </a:cubicBezTo>
                <a:cubicBezTo>
                  <a:pt x="1285697" y="952164"/>
                  <a:pt x="1247755" y="882498"/>
                  <a:pt x="1204214" y="805369"/>
                </a:cubicBezTo>
                <a:cubicBezTo>
                  <a:pt x="1282587" y="749388"/>
                  <a:pt x="1382109" y="700871"/>
                  <a:pt x="1482875" y="659818"/>
                </a:cubicBezTo>
                <a:cubicBezTo>
                  <a:pt x="1504023" y="697761"/>
                  <a:pt x="1520818" y="731972"/>
                  <a:pt x="1530770" y="758718"/>
                </a:cubicBezTo>
                <a:cubicBezTo>
                  <a:pt x="1541966" y="789197"/>
                  <a:pt x="1559382" y="830871"/>
                  <a:pt x="1579909" y="878144"/>
                </a:cubicBezTo>
                <a:cubicBezTo>
                  <a:pt x="1494693" y="908623"/>
                  <a:pt x="1410100" y="944699"/>
                  <a:pt x="1336080" y="986374"/>
                </a:cubicBezTo>
                <a:close/>
                <a:moveTo>
                  <a:pt x="1027563" y="343214"/>
                </a:moveTo>
                <a:cubicBezTo>
                  <a:pt x="1085410" y="306516"/>
                  <a:pt x="1149477" y="274793"/>
                  <a:pt x="1219764" y="247425"/>
                </a:cubicBezTo>
                <a:cubicBezTo>
                  <a:pt x="1237181" y="272927"/>
                  <a:pt x="1283831" y="340104"/>
                  <a:pt x="1336080" y="419722"/>
                </a:cubicBezTo>
                <a:cubicBezTo>
                  <a:pt x="1242157" y="458909"/>
                  <a:pt x="1144501" y="507425"/>
                  <a:pt x="1068616" y="563407"/>
                </a:cubicBezTo>
                <a:cubicBezTo>
                  <a:pt x="1026941" y="486277"/>
                  <a:pt x="992730" y="418478"/>
                  <a:pt x="980912" y="374937"/>
                </a:cubicBezTo>
                <a:cubicBezTo>
                  <a:pt x="995218" y="364363"/>
                  <a:pt x="1010768" y="353789"/>
                  <a:pt x="1027563" y="343214"/>
                </a:cubicBezTo>
                <a:close/>
                <a:moveTo>
                  <a:pt x="961630" y="675991"/>
                </a:moveTo>
                <a:cubicBezTo>
                  <a:pt x="985888" y="638670"/>
                  <a:pt x="1022587" y="603215"/>
                  <a:pt x="1066749" y="570249"/>
                </a:cubicBezTo>
                <a:cubicBezTo>
                  <a:pt x="1094118" y="620010"/>
                  <a:pt x="1124597" y="674125"/>
                  <a:pt x="1154453" y="726995"/>
                </a:cubicBezTo>
                <a:cubicBezTo>
                  <a:pt x="1169381" y="753120"/>
                  <a:pt x="1184310" y="779244"/>
                  <a:pt x="1198616" y="804125"/>
                </a:cubicBezTo>
                <a:cubicBezTo>
                  <a:pt x="1155697" y="834603"/>
                  <a:pt x="1118998" y="868192"/>
                  <a:pt x="1091008" y="903647"/>
                </a:cubicBezTo>
                <a:cubicBezTo>
                  <a:pt x="1067372" y="933503"/>
                  <a:pt x="1046845" y="960872"/>
                  <a:pt x="1028185" y="986374"/>
                </a:cubicBezTo>
                <a:cubicBezTo>
                  <a:pt x="991486" y="906135"/>
                  <a:pt x="951055" y="823407"/>
                  <a:pt x="914357" y="750632"/>
                </a:cubicBezTo>
                <a:cubicBezTo>
                  <a:pt x="928041" y="727618"/>
                  <a:pt x="943591" y="702737"/>
                  <a:pt x="961008" y="675991"/>
                </a:cubicBezTo>
                <a:close/>
                <a:moveTo>
                  <a:pt x="798663" y="573981"/>
                </a:moveTo>
                <a:cubicBezTo>
                  <a:pt x="801151" y="568383"/>
                  <a:pt x="804883" y="562163"/>
                  <a:pt x="809237" y="554076"/>
                </a:cubicBezTo>
                <a:cubicBezTo>
                  <a:pt x="827897" y="589531"/>
                  <a:pt x="865840" y="662306"/>
                  <a:pt x="910003" y="750010"/>
                </a:cubicBezTo>
                <a:cubicBezTo>
                  <a:pt x="840959" y="865704"/>
                  <a:pt x="813591" y="940345"/>
                  <a:pt x="802395" y="982020"/>
                </a:cubicBezTo>
                <a:cubicBezTo>
                  <a:pt x="767562" y="898049"/>
                  <a:pt x="720289" y="731350"/>
                  <a:pt x="798663" y="573981"/>
                </a:cubicBezTo>
                <a:close/>
                <a:moveTo>
                  <a:pt x="821677" y="1068480"/>
                </a:moveTo>
                <a:cubicBezTo>
                  <a:pt x="833495" y="1088384"/>
                  <a:pt x="852778" y="1126949"/>
                  <a:pt x="875792" y="1199102"/>
                </a:cubicBezTo>
                <a:lnTo>
                  <a:pt x="882012" y="1218384"/>
                </a:lnTo>
                <a:cubicBezTo>
                  <a:pt x="883878" y="1223361"/>
                  <a:pt x="885122" y="1228959"/>
                  <a:pt x="886988" y="1234557"/>
                </a:cubicBezTo>
                <a:cubicBezTo>
                  <a:pt x="883878" y="1251351"/>
                  <a:pt x="865218" y="1283074"/>
                  <a:pt x="794930" y="1339055"/>
                </a:cubicBezTo>
                <a:cubicBezTo>
                  <a:pt x="761342" y="1259437"/>
                  <a:pt x="734595" y="1189772"/>
                  <a:pt x="722155" y="1156183"/>
                </a:cubicBezTo>
                <a:cubicBezTo>
                  <a:pt x="760098" y="1129437"/>
                  <a:pt x="793064" y="1100202"/>
                  <a:pt x="821677" y="1069102"/>
                </a:cubicBezTo>
                <a:close/>
                <a:moveTo>
                  <a:pt x="740193" y="1385084"/>
                </a:moveTo>
                <a:cubicBezTo>
                  <a:pt x="760098" y="1370777"/>
                  <a:pt x="778136" y="1357715"/>
                  <a:pt x="793064" y="1345897"/>
                </a:cubicBezTo>
                <a:cubicBezTo>
                  <a:pt x="814213" y="1396280"/>
                  <a:pt x="838471" y="1451017"/>
                  <a:pt x="862730" y="1502644"/>
                </a:cubicBezTo>
                <a:cubicBezTo>
                  <a:pt x="815457" y="1537476"/>
                  <a:pt x="756366" y="1567955"/>
                  <a:pt x="703495" y="1592835"/>
                </a:cubicBezTo>
                <a:cubicBezTo>
                  <a:pt x="671150" y="1543697"/>
                  <a:pt x="640672" y="1494558"/>
                  <a:pt x="613303" y="1449151"/>
                </a:cubicBezTo>
                <a:cubicBezTo>
                  <a:pt x="656844" y="1433600"/>
                  <a:pt x="700385" y="1412452"/>
                  <a:pt x="739572" y="1384462"/>
                </a:cubicBezTo>
                <a:close/>
                <a:moveTo>
                  <a:pt x="362633" y="1314174"/>
                </a:moveTo>
                <a:cubicBezTo>
                  <a:pt x="414260" y="1300490"/>
                  <a:pt x="462776" y="1284940"/>
                  <a:pt x="508183" y="1267523"/>
                </a:cubicBezTo>
                <a:cubicBezTo>
                  <a:pt x="526844" y="1307332"/>
                  <a:pt x="561676" y="1372021"/>
                  <a:pt x="607083" y="1447285"/>
                </a:cubicBezTo>
                <a:cubicBezTo>
                  <a:pt x="544260" y="1469677"/>
                  <a:pt x="480193" y="1480873"/>
                  <a:pt x="425456" y="1485849"/>
                </a:cubicBezTo>
                <a:cubicBezTo>
                  <a:pt x="372585" y="1416806"/>
                  <a:pt x="326556" y="1359581"/>
                  <a:pt x="302298" y="1329103"/>
                </a:cubicBezTo>
                <a:cubicBezTo>
                  <a:pt x="321580" y="1324748"/>
                  <a:pt x="342106" y="1319772"/>
                  <a:pt x="362633" y="1314174"/>
                </a:cubicBezTo>
                <a:close/>
                <a:moveTo>
                  <a:pt x="429188" y="1651304"/>
                </a:moveTo>
                <a:cubicBezTo>
                  <a:pt x="383781" y="1595945"/>
                  <a:pt x="337130" y="1541830"/>
                  <a:pt x="291101" y="1493936"/>
                </a:cubicBezTo>
                <a:cubicBezTo>
                  <a:pt x="319714" y="1495180"/>
                  <a:pt x="366987" y="1495802"/>
                  <a:pt x="423590" y="1490203"/>
                </a:cubicBezTo>
                <a:cubicBezTo>
                  <a:pt x="460910" y="1538720"/>
                  <a:pt x="501341" y="1592213"/>
                  <a:pt x="541150" y="1646950"/>
                </a:cubicBezTo>
                <a:cubicBezTo>
                  <a:pt x="496987" y="1652549"/>
                  <a:pt x="455312" y="1652549"/>
                  <a:pt x="429188" y="1651304"/>
                </a:cubicBezTo>
                <a:close/>
                <a:moveTo>
                  <a:pt x="650624" y="1622692"/>
                </a:moveTo>
                <a:lnTo>
                  <a:pt x="656844" y="1619582"/>
                </a:lnTo>
                <a:cubicBezTo>
                  <a:pt x="671150" y="1613362"/>
                  <a:pt x="686701" y="1605898"/>
                  <a:pt x="702251" y="1598433"/>
                </a:cubicBezTo>
                <a:cubicBezTo>
                  <a:pt x="727753" y="1636998"/>
                  <a:pt x="754500" y="1675563"/>
                  <a:pt x="781868" y="1713506"/>
                </a:cubicBezTo>
                <a:cubicBezTo>
                  <a:pt x="801151" y="1740252"/>
                  <a:pt x="821055" y="1769487"/>
                  <a:pt x="840337" y="1799965"/>
                </a:cubicBezTo>
                <a:cubicBezTo>
                  <a:pt x="781868" y="1817381"/>
                  <a:pt x="722155" y="1824846"/>
                  <a:pt x="671150" y="1827956"/>
                </a:cubicBezTo>
                <a:cubicBezTo>
                  <a:pt x="635696" y="1773219"/>
                  <a:pt x="592777" y="1711640"/>
                  <a:pt x="547992" y="1650682"/>
                </a:cubicBezTo>
                <a:cubicBezTo>
                  <a:pt x="582203" y="1645706"/>
                  <a:pt x="618279" y="1637620"/>
                  <a:pt x="650002" y="1622692"/>
                </a:cubicBezTo>
                <a:close/>
                <a:moveTo>
                  <a:pt x="698519" y="2013315"/>
                </a:moveTo>
                <a:cubicBezTo>
                  <a:pt x="661198" y="1959200"/>
                  <a:pt x="617657" y="1896999"/>
                  <a:pt x="569762" y="1832310"/>
                </a:cubicBezTo>
                <a:cubicBezTo>
                  <a:pt x="593399" y="1833554"/>
                  <a:pt x="628232" y="1834176"/>
                  <a:pt x="669906" y="1832310"/>
                </a:cubicBezTo>
                <a:cubicBezTo>
                  <a:pt x="687323" y="1859056"/>
                  <a:pt x="702251" y="1883937"/>
                  <a:pt x="714691" y="1906329"/>
                </a:cubicBezTo>
                <a:cubicBezTo>
                  <a:pt x="740816" y="1952358"/>
                  <a:pt x="765074" y="1995899"/>
                  <a:pt x="788088" y="2035085"/>
                </a:cubicBezTo>
                <a:cubicBezTo>
                  <a:pt x="756366" y="2030731"/>
                  <a:pt x="725887" y="2023889"/>
                  <a:pt x="698519" y="2013315"/>
                </a:cubicBezTo>
                <a:close/>
                <a:moveTo>
                  <a:pt x="1082922" y="2234129"/>
                </a:moveTo>
                <a:cubicBezTo>
                  <a:pt x="1054931" y="2237861"/>
                  <a:pt x="1029429" y="2239105"/>
                  <a:pt x="1006414" y="2238483"/>
                </a:cubicBezTo>
                <a:cubicBezTo>
                  <a:pt x="967850" y="2237861"/>
                  <a:pt x="934883" y="2232263"/>
                  <a:pt x="906893" y="2225421"/>
                </a:cubicBezTo>
                <a:cubicBezTo>
                  <a:pt x="886366" y="2192454"/>
                  <a:pt x="845935" y="2125899"/>
                  <a:pt x="796175" y="2039440"/>
                </a:cubicBezTo>
                <a:cubicBezTo>
                  <a:pt x="855266" y="2046904"/>
                  <a:pt x="919955" y="2045038"/>
                  <a:pt x="981534" y="2038818"/>
                </a:cubicBezTo>
                <a:cubicBezTo>
                  <a:pt x="1029429" y="2126521"/>
                  <a:pt x="1067372" y="2201162"/>
                  <a:pt x="1083544" y="2233507"/>
                </a:cubicBezTo>
                <a:close/>
                <a:moveTo>
                  <a:pt x="1368425" y="2125277"/>
                </a:moveTo>
                <a:cubicBezTo>
                  <a:pt x="1314932" y="2158244"/>
                  <a:pt x="1264549" y="2182502"/>
                  <a:pt x="1217898" y="2199296"/>
                </a:cubicBezTo>
                <a:cubicBezTo>
                  <a:pt x="1197372" y="2163220"/>
                  <a:pt x="1165027" y="2092933"/>
                  <a:pt x="1128329" y="2013937"/>
                </a:cubicBezTo>
                <a:cubicBezTo>
                  <a:pt x="1128329" y="2013937"/>
                  <a:pt x="1128329" y="2013315"/>
                  <a:pt x="1127707" y="2012693"/>
                </a:cubicBezTo>
                <a:cubicBezTo>
                  <a:pt x="1181200" y="1999009"/>
                  <a:pt x="1232204" y="1974750"/>
                  <a:pt x="1273879" y="1951114"/>
                </a:cubicBezTo>
                <a:cubicBezTo>
                  <a:pt x="1302492" y="2013315"/>
                  <a:pt x="1350387" y="2094177"/>
                  <a:pt x="1368425" y="2125277"/>
                </a:cubicBezTo>
                <a:close/>
                <a:moveTo>
                  <a:pt x="1275745" y="1945516"/>
                </a:moveTo>
                <a:cubicBezTo>
                  <a:pt x="1268281" y="1928721"/>
                  <a:pt x="1262061" y="1913793"/>
                  <a:pt x="1258329" y="1901975"/>
                </a:cubicBezTo>
                <a:cubicBezTo>
                  <a:pt x="1283209" y="1904463"/>
                  <a:pt x="1311822" y="1904463"/>
                  <a:pt x="1342301" y="1902597"/>
                </a:cubicBezTo>
                <a:cubicBezTo>
                  <a:pt x="1325506" y="1915037"/>
                  <a:pt x="1302492" y="1929966"/>
                  <a:pt x="1275745" y="1945516"/>
                </a:cubicBezTo>
                <a:close/>
                <a:moveTo>
                  <a:pt x="1383353" y="1855324"/>
                </a:moveTo>
                <a:cubicBezTo>
                  <a:pt x="1378999" y="1810539"/>
                  <a:pt x="1357229" y="1762644"/>
                  <a:pt x="1336702" y="1725946"/>
                </a:cubicBezTo>
                <a:cubicBezTo>
                  <a:pt x="1359095" y="1717238"/>
                  <a:pt x="1386463" y="1705419"/>
                  <a:pt x="1419430" y="1689247"/>
                </a:cubicBezTo>
                <a:cubicBezTo>
                  <a:pt x="1443688" y="1677429"/>
                  <a:pt x="1466703" y="1669965"/>
                  <a:pt x="1487229" y="1666233"/>
                </a:cubicBezTo>
                <a:cubicBezTo>
                  <a:pt x="1511488" y="1718482"/>
                  <a:pt x="1532636" y="1782549"/>
                  <a:pt x="1528282" y="1839152"/>
                </a:cubicBezTo>
                <a:cubicBezTo>
                  <a:pt x="1504646" y="1841018"/>
                  <a:pt x="1479143" y="1844128"/>
                  <a:pt x="1451152" y="1847860"/>
                </a:cubicBezTo>
                <a:cubicBezTo>
                  <a:pt x="1429382" y="1850348"/>
                  <a:pt x="1406368" y="1853458"/>
                  <a:pt x="1383353" y="1855324"/>
                </a:cubicBezTo>
                <a:close/>
                <a:moveTo>
                  <a:pt x="1632158" y="1892023"/>
                </a:moveTo>
                <a:cubicBezTo>
                  <a:pt x="1630914" y="1895755"/>
                  <a:pt x="1629670" y="1898243"/>
                  <a:pt x="1629670" y="1898243"/>
                </a:cubicBezTo>
                <a:lnTo>
                  <a:pt x="1629670" y="1898243"/>
                </a:lnTo>
                <a:cubicBezTo>
                  <a:pt x="1622206" y="1913171"/>
                  <a:pt x="1599191" y="1945516"/>
                  <a:pt x="1526416" y="2008961"/>
                </a:cubicBezTo>
                <a:cubicBezTo>
                  <a:pt x="1526416" y="2008961"/>
                  <a:pt x="1526416" y="2008961"/>
                  <a:pt x="1526416" y="2008961"/>
                </a:cubicBezTo>
                <a:cubicBezTo>
                  <a:pt x="1513354" y="1981592"/>
                  <a:pt x="1487229" y="1928721"/>
                  <a:pt x="1461727" y="1890157"/>
                </a:cubicBezTo>
                <a:cubicBezTo>
                  <a:pt x="1505268" y="1885181"/>
                  <a:pt x="1546942" y="1880205"/>
                  <a:pt x="1579909" y="1879583"/>
                </a:cubicBezTo>
                <a:cubicBezTo>
                  <a:pt x="1622828" y="1878961"/>
                  <a:pt x="1632158" y="1885803"/>
                  <a:pt x="1633402" y="1887047"/>
                </a:cubicBezTo>
                <a:cubicBezTo>
                  <a:pt x="1633402" y="1887047"/>
                  <a:pt x="1633402" y="1888913"/>
                  <a:pt x="1633402" y="1891401"/>
                </a:cubicBezTo>
                <a:close/>
                <a:moveTo>
                  <a:pt x="1597947" y="1673697"/>
                </a:moveTo>
                <a:cubicBezTo>
                  <a:pt x="1571823" y="1662501"/>
                  <a:pt x="1535746" y="1653792"/>
                  <a:pt x="1489717" y="1661879"/>
                </a:cubicBezTo>
                <a:cubicBezTo>
                  <a:pt x="1472301" y="1625180"/>
                  <a:pt x="1454263" y="1594701"/>
                  <a:pt x="1442444" y="1576663"/>
                </a:cubicBezTo>
                <a:cubicBezTo>
                  <a:pt x="1461105" y="1565467"/>
                  <a:pt x="1480387" y="1554271"/>
                  <a:pt x="1500291" y="1543697"/>
                </a:cubicBezTo>
                <a:cubicBezTo>
                  <a:pt x="1520818" y="1567333"/>
                  <a:pt x="1563737" y="1620826"/>
                  <a:pt x="1597947" y="1673697"/>
                </a:cubicBezTo>
                <a:close/>
                <a:moveTo>
                  <a:pt x="1551296" y="1469677"/>
                </a:moveTo>
                <a:cubicBezTo>
                  <a:pt x="1533258" y="1477763"/>
                  <a:pt x="1515842" y="1485849"/>
                  <a:pt x="1499047" y="1494558"/>
                </a:cubicBezTo>
                <a:cubicBezTo>
                  <a:pt x="1479765" y="1451017"/>
                  <a:pt x="1433114" y="1342787"/>
                  <a:pt x="1391439" y="1238289"/>
                </a:cubicBezTo>
                <a:cubicBezTo>
                  <a:pt x="1472923" y="1194748"/>
                  <a:pt x="1581153" y="1158671"/>
                  <a:pt x="1696225" y="1129437"/>
                </a:cubicBezTo>
                <a:cubicBezTo>
                  <a:pt x="1745986" y="1233313"/>
                  <a:pt x="1795125" y="1327858"/>
                  <a:pt x="1826225" y="1374509"/>
                </a:cubicBezTo>
                <a:cubicBezTo>
                  <a:pt x="1724215" y="1401878"/>
                  <a:pt x="1632158" y="1433600"/>
                  <a:pt x="1551296" y="1469677"/>
                </a:cubicBezTo>
                <a:close/>
                <a:moveTo>
                  <a:pt x="1698091" y="1124461"/>
                </a:moveTo>
                <a:cubicBezTo>
                  <a:pt x="1658282" y="1042355"/>
                  <a:pt x="1618474" y="954652"/>
                  <a:pt x="1586129" y="880632"/>
                </a:cubicBezTo>
                <a:cubicBezTo>
                  <a:pt x="1670101" y="850776"/>
                  <a:pt x="1755316" y="825895"/>
                  <a:pt x="1832445" y="805991"/>
                </a:cubicBezTo>
                <a:cubicBezTo>
                  <a:pt x="1874742" y="871302"/>
                  <a:pt x="1915795" y="928527"/>
                  <a:pt x="1951872" y="970202"/>
                </a:cubicBezTo>
                <a:cubicBezTo>
                  <a:pt x="1978618" y="1000680"/>
                  <a:pt x="2002254" y="1029915"/>
                  <a:pt x="2024025" y="1057284"/>
                </a:cubicBezTo>
                <a:cubicBezTo>
                  <a:pt x="1922015" y="1074078"/>
                  <a:pt x="1806943" y="1095848"/>
                  <a:pt x="1698091" y="1124461"/>
                </a:cubicBezTo>
                <a:close/>
                <a:moveTo>
                  <a:pt x="2195078" y="1302356"/>
                </a:moveTo>
                <a:cubicBezTo>
                  <a:pt x="2175174" y="1265035"/>
                  <a:pt x="2125413" y="1178576"/>
                  <a:pt x="2032733" y="1060394"/>
                </a:cubicBezTo>
                <a:cubicBezTo>
                  <a:pt x="2160868" y="1039867"/>
                  <a:pt x="2267853" y="1027427"/>
                  <a:pt x="2319480" y="1021829"/>
                </a:cubicBezTo>
                <a:lnTo>
                  <a:pt x="2505462" y="1278720"/>
                </a:lnTo>
                <a:cubicBezTo>
                  <a:pt x="2440151" y="1281830"/>
                  <a:pt x="2303930" y="1288050"/>
                  <a:pt x="2195700" y="1302356"/>
                </a:cubicBezTo>
                <a:close/>
                <a:moveTo>
                  <a:pt x="2768572" y="1748338"/>
                </a:moveTo>
                <a:cubicBezTo>
                  <a:pt x="2745558" y="1780683"/>
                  <a:pt x="2721922" y="1814271"/>
                  <a:pt x="2697041" y="1849104"/>
                </a:cubicBezTo>
                <a:cubicBezTo>
                  <a:pt x="2672161" y="1883937"/>
                  <a:pt x="2646658" y="1920013"/>
                  <a:pt x="2619912" y="1956712"/>
                </a:cubicBezTo>
                <a:cubicBezTo>
                  <a:pt x="2593787" y="1993411"/>
                  <a:pt x="2567041" y="2030731"/>
                  <a:pt x="2540294" y="2067430"/>
                </a:cubicBezTo>
                <a:cubicBezTo>
                  <a:pt x="2513548" y="2104751"/>
                  <a:pt x="2486801" y="2141449"/>
                  <a:pt x="2460055" y="2178148"/>
                </a:cubicBezTo>
                <a:cubicBezTo>
                  <a:pt x="2433308" y="2214847"/>
                  <a:pt x="2407184" y="2250301"/>
                  <a:pt x="2382303" y="2285134"/>
                </a:cubicBezTo>
                <a:cubicBezTo>
                  <a:pt x="2331921" y="2354799"/>
                  <a:pt x="2284026" y="2418866"/>
                  <a:pt x="2243595" y="2474226"/>
                </a:cubicBezTo>
                <a:cubicBezTo>
                  <a:pt x="2223069" y="2502216"/>
                  <a:pt x="2204408" y="2527097"/>
                  <a:pt x="2187614" y="2549489"/>
                </a:cubicBezTo>
                <a:cubicBezTo>
                  <a:pt x="2170820" y="2571881"/>
                  <a:pt x="2156513" y="2591164"/>
                  <a:pt x="2144695" y="2607336"/>
                </a:cubicBezTo>
                <a:cubicBezTo>
                  <a:pt x="2120437" y="2639059"/>
                  <a:pt x="2106752" y="2657719"/>
                  <a:pt x="2106752" y="2657719"/>
                </a:cubicBezTo>
                <a:cubicBezTo>
                  <a:pt x="2106752" y="2657719"/>
                  <a:pt x="2119815" y="2639059"/>
                  <a:pt x="2142207" y="2606092"/>
                </a:cubicBezTo>
                <a:cubicBezTo>
                  <a:pt x="2153403" y="2589920"/>
                  <a:pt x="2167710" y="2570015"/>
                  <a:pt x="2183260" y="2547001"/>
                </a:cubicBezTo>
                <a:cubicBezTo>
                  <a:pt x="2199432" y="2523986"/>
                  <a:pt x="2216848" y="2498484"/>
                  <a:pt x="2236753" y="2470493"/>
                </a:cubicBezTo>
                <a:cubicBezTo>
                  <a:pt x="2276562" y="2414512"/>
                  <a:pt x="2322590" y="2348579"/>
                  <a:pt x="2372351" y="2278914"/>
                </a:cubicBezTo>
                <a:cubicBezTo>
                  <a:pt x="2397232" y="2244081"/>
                  <a:pt x="2422734" y="2208005"/>
                  <a:pt x="2449481" y="2171306"/>
                </a:cubicBezTo>
                <a:cubicBezTo>
                  <a:pt x="2475605" y="2134607"/>
                  <a:pt x="2502352" y="2097287"/>
                  <a:pt x="2529098" y="2060588"/>
                </a:cubicBezTo>
                <a:cubicBezTo>
                  <a:pt x="2555845" y="2023267"/>
                  <a:pt x="2582591" y="1986569"/>
                  <a:pt x="2609338" y="1949870"/>
                </a:cubicBezTo>
                <a:cubicBezTo>
                  <a:pt x="2636084" y="1913171"/>
                  <a:pt x="2661587" y="1877717"/>
                  <a:pt x="2687089" y="1842884"/>
                </a:cubicBezTo>
                <a:cubicBezTo>
                  <a:pt x="2712592" y="1808051"/>
                  <a:pt x="2736850" y="1775085"/>
                  <a:pt x="2760486" y="1743362"/>
                </a:cubicBezTo>
                <a:cubicBezTo>
                  <a:pt x="2762352" y="1740874"/>
                  <a:pt x="2763596" y="1739008"/>
                  <a:pt x="2765462" y="1736520"/>
                </a:cubicBezTo>
                <a:lnTo>
                  <a:pt x="2771061" y="1744606"/>
                </a:lnTo>
                <a:cubicBezTo>
                  <a:pt x="2771061" y="1744606"/>
                  <a:pt x="2769195" y="1747716"/>
                  <a:pt x="2767951" y="1748960"/>
                </a:cubicBezTo>
                <a:close/>
                <a:moveTo>
                  <a:pt x="3398048" y="2549489"/>
                </a:moveTo>
                <a:cubicBezTo>
                  <a:pt x="3381254" y="2527097"/>
                  <a:pt x="3362593" y="2502216"/>
                  <a:pt x="3342067" y="2474226"/>
                </a:cubicBezTo>
                <a:cubicBezTo>
                  <a:pt x="3301636" y="2418866"/>
                  <a:pt x="3253741" y="2354799"/>
                  <a:pt x="3203358" y="2285134"/>
                </a:cubicBezTo>
                <a:cubicBezTo>
                  <a:pt x="3177856" y="2250301"/>
                  <a:pt x="3152354" y="2214847"/>
                  <a:pt x="3125607" y="2178148"/>
                </a:cubicBezTo>
                <a:cubicBezTo>
                  <a:pt x="3099483" y="2141449"/>
                  <a:pt x="3072736" y="2104751"/>
                  <a:pt x="3045368" y="2067430"/>
                </a:cubicBezTo>
                <a:cubicBezTo>
                  <a:pt x="3018621" y="2030109"/>
                  <a:pt x="2991875" y="1993411"/>
                  <a:pt x="2965750" y="1956712"/>
                </a:cubicBezTo>
                <a:cubicBezTo>
                  <a:pt x="2939626" y="1920013"/>
                  <a:pt x="2914123" y="1883937"/>
                  <a:pt x="2888621" y="1849104"/>
                </a:cubicBezTo>
                <a:cubicBezTo>
                  <a:pt x="2863740" y="1814271"/>
                  <a:pt x="2840104" y="1780061"/>
                  <a:pt x="2817090" y="1748338"/>
                </a:cubicBezTo>
                <a:cubicBezTo>
                  <a:pt x="2794697" y="1715994"/>
                  <a:pt x="2772927" y="1686137"/>
                  <a:pt x="2753022" y="1657525"/>
                </a:cubicBezTo>
                <a:cubicBezTo>
                  <a:pt x="2733118" y="1629534"/>
                  <a:pt x="2715080" y="1603410"/>
                  <a:pt x="2699529" y="1581017"/>
                </a:cubicBezTo>
                <a:cubicBezTo>
                  <a:pt x="2683357" y="1558003"/>
                  <a:pt x="2669673" y="1538098"/>
                  <a:pt x="2658477" y="1521926"/>
                </a:cubicBezTo>
                <a:cubicBezTo>
                  <a:pt x="2635462" y="1488959"/>
                  <a:pt x="2623022" y="1470299"/>
                  <a:pt x="2623022" y="1470299"/>
                </a:cubicBezTo>
                <a:cubicBezTo>
                  <a:pt x="2623022" y="1470299"/>
                  <a:pt x="2636706" y="1488337"/>
                  <a:pt x="2660965" y="1520682"/>
                </a:cubicBezTo>
                <a:cubicBezTo>
                  <a:pt x="2672783" y="1536854"/>
                  <a:pt x="2687711" y="1556137"/>
                  <a:pt x="2703883" y="1578529"/>
                </a:cubicBezTo>
                <a:cubicBezTo>
                  <a:pt x="2720678" y="1600922"/>
                  <a:pt x="2739338" y="1625802"/>
                  <a:pt x="2759864" y="1653792"/>
                </a:cubicBezTo>
                <a:cubicBezTo>
                  <a:pt x="2780391" y="1681161"/>
                  <a:pt x="2802161" y="1711640"/>
                  <a:pt x="2825798" y="1743362"/>
                </a:cubicBezTo>
                <a:cubicBezTo>
                  <a:pt x="2848812" y="1775085"/>
                  <a:pt x="2873693" y="1808673"/>
                  <a:pt x="2899195" y="1842884"/>
                </a:cubicBezTo>
                <a:cubicBezTo>
                  <a:pt x="2924697" y="1877717"/>
                  <a:pt x="2950200" y="1913171"/>
                  <a:pt x="2976946" y="1949870"/>
                </a:cubicBezTo>
                <a:cubicBezTo>
                  <a:pt x="3003071" y="1986569"/>
                  <a:pt x="3030439" y="2023267"/>
                  <a:pt x="3057186" y="2060588"/>
                </a:cubicBezTo>
                <a:cubicBezTo>
                  <a:pt x="3083932" y="2097909"/>
                  <a:pt x="3110679" y="2134607"/>
                  <a:pt x="3136803" y="2171306"/>
                </a:cubicBezTo>
                <a:cubicBezTo>
                  <a:pt x="3162928" y="2208005"/>
                  <a:pt x="3188430" y="2244081"/>
                  <a:pt x="3213933" y="2278914"/>
                </a:cubicBezTo>
                <a:cubicBezTo>
                  <a:pt x="3263694" y="2348579"/>
                  <a:pt x="3309722" y="2414512"/>
                  <a:pt x="3349531" y="2470493"/>
                </a:cubicBezTo>
                <a:cubicBezTo>
                  <a:pt x="3369435" y="2498484"/>
                  <a:pt x="3387474" y="2524608"/>
                  <a:pt x="3403024" y="2547001"/>
                </a:cubicBezTo>
                <a:cubicBezTo>
                  <a:pt x="3419197" y="2570015"/>
                  <a:pt x="3432881" y="2589920"/>
                  <a:pt x="3444077" y="2606092"/>
                </a:cubicBezTo>
                <a:cubicBezTo>
                  <a:pt x="3467091" y="2639059"/>
                  <a:pt x="3479531" y="2657719"/>
                  <a:pt x="3479531" y="2657719"/>
                </a:cubicBezTo>
                <a:cubicBezTo>
                  <a:pt x="3479531" y="2657719"/>
                  <a:pt x="3465847" y="2639681"/>
                  <a:pt x="3441589" y="2607336"/>
                </a:cubicBezTo>
                <a:cubicBezTo>
                  <a:pt x="3429771" y="2591164"/>
                  <a:pt x="3414842" y="2571881"/>
                  <a:pt x="3398670" y="2549489"/>
                </a:cubicBezTo>
                <a:close/>
              </a:path>
            </a:pathLst>
          </a:custGeom>
          <a:solidFill>
            <a:srgbClr val="E60000">
              <a:alpha val="9000"/>
            </a:srgbClr>
          </a:solidFill>
          <a:ln w="6212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17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79F95674831D42B665F95F41D6CDA8" ma:contentTypeVersion="14" ma:contentTypeDescription="Create a new document." ma:contentTypeScope="" ma:versionID="ecbf99fcaa7a3a8ae06c84547b90bd62">
  <xsd:schema xmlns:xsd="http://www.w3.org/2001/XMLSchema" xmlns:xs="http://www.w3.org/2001/XMLSchema" xmlns:p="http://schemas.microsoft.com/office/2006/metadata/properties" xmlns:ns3="c00b49bf-963e-4080-845f-fc9001561c34" xmlns:ns4="8e6cdf1d-f0df-43c1-938c-056a510d64bd" targetNamespace="http://schemas.microsoft.com/office/2006/metadata/properties" ma:root="true" ma:fieldsID="5ac78a34661d68e6e29769bb261ccd36" ns3:_="" ns4:_="">
    <xsd:import namespace="c00b49bf-963e-4080-845f-fc9001561c34"/>
    <xsd:import namespace="8e6cdf1d-f0df-43c1-938c-056a510d64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_activity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0b49bf-963e-4080-845f-fc9001561c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cdf1d-f0df-43c1-938c-056a510d64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6cdf1d-f0df-43c1-938c-056a510d64bd" xsi:nil="true"/>
  </documentManagement>
</p:properties>
</file>

<file path=customXml/itemProps1.xml><?xml version="1.0" encoding="utf-8"?>
<ds:datastoreItem xmlns:ds="http://schemas.openxmlformats.org/officeDocument/2006/customXml" ds:itemID="{C02B7FFE-659D-46A2-B686-75921CF553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82A11F-BF4D-44F0-99F1-70B9CAB43392}">
  <ds:schemaRefs>
    <ds:schemaRef ds:uri="8e6cdf1d-f0df-43c1-938c-056a510d64bd"/>
    <ds:schemaRef ds:uri="c00b49bf-963e-4080-845f-fc9001561c3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03965D7-227A-4100-84A8-EEB33B18FD77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c00b49bf-963e-4080-845f-fc9001561c34"/>
    <ds:schemaRef ds:uri="http://schemas.openxmlformats.org/package/2006/metadata/core-properties"/>
    <ds:schemaRef ds:uri="8e6cdf1d-f0df-43c1-938c-056a510d64b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244</Words>
  <Application>Microsoft Office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Poppins Medium</vt:lpstr>
      <vt:lpstr>Poppins SemiBold</vt:lpstr>
      <vt:lpstr>var(--font-f1AtomicFormulaOne)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Naseeba Sithara</dc:creator>
  <cp:lastModifiedBy>FRANCESCO BRUNELLO</cp:lastModifiedBy>
  <cp:revision>3</cp:revision>
  <dcterms:created xsi:type="dcterms:W3CDTF">2025-01-08T10:32:33Z</dcterms:created>
  <dcterms:modified xsi:type="dcterms:W3CDTF">2025-05-26T18:42:04Z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0x0101000679F95674831D42B665F95F41D6CDA8</vt:lpwstr>
  </property>
</Properties>
</file>