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7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43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2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74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4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5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0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</p:spTree>
    <p:extLst>
      <p:ext uri="{BB962C8B-B14F-4D97-AF65-F5344CB8AC3E}">
        <p14:creationId xmlns:p14="http://schemas.microsoft.com/office/powerpoint/2010/main" val="123679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12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6B30-7A8F-47DF-8E37-89496CAF2DAA}" type="datetimeFigureOut">
              <a:rPr lang="ko-KP" smtClean="0"/>
              <a:t>2025. 10. 1.</a:t>
            </a:fld>
            <a:endParaRPr lang="ko-K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B1807BA-4D4E-442B-8DE8-6F584FED4914}" type="slidenum">
              <a:rPr lang="ko-KP" smtClean="0"/>
              <a:t>‹#›</a:t>
            </a:fld>
            <a:endParaRPr lang="ko-KP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1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92C3B-14AF-684D-DA46-3B70B0EA2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 The Top</a:t>
            </a:r>
            <a:endParaRPr lang="ko-KP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DF74BA-AB68-6E90-9A2C-1E6EF04E3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2022180043 </a:t>
            </a:r>
            <a:r>
              <a:rPr lang="ko-KR" altLang="en-US" dirty="0"/>
              <a:t>황상준</a:t>
            </a:r>
          </a:p>
          <a:p>
            <a:endParaRPr lang="ko-KP" dirty="0"/>
          </a:p>
        </p:txBody>
      </p:sp>
    </p:spTree>
    <p:extLst>
      <p:ext uri="{BB962C8B-B14F-4D97-AF65-F5344CB8AC3E}">
        <p14:creationId xmlns:p14="http://schemas.microsoft.com/office/powerpoint/2010/main" val="26559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6EBE-A2E2-0139-18C1-D2002F0D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C9091-4138-A8CC-7577-DD510E7C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FFB18-B299-BC98-105B-7E3E51730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스테이지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적 없음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튜토리얼을 알려주는 안내판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소원의 돌이 있는 산의 정상에 대해 설명해주는 </a:t>
            </a:r>
            <a:r>
              <a:rPr lang="en-US" altLang="ko-KR" dirty="0"/>
              <a:t>NPC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전투 스테이지에 입장하기 위한 숨겨진 열쇠</a:t>
            </a:r>
            <a:endParaRPr lang="ko-KP" dirty="0"/>
          </a:p>
        </p:txBody>
      </p:sp>
    </p:spTree>
    <p:extLst>
      <p:ext uri="{BB962C8B-B14F-4D97-AF65-F5344CB8AC3E}">
        <p14:creationId xmlns:p14="http://schemas.microsoft.com/office/powerpoint/2010/main" val="374747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6E1E9-7B38-8772-4D63-9BCB70ED1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5843C-A4A4-0497-26D9-20C2CF7A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D5EFF-6AEE-0DCF-3C19-C1DD8F154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전투 스테이지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스테이지 별 </a:t>
            </a:r>
            <a:r>
              <a:rPr lang="en-US" altLang="ko-KR" dirty="0"/>
              <a:t>5~10</a:t>
            </a:r>
            <a:r>
              <a:rPr lang="ko-KR" altLang="en-US" dirty="0"/>
              <a:t>마리의 몬스터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각 객체들에게 피해를 입히는 장애물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몬스터를 잡지 않아도 다음 스테이지로 이동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59116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54628-D243-DF59-1AED-C4FDE78B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77CEA-D06B-5543-D4D8-E80D152D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2A9842-CD71-34DF-1805-4E6FC836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스테이지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하나의 거대한 보스 캐릭터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보스의 패턴에 따라 등장하거나 없어지는 지형지물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보스에게 특수 피해를 입힐 수 있는 특수 오브젝트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보스를 잡지 않으면 다음 스테이지로 진행 불가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019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A2F3-82F5-30A8-E806-012D0799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BB8A5-AE7B-937C-A38F-8D68E3E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CE1AA-6EF7-0273-FA45-590C1BA5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소원의 돌 스테이지</a:t>
            </a:r>
            <a:r>
              <a:rPr lang="en-US" altLang="ko-KR" dirty="0"/>
              <a:t>(</a:t>
            </a:r>
            <a:r>
              <a:rPr lang="ko-KR" altLang="en-US" dirty="0"/>
              <a:t>엔딩 스테이지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보스를 잡기 전까지 강력한 장애물로 막혀 진입 불가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보스를 잡으면 특수한 아이템을 사용하여 장애물이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플레이어가 소원의 돌을 획득하면 게임 종료</a:t>
            </a:r>
            <a:r>
              <a:rPr lang="en-US" altLang="ko-K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1042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51A26-B294-315D-5362-09E04B0F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C0F39-F4D7-F156-13F0-B81F9073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6695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소원의 돌이 있다는 산의 정상으로 가는 길을 막는 몬스터를 해치우며 산을 오른다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몬스터를 잡고 </a:t>
            </a:r>
            <a:r>
              <a:rPr lang="ko-KR" altLang="en-US" dirty="0" err="1"/>
              <a:t>스텟을</a:t>
            </a:r>
            <a:r>
              <a:rPr lang="ko-KR" altLang="en-US" dirty="0"/>
              <a:t> 올리며 점점 강해지는 적을 </a:t>
            </a:r>
            <a:r>
              <a:rPr lang="ko-KR" altLang="en-US" dirty="0" err="1"/>
              <a:t>헤쳐나간다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산의 정상에서 파수꾼을 해치우면 아이템을 얻어 마지막 스테이지로 진입이 가능해진다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마지막 스테이지에서 소원의 돌을 입수하면 게임이 종료된다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Ori and the Blind Forest</a:t>
            </a:r>
            <a:r>
              <a:rPr lang="ko-KR" altLang="en-US" dirty="0"/>
              <a:t>를 모작으로 한 게임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113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4DC93-068A-D550-95D7-D391ED1C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2F5E8-C26B-A4A4-FBA5-DD58BD52E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842268"/>
          </a:xfrm>
        </p:spPr>
        <p:txBody>
          <a:bodyPr/>
          <a:lstStyle/>
          <a:p>
            <a:r>
              <a:rPr lang="ko-KR" altLang="en-US" dirty="0"/>
              <a:t>시작 지점에서 숨겨져 있는 열쇠를 찾고</a:t>
            </a:r>
            <a:r>
              <a:rPr lang="en-US" altLang="ko-KR" dirty="0"/>
              <a:t>, </a:t>
            </a:r>
            <a:r>
              <a:rPr lang="ko-KR" altLang="en-US" dirty="0"/>
              <a:t>산의 입구를 막는 문을 열고 입장한다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ko-KR" altLang="en-US" dirty="0"/>
              <a:t>     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시작 지점 예시 사진</a:t>
            </a:r>
            <a:r>
              <a:rPr lang="en-US" altLang="ko-KR" dirty="0"/>
              <a:t>-&gt;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F91175-8270-51AF-4544-2666A4F05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77" y="2460812"/>
            <a:ext cx="7817223" cy="439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8D32F-8A73-711B-C31D-46342984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712E6-E87D-F185-3B2C-4F5A1308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게임을 진행하며 만나는 </a:t>
            </a:r>
            <a:r>
              <a:rPr lang="ko-KR" altLang="en-US" dirty="0" err="1"/>
              <a:t>몬스터들과</a:t>
            </a:r>
            <a:r>
              <a:rPr lang="ko-KR" altLang="en-US" dirty="0"/>
              <a:t> 전투하며 캐릭터가 성장하고 </a:t>
            </a:r>
            <a:r>
              <a:rPr lang="ko-KR" altLang="en-US" dirty="0" err="1"/>
              <a:t>스텟을</a:t>
            </a:r>
            <a:r>
              <a:rPr lang="ko-KR" altLang="en-US" dirty="0"/>
              <a:t> 선택하여 올린다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CD739A5-86FF-38AD-605E-A026ACB7F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438" y="3366247"/>
            <a:ext cx="6207561" cy="349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D9BDA8-512A-3BB1-DECA-F09E4DFF1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1754"/>
            <a:ext cx="5984438" cy="33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899999-0197-000B-446E-DF0C6295210C}"/>
              </a:ext>
            </a:extLst>
          </p:cNvPr>
          <p:cNvSpPr txBox="1"/>
          <p:nvPr/>
        </p:nvSpPr>
        <p:spPr>
          <a:xfrm>
            <a:off x="58271" y="3106271"/>
            <a:ext cx="2841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몬스터와 전투 예시</a:t>
            </a:r>
            <a:r>
              <a:rPr lang="en-US" altLang="ko-KR" dirty="0"/>
              <a:t> </a:t>
            </a:r>
            <a:r>
              <a:rPr lang="ko-KR" altLang="en-US" dirty="0"/>
              <a:t>사진</a:t>
            </a:r>
            <a:endParaRPr lang="ko-KP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8CA3B-0F6A-D58F-2F95-E07297FA5AF8}"/>
              </a:ext>
            </a:extLst>
          </p:cNvPr>
          <p:cNvSpPr txBox="1"/>
          <p:nvPr/>
        </p:nvSpPr>
        <p:spPr>
          <a:xfrm>
            <a:off x="5984437" y="2944906"/>
            <a:ext cx="5557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스텟</a:t>
            </a:r>
            <a:r>
              <a:rPr lang="ko-KR" altLang="en-US" dirty="0"/>
              <a:t> 올리는 화면 예시 사진</a:t>
            </a:r>
            <a:r>
              <a:rPr lang="en-US" altLang="ko-KR" dirty="0"/>
              <a:t>(</a:t>
            </a:r>
            <a:r>
              <a:rPr lang="ko-KR" altLang="en-US" dirty="0"/>
              <a:t>모작과 다른 게임임</a:t>
            </a:r>
            <a:r>
              <a:rPr lang="en-US" altLang="ko-KR" dirty="0"/>
              <a:t>)</a:t>
            </a:r>
            <a:endParaRPr lang="ko-KP" dirty="0"/>
          </a:p>
        </p:txBody>
      </p:sp>
    </p:spTree>
    <p:extLst>
      <p:ext uri="{BB962C8B-B14F-4D97-AF65-F5344CB8AC3E}">
        <p14:creationId xmlns:p14="http://schemas.microsoft.com/office/powerpoint/2010/main" val="69525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2E97-85AC-9922-558F-8BF06F4B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진행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97906E-06E6-FAA6-DFCE-33AA3CF6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산의 정상에 다다라</a:t>
            </a:r>
            <a:r>
              <a:rPr lang="en-US" altLang="ko-KR" dirty="0"/>
              <a:t>, </a:t>
            </a:r>
            <a:r>
              <a:rPr lang="ko-KR" altLang="en-US" dirty="0"/>
              <a:t>파수꾼</a:t>
            </a:r>
            <a:r>
              <a:rPr lang="en-US" altLang="ko-KR" dirty="0"/>
              <a:t>(</a:t>
            </a:r>
            <a:r>
              <a:rPr lang="ko-KR" altLang="en-US" dirty="0"/>
              <a:t>보스</a:t>
            </a:r>
            <a:r>
              <a:rPr lang="en-US" altLang="ko-KR" dirty="0"/>
              <a:t>)</a:t>
            </a:r>
            <a:r>
              <a:rPr lang="ko-KR" altLang="en-US" dirty="0"/>
              <a:t>와 대적하며 소원의 돌을 쟁취한다</a:t>
            </a:r>
            <a:r>
              <a:rPr lang="en-US" altLang="ko-KR" dirty="0"/>
              <a:t>.</a:t>
            </a:r>
            <a:endParaRPr lang="ko-KP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AF8E4A-C33A-C48D-94D9-1C9452F9E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9352"/>
            <a:ext cx="6255372" cy="351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D7C54-1C11-CFFC-0B6F-26A597ED0AA7}"/>
              </a:ext>
            </a:extLst>
          </p:cNvPr>
          <p:cNvSpPr txBox="1"/>
          <p:nvPr/>
        </p:nvSpPr>
        <p:spPr>
          <a:xfrm>
            <a:off x="0" y="2967318"/>
            <a:ext cx="368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보스 예시 사진</a:t>
            </a:r>
            <a:endParaRPr lang="ko-KP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28428E6-D058-C16B-C380-3195BEE4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04" y="3514164"/>
            <a:ext cx="5944596" cy="334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9C768B-0EDD-61B1-769A-DD779019BDFF}"/>
              </a:ext>
            </a:extLst>
          </p:cNvPr>
          <p:cNvSpPr txBox="1"/>
          <p:nvPr/>
        </p:nvSpPr>
        <p:spPr>
          <a:xfrm>
            <a:off x="6247404" y="3167520"/>
            <a:ext cx="417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보스 클리어 이후 소원의 돌 예시 사진</a:t>
            </a:r>
            <a:endParaRPr lang="ko-KP" dirty="0"/>
          </a:p>
        </p:txBody>
      </p:sp>
    </p:spTree>
    <p:extLst>
      <p:ext uri="{BB962C8B-B14F-4D97-AF65-F5344CB8AC3E}">
        <p14:creationId xmlns:p14="http://schemas.microsoft.com/office/powerpoint/2010/main" val="300442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4F9C3-6637-0303-6FDC-0FA660DA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개발 일정표</a:t>
            </a:r>
            <a:endParaRPr lang="ko-KP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F7DFA2E-041D-E8EC-5E56-632172418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764446"/>
              </p:ext>
            </p:extLst>
          </p:nvPr>
        </p:nvGraphicFramePr>
        <p:xfrm>
          <a:off x="1450975" y="2016125"/>
          <a:ext cx="9604374" cy="3708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5172">
                  <a:extLst>
                    <a:ext uri="{9D8B030D-6E8A-4147-A177-3AD203B41FA5}">
                      <a16:colId xmlns:a16="http://schemas.microsoft.com/office/drawing/2014/main" val="2990234781"/>
                    </a:ext>
                  </a:extLst>
                </a:gridCol>
                <a:gridCol w="8119202">
                  <a:extLst>
                    <a:ext uri="{9D8B030D-6E8A-4147-A177-3AD203B41FA5}">
                      <a16:colId xmlns:a16="http://schemas.microsoft.com/office/drawing/2014/main" val="1978306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개발 일정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캐릭터 디자인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몬스터 디자인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레벨 디자인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274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시작 스테이지 제작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캐릭터 객체 상호작용 구현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626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몬스터 객체 상호작용 구현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전투 스테이지 제작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904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전투 시스템 개발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3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여러 장비 아이템 디자인 및 추가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54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스텟</a:t>
                      </a:r>
                      <a:r>
                        <a:rPr lang="ko-KR" altLang="en-US" dirty="0"/>
                        <a:t> 시스템 구현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30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보스 스테이지 제작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45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보스 스테이지 제작 마무리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21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ko-KR" altLang="en-US" dirty="0"/>
                        <a:t>주차</a:t>
                      </a:r>
                      <a:endParaRPr lang="ko-K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소원의 돌 스테이지 제작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엔딩 화면 제작</a:t>
                      </a:r>
                      <a:endParaRPr lang="ko-K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85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38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E6711-3AD7-2645-82E7-B877793B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DC1C1-103D-3651-9CC4-228C3181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주인공 캐릭터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HP 100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장비 슬롯 </a:t>
            </a:r>
            <a:r>
              <a:rPr lang="en-US" altLang="ko-KR" dirty="0"/>
              <a:t>– </a:t>
            </a:r>
            <a:r>
              <a:rPr lang="ko-KR" altLang="en-US" dirty="0"/>
              <a:t>머리</a:t>
            </a:r>
            <a:r>
              <a:rPr lang="en-US" altLang="ko-KR" dirty="0"/>
              <a:t>, </a:t>
            </a:r>
            <a:r>
              <a:rPr lang="ko-KR" altLang="en-US" dirty="0"/>
              <a:t>몸</a:t>
            </a:r>
            <a:r>
              <a:rPr lang="en-US" altLang="ko-KR" dirty="0"/>
              <a:t>, </a:t>
            </a:r>
            <a:r>
              <a:rPr lang="ko-KR" altLang="en-US" dirty="0"/>
              <a:t>무기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 err="1"/>
              <a:t>스텟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체력</a:t>
            </a:r>
            <a:r>
              <a:rPr lang="en-US" altLang="ko-KR" dirty="0"/>
              <a:t>, </a:t>
            </a:r>
            <a:r>
              <a:rPr lang="ko-KR" altLang="en-US" dirty="0"/>
              <a:t>힘</a:t>
            </a:r>
            <a:r>
              <a:rPr lang="en-US" altLang="ko-KR" dirty="0"/>
              <a:t>, </a:t>
            </a:r>
            <a:r>
              <a:rPr lang="ko-KR" altLang="en-US" dirty="0"/>
              <a:t>지구력</a:t>
            </a:r>
            <a:r>
              <a:rPr lang="en-US" altLang="ko-KR" dirty="0"/>
              <a:t>, </a:t>
            </a:r>
            <a:r>
              <a:rPr lang="ko-KR" altLang="en-US" dirty="0"/>
              <a:t>민첩</a:t>
            </a:r>
            <a:r>
              <a:rPr lang="en-US" altLang="ko-KR" dirty="0"/>
              <a:t>, </a:t>
            </a:r>
            <a:r>
              <a:rPr lang="ko-KR" altLang="en-US" dirty="0"/>
              <a:t>운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사망 시 장비 아이템 확률적 드랍</a:t>
            </a:r>
            <a:endParaRPr lang="ko-KP" dirty="0"/>
          </a:p>
        </p:txBody>
      </p:sp>
    </p:spTree>
    <p:extLst>
      <p:ext uri="{BB962C8B-B14F-4D97-AF65-F5344CB8AC3E}">
        <p14:creationId xmlns:p14="http://schemas.microsoft.com/office/powerpoint/2010/main" val="248560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36809-F275-E59E-A79C-4F7227AD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ADF1F-7A49-D432-DD59-890E289E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40176-72C2-AC22-C60F-6BBE25E5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몬스터 캐릭터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HP 50~500(</a:t>
            </a:r>
            <a:r>
              <a:rPr lang="ko-KR" altLang="en-US" dirty="0"/>
              <a:t>스테이지 증가할 수록</a:t>
            </a:r>
            <a:r>
              <a:rPr lang="en-US" altLang="ko-KR" dirty="0"/>
              <a:t> </a:t>
            </a:r>
            <a:r>
              <a:rPr lang="ko-KR" altLang="en-US" dirty="0"/>
              <a:t>비례하여 증가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장비 슬롯 </a:t>
            </a:r>
            <a:r>
              <a:rPr lang="en-US" altLang="ko-KR" dirty="0"/>
              <a:t>– </a:t>
            </a:r>
            <a:r>
              <a:rPr lang="ko-KR" altLang="en-US" dirty="0"/>
              <a:t>몸</a:t>
            </a:r>
            <a:r>
              <a:rPr lang="en-US" altLang="ko-KR" dirty="0"/>
              <a:t>, </a:t>
            </a:r>
            <a:r>
              <a:rPr lang="ko-KR" altLang="en-US" dirty="0"/>
              <a:t>무기 </a:t>
            </a:r>
            <a:r>
              <a:rPr lang="en-US" altLang="ko-KR" dirty="0"/>
              <a:t>(</a:t>
            </a:r>
            <a:r>
              <a:rPr lang="ko-KR" altLang="en-US" dirty="0"/>
              <a:t>랜덤 장비로 확률적 착용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경험치 </a:t>
            </a:r>
            <a:r>
              <a:rPr lang="en-US" altLang="ko-KR" dirty="0"/>
              <a:t>1~50 (HP </a:t>
            </a:r>
            <a:r>
              <a:rPr lang="ko-KR" altLang="en-US" dirty="0"/>
              <a:t>및 장비 반영 경험치 차등 적용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드랍 아이템 </a:t>
            </a:r>
            <a:r>
              <a:rPr lang="en-US" altLang="ko-KR" dirty="0"/>
              <a:t>– </a:t>
            </a:r>
            <a:r>
              <a:rPr lang="ko-KR" altLang="en-US" dirty="0"/>
              <a:t>착용 중인 장비를 랜덤하게 드랍</a:t>
            </a:r>
            <a:endParaRPr lang="ko-KP" dirty="0"/>
          </a:p>
        </p:txBody>
      </p:sp>
    </p:spTree>
    <p:extLst>
      <p:ext uri="{BB962C8B-B14F-4D97-AF65-F5344CB8AC3E}">
        <p14:creationId xmlns:p14="http://schemas.microsoft.com/office/powerpoint/2010/main" val="13801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88301-4E03-6D7C-AAD8-8575872DE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CAA49-DC80-45F4-60EA-23A7FC4E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  <a:endParaRPr lang="ko-KP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165C53-529D-BF13-1D2D-BDA86EF0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캐릭터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	HP 50~500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장비 슬롯 </a:t>
            </a:r>
            <a:r>
              <a:rPr lang="en-US" altLang="ko-KR" dirty="0"/>
              <a:t>- </a:t>
            </a:r>
            <a:r>
              <a:rPr lang="ko-KR" altLang="en-US" dirty="0"/>
              <a:t>없음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경험치 </a:t>
            </a:r>
            <a:r>
              <a:rPr lang="en-US" altLang="ko-KR" dirty="0"/>
              <a:t>100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ko-KR" altLang="en-US" dirty="0"/>
              <a:t>드랍 아이템 </a:t>
            </a:r>
            <a:r>
              <a:rPr lang="en-US" altLang="ko-KR" dirty="0"/>
              <a:t>– </a:t>
            </a:r>
            <a:r>
              <a:rPr lang="ko-KR" altLang="en-US" dirty="0"/>
              <a:t>소원의 돌까지의 장애물을 해제하는 열쇠</a:t>
            </a:r>
            <a:endParaRPr lang="ko-KP" dirty="0"/>
          </a:p>
        </p:txBody>
      </p:sp>
    </p:spTree>
    <p:extLst>
      <p:ext uri="{BB962C8B-B14F-4D97-AF65-F5344CB8AC3E}">
        <p14:creationId xmlns:p14="http://schemas.microsoft.com/office/powerpoint/2010/main" val="247643105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446</Words>
  <Application>Microsoft Office PowerPoint</Application>
  <PresentationFormat>와이드스크린</PresentationFormat>
  <Paragraphs>91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갤러리</vt:lpstr>
      <vt:lpstr>To The Top</vt:lpstr>
      <vt:lpstr>게임 컨셉</vt:lpstr>
      <vt:lpstr>예상 게임 진행</vt:lpstr>
      <vt:lpstr>예상 게임 진행</vt:lpstr>
      <vt:lpstr>예상 게임 진행</vt:lpstr>
      <vt:lpstr>게임 개발 일정표</vt:lpstr>
      <vt:lpstr>상세 게임 기획서</vt:lpstr>
      <vt:lpstr>상세 게임 기획서</vt:lpstr>
      <vt:lpstr>상세 게임 기획서</vt:lpstr>
      <vt:lpstr>상세 게임 기획서</vt:lpstr>
      <vt:lpstr>상세 게임 기획서</vt:lpstr>
      <vt:lpstr>상세 게임 기획서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황상준(2022180043)</dc:creator>
  <cp:lastModifiedBy>황상준(2022180043)</cp:lastModifiedBy>
  <cp:revision>5</cp:revision>
  <dcterms:created xsi:type="dcterms:W3CDTF">2025-10-01T11:26:18Z</dcterms:created>
  <dcterms:modified xsi:type="dcterms:W3CDTF">2025-10-01T12:23:16Z</dcterms:modified>
</cp:coreProperties>
</file>