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7" r:id="rId4"/>
    <p:sldId id="265" r:id="rId5"/>
    <p:sldId id="258" r:id="rId6"/>
    <p:sldId id="260" r:id="rId7"/>
    <p:sldId id="274" r:id="rId8"/>
    <p:sldId id="268" r:id="rId9"/>
    <p:sldId id="269" r:id="rId10"/>
    <p:sldId id="271" r:id="rId11"/>
    <p:sldId id="275" r:id="rId12"/>
    <p:sldId id="261" r:id="rId13"/>
    <p:sldId id="266" r:id="rId14"/>
    <p:sldId id="264" r:id="rId15"/>
    <p:sldId id="262" r:id="rId16"/>
    <p:sldId id="263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2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3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1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4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C6275F-5DA4-4F53-B22C-4A812F7A2C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53ABA0-EA71-439D-8D46-08B31481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EE694-20DB-AEA7-3B53-2E2F17B2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68204"/>
            <a:ext cx="8825658" cy="1229497"/>
          </a:xfrm>
        </p:spPr>
        <p:txBody>
          <a:bodyPr/>
          <a:lstStyle/>
          <a:p>
            <a:r>
              <a:rPr lang="en-US" sz="4000" dirty="0"/>
              <a:t>Restaurant Management </a:t>
            </a:r>
            <a:r>
              <a:rPr lang="en-US" sz="4000" dirty="0" smtClean="0"/>
              <a:t>System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B3A73B-6B6A-4BE9-43EC-AE24768F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552611"/>
            <a:ext cx="9144000" cy="2390947"/>
          </a:xfrm>
        </p:spPr>
        <p:txBody>
          <a:bodyPr>
            <a:normAutofit/>
          </a:bodyPr>
          <a:lstStyle/>
          <a:p>
            <a:r>
              <a:rPr lang="en-US" sz="2400" dirty="0"/>
              <a:t>Star Spartans </a:t>
            </a:r>
          </a:p>
          <a:p>
            <a:endParaRPr lang="en-US" sz="1400" dirty="0"/>
          </a:p>
          <a:p>
            <a:r>
              <a:rPr lang="en-US" sz="1400" dirty="0"/>
              <a:t>Parth Marathe </a:t>
            </a:r>
          </a:p>
          <a:p>
            <a:r>
              <a:rPr lang="en-US" sz="1400" dirty="0"/>
              <a:t>Srushtee Upashi</a:t>
            </a:r>
          </a:p>
          <a:p>
            <a:r>
              <a:rPr lang="en-US" sz="1400" dirty="0" err="1"/>
              <a:t>Srushti</a:t>
            </a:r>
            <a:r>
              <a:rPr lang="en-US" sz="1400" dirty="0"/>
              <a:t> Doshi </a:t>
            </a:r>
          </a:p>
          <a:p>
            <a:r>
              <a:rPr lang="en-US" sz="1400" dirty="0"/>
              <a:t>Aditi Shah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B3C50-85C1-22F6-5659-E5993A47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en-US" dirty="0"/>
              <a:t>Confirm Order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F8F1A6B-8003-5891-1D4A-320634874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25" y="1191682"/>
            <a:ext cx="8684577" cy="5666318"/>
          </a:xfrm>
        </p:spPr>
      </p:pic>
    </p:spTree>
    <p:extLst>
      <p:ext uri="{BB962C8B-B14F-4D97-AF65-F5344CB8AC3E}">
        <p14:creationId xmlns:p14="http://schemas.microsoft.com/office/powerpoint/2010/main" val="610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C76CC-4C30-CEC7-055E-46FDEAC5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49" y="484718"/>
            <a:ext cx="8761413" cy="706964"/>
          </a:xfrm>
        </p:spPr>
        <p:txBody>
          <a:bodyPr/>
          <a:lstStyle/>
          <a:p>
            <a:r>
              <a:rPr lang="en-US" dirty="0"/>
              <a:t>Confirm Order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D0C8F1E-0B37-CD9C-0F7E-22DD774C3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79" y="1191682"/>
            <a:ext cx="8673858" cy="5646254"/>
          </a:xfrm>
        </p:spPr>
      </p:pic>
    </p:spTree>
    <p:extLst>
      <p:ext uri="{BB962C8B-B14F-4D97-AF65-F5344CB8AC3E}">
        <p14:creationId xmlns:p14="http://schemas.microsoft.com/office/powerpoint/2010/main" val="17208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F8C2E-F35B-F629-2EA8-D5886CCA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Architecture (Star Schema)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91223FA-4FE3-FA25-93BE-7C3016AA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93" y="1826858"/>
            <a:ext cx="8761413" cy="5031142"/>
          </a:xfrm>
        </p:spPr>
      </p:pic>
    </p:spTree>
    <p:extLst>
      <p:ext uri="{BB962C8B-B14F-4D97-AF65-F5344CB8AC3E}">
        <p14:creationId xmlns:p14="http://schemas.microsoft.com/office/powerpoint/2010/main" val="28622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14D99-B6A6-8004-124D-13499CE0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ABBA53-9D27-F8B2-CDA8-C8662B4D8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54300"/>
            <a:ext cx="8825659" cy="3606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Fact Tables – Sales Fact, Reservation Fact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Dimension Table – Date Dim, User Dim, Menu Dim, Tables Dim</a:t>
            </a:r>
          </a:p>
          <a:p>
            <a:endParaRPr lang="en-US" dirty="0"/>
          </a:p>
          <a:p>
            <a:r>
              <a:rPr lang="en-US" dirty="0"/>
              <a:t>Date – Date, DOW</a:t>
            </a:r>
          </a:p>
          <a:p>
            <a:r>
              <a:rPr lang="en-US" dirty="0"/>
              <a:t>User – ID, Name, Email</a:t>
            </a:r>
          </a:p>
          <a:p>
            <a:r>
              <a:rPr lang="en-US" dirty="0"/>
              <a:t>Menu – ID, Menu Item, Category, Price, Rating</a:t>
            </a:r>
          </a:p>
          <a:p>
            <a:r>
              <a:rPr lang="en-US" dirty="0"/>
              <a:t>Tables – ID, Capacity, Location</a:t>
            </a:r>
          </a:p>
          <a:p>
            <a:endParaRPr lang="en-US" dirty="0"/>
          </a:p>
          <a:p>
            <a:r>
              <a:rPr lang="en-US" dirty="0"/>
              <a:t>Sales – Linked with Date, User, Menu and Total sales column</a:t>
            </a:r>
          </a:p>
          <a:p>
            <a:r>
              <a:rPr lang="en-US" dirty="0"/>
              <a:t>Reservation - Linked with Date, User, Table and Time, No. of Guest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C12B10-D98C-ADD1-6D99-FC797635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3065"/>
            <a:ext cx="8761413" cy="706964"/>
          </a:xfrm>
        </p:spPr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27128-A9A1-6B1D-257A-E690AC87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25922"/>
            <a:ext cx="8825659" cy="3416300"/>
          </a:xfrm>
        </p:spPr>
        <p:txBody>
          <a:bodyPr/>
          <a:lstStyle/>
          <a:p>
            <a:r>
              <a:rPr lang="en-US" dirty="0"/>
              <a:t>We have performed ETL operations on the data of the OLTP database and transformed the data into a dimensional model to populate our OLAP database/warehouse. </a:t>
            </a:r>
          </a:p>
          <a:p>
            <a:r>
              <a:rPr lang="en-US" dirty="0"/>
              <a:t>Removing unnecessary columns.</a:t>
            </a:r>
          </a:p>
          <a:p>
            <a:r>
              <a:rPr lang="en-US" dirty="0"/>
              <a:t>Changing the Datatypes according to the requirements and modifying the lengths of the required columns. </a:t>
            </a:r>
          </a:p>
          <a:p>
            <a:r>
              <a:rPr lang="en-US" dirty="0"/>
              <a:t>Merging columns.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7966E-3FDC-B9CF-EB6A-66C154B5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Features of the Application </a:t>
            </a:r>
            <a:br>
              <a:rPr lang="en-US" sz="3600" dirty="0"/>
            </a:br>
            <a:r>
              <a:rPr lang="en-US" sz="3600" dirty="0"/>
              <a:t>(Admin)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BFDC03-6949-13DF-A3E3-E95B2DAE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Login/Register</a:t>
            </a:r>
          </a:p>
          <a:p>
            <a:r>
              <a:rPr lang="en-US" dirty="0"/>
              <a:t>Update Profile </a:t>
            </a:r>
          </a:p>
          <a:p>
            <a:r>
              <a:rPr lang="en-US" dirty="0"/>
              <a:t>Menu </a:t>
            </a:r>
          </a:p>
          <a:p>
            <a:r>
              <a:rPr lang="en-US" dirty="0"/>
              <a:t>Order Cart </a:t>
            </a:r>
          </a:p>
          <a:p>
            <a:r>
              <a:rPr lang="en-US" dirty="0"/>
              <a:t>Reservations </a:t>
            </a:r>
          </a:p>
          <a:p>
            <a:r>
              <a:rPr lang="en-US" dirty="0"/>
              <a:t>Order History</a:t>
            </a:r>
          </a:p>
          <a:p>
            <a:r>
              <a:rPr lang="en-US" b="1" dirty="0"/>
              <a:t>Show Users</a:t>
            </a:r>
          </a:p>
          <a:p>
            <a:r>
              <a:rPr lang="en-US" b="1" dirty="0"/>
              <a:t>View All Reservations </a:t>
            </a:r>
          </a:p>
          <a:p>
            <a:r>
              <a:rPr lang="en-US" b="1" dirty="0"/>
              <a:t>View All Orders </a:t>
            </a:r>
          </a:p>
          <a:p>
            <a:r>
              <a:rPr lang="en-US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805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AB179-D2A1-E84D-FD9C-511B7CA6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83" y="467041"/>
            <a:ext cx="8761413" cy="706964"/>
          </a:xfrm>
        </p:spPr>
        <p:txBody>
          <a:bodyPr/>
          <a:lstStyle/>
          <a:p>
            <a:r>
              <a:rPr lang="en-US" dirty="0"/>
              <a:t>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C5FB00-BD92-9C0A-4963-7CA628085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16" y="1174005"/>
            <a:ext cx="8067952" cy="5671295"/>
          </a:xfrm>
        </p:spPr>
      </p:pic>
    </p:spTree>
    <p:extLst>
      <p:ext uri="{BB962C8B-B14F-4D97-AF65-F5344CB8AC3E}">
        <p14:creationId xmlns:p14="http://schemas.microsoft.com/office/powerpoint/2010/main" val="36203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AE668-7273-0D9A-02A6-BC960FF2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B56F3C-826C-6D2F-AE8E-FE0FB09CD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4" y="1309816"/>
            <a:ext cx="8408843" cy="5535484"/>
          </a:xfrm>
        </p:spPr>
      </p:pic>
    </p:spTree>
    <p:extLst>
      <p:ext uri="{BB962C8B-B14F-4D97-AF65-F5344CB8AC3E}">
        <p14:creationId xmlns:p14="http://schemas.microsoft.com/office/powerpoint/2010/main" val="24635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C85F2F-251A-2ABC-E3C5-27A2A126781D}"/>
              </a:ext>
            </a:extLst>
          </p:cNvPr>
          <p:cNvSpPr txBox="1"/>
          <p:nvPr/>
        </p:nvSpPr>
        <p:spPr>
          <a:xfrm>
            <a:off x="2174789" y="2998113"/>
            <a:ext cx="8303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Please feel free to ask any questions.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C54B4-6544-5E60-7F96-C46A5A7E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449" y="982134"/>
            <a:ext cx="8453906" cy="2696632"/>
          </a:xfrm>
        </p:spPr>
        <p:txBody>
          <a:bodyPr/>
          <a:lstStyle/>
          <a:p>
            <a:pPr algn="ctr"/>
            <a:r>
              <a:rPr lang="en-US" sz="6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9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A88D6-3C5D-EC3D-03F2-21A94739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311875"/>
            <a:ext cx="8825659" cy="492211"/>
          </a:xfrm>
        </p:spPr>
        <p:txBody>
          <a:bodyPr/>
          <a:lstStyle/>
          <a:p>
            <a:r>
              <a:rPr lang="en-US" sz="2800" dirty="0"/>
              <a:t>Introduction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A37B6B-C5E7-DA99-2242-510E0097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2028910"/>
            <a:ext cx="8825659" cy="42157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Database Architecture – OLTP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 of the application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Warehouse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ETL Process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36790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4EDC4-5A56-7476-1328-D8C295FF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54" y="757768"/>
            <a:ext cx="8761413" cy="706964"/>
          </a:xfrm>
        </p:spPr>
        <p:txBody>
          <a:bodyPr/>
          <a:lstStyle/>
          <a:p>
            <a:r>
              <a:rPr lang="en-US" dirty="0"/>
              <a:t>OLTP 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DD6DAC1-8BEE-1120-0DC9-8C507D88D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37" y="1464732"/>
            <a:ext cx="10437526" cy="5304368"/>
          </a:xfrm>
        </p:spPr>
      </p:pic>
    </p:spTree>
    <p:extLst>
      <p:ext uri="{BB962C8B-B14F-4D97-AF65-F5344CB8AC3E}">
        <p14:creationId xmlns:p14="http://schemas.microsoft.com/office/powerpoint/2010/main" val="2160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A3770-6F26-2540-3502-F3A67696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OLTP Model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0086E-EC3F-E3B9-ECF7-A39540C05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67913"/>
            <a:ext cx="8825659" cy="3412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Menu – ID, Item Names, Category, Price</a:t>
            </a:r>
          </a:p>
          <a:p>
            <a:pPr>
              <a:lnSpc>
                <a:spcPct val="150000"/>
              </a:lnSpc>
            </a:pPr>
            <a:r>
              <a:rPr lang="en-US" dirty="0"/>
              <a:t>User – ID, Name, Email, Phone, Role, Password</a:t>
            </a:r>
          </a:p>
          <a:p>
            <a:pPr>
              <a:lnSpc>
                <a:spcPct val="150000"/>
              </a:lnSpc>
            </a:pPr>
            <a:r>
              <a:rPr lang="en-US" dirty="0"/>
              <a:t>Review – Review ID, </a:t>
            </a:r>
            <a:r>
              <a:rPr lang="en-US" dirty="0" smtClean="0"/>
              <a:t>Rating, </a:t>
            </a:r>
            <a:r>
              <a:rPr lang="en-US" dirty="0"/>
              <a:t>Comment</a:t>
            </a:r>
          </a:p>
          <a:p>
            <a:pPr>
              <a:lnSpc>
                <a:spcPct val="150000"/>
              </a:lnSpc>
            </a:pPr>
            <a:r>
              <a:rPr lang="en-US" dirty="0"/>
              <a:t>Order -  ID, Date, Time, User ID</a:t>
            </a:r>
          </a:p>
          <a:p>
            <a:pPr>
              <a:lnSpc>
                <a:spcPct val="150000"/>
              </a:lnSpc>
            </a:pPr>
            <a:r>
              <a:rPr lang="en-US" dirty="0"/>
              <a:t>Order Details – ID, Menu items, Quantity, Unit Price, Order ID</a:t>
            </a:r>
          </a:p>
          <a:p>
            <a:pPr>
              <a:lnSpc>
                <a:spcPct val="150000"/>
              </a:lnSpc>
            </a:pPr>
            <a:r>
              <a:rPr lang="en-US" dirty="0"/>
              <a:t>Table Details – Table ID, Seating Capacity, Location</a:t>
            </a:r>
          </a:p>
          <a:p>
            <a:pPr>
              <a:lnSpc>
                <a:spcPct val="150000"/>
              </a:lnSpc>
            </a:pPr>
            <a:r>
              <a:rPr lang="en-US" dirty="0"/>
              <a:t>Reservation – ID, Date, DOW, No. of Guest, Time (User ID and Table ID)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6AF44-BA8D-9A13-7C52-1E742A47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024" y="615322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OLTP EER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F06C4C3-06E4-C781-CA4F-77EA76B88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21" y="1589846"/>
            <a:ext cx="8315557" cy="5268154"/>
          </a:xfrm>
        </p:spPr>
      </p:pic>
    </p:spTree>
    <p:extLst>
      <p:ext uri="{BB962C8B-B14F-4D97-AF65-F5344CB8AC3E}">
        <p14:creationId xmlns:p14="http://schemas.microsoft.com/office/powerpoint/2010/main" val="18576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A212F-89F7-DB7A-5767-5B09C593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30" y="911884"/>
            <a:ext cx="8761413" cy="706964"/>
          </a:xfrm>
        </p:spPr>
        <p:txBody>
          <a:bodyPr/>
          <a:lstStyle/>
          <a:p>
            <a:r>
              <a:rPr lang="en-US" sz="3200" dirty="0"/>
              <a:t>Features of the Application </a:t>
            </a:r>
            <a:br>
              <a:rPr lang="en-US" sz="3200" dirty="0"/>
            </a:br>
            <a:r>
              <a:rPr lang="en-US" sz="3200" dirty="0"/>
              <a:t>(Customer)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53D434-DF5E-9A7B-2241-E1E8582A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095368"/>
            <a:ext cx="8825659" cy="3416300"/>
          </a:xfrm>
        </p:spPr>
        <p:txBody>
          <a:bodyPr/>
          <a:lstStyle/>
          <a:p>
            <a:r>
              <a:rPr lang="en-US" dirty="0"/>
              <a:t>Login/Register</a:t>
            </a:r>
          </a:p>
          <a:p>
            <a:r>
              <a:rPr lang="en-US" dirty="0"/>
              <a:t>Update Profile </a:t>
            </a:r>
          </a:p>
          <a:p>
            <a:r>
              <a:rPr lang="en-US" dirty="0"/>
              <a:t>Menu </a:t>
            </a:r>
          </a:p>
          <a:p>
            <a:r>
              <a:rPr lang="en-US" dirty="0"/>
              <a:t>Confirm Order</a:t>
            </a:r>
          </a:p>
          <a:p>
            <a:r>
              <a:rPr lang="en-US" dirty="0"/>
              <a:t>Reservations </a:t>
            </a:r>
          </a:p>
          <a:p>
            <a:r>
              <a:rPr lang="en-US" dirty="0"/>
              <a:t>Order History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E0690-41ED-52A8-37DF-7D5F7C5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en-US" dirty="0"/>
              <a:t>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4F0A17-1BD4-2551-D0CE-989ACD6C5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84" y="1191682"/>
            <a:ext cx="8550126" cy="5666318"/>
          </a:xfrm>
        </p:spPr>
      </p:pic>
    </p:spTree>
    <p:extLst>
      <p:ext uri="{BB962C8B-B14F-4D97-AF65-F5344CB8AC3E}">
        <p14:creationId xmlns:p14="http://schemas.microsoft.com/office/powerpoint/2010/main" val="17430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B3125-91B5-5F28-4E04-DCC4593F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59C82E6-E901-19A2-5110-2319B430A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7" y="1346886"/>
            <a:ext cx="7977995" cy="5511114"/>
          </a:xfrm>
        </p:spPr>
      </p:pic>
    </p:spTree>
    <p:extLst>
      <p:ext uri="{BB962C8B-B14F-4D97-AF65-F5344CB8AC3E}">
        <p14:creationId xmlns:p14="http://schemas.microsoft.com/office/powerpoint/2010/main" val="1046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6B3E4-439C-005A-2C4B-515A077F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8761413" cy="706964"/>
          </a:xfrm>
        </p:spPr>
        <p:txBody>
          <a:bodyPr/>
          <a:lstStyle/>
          <a:p>
            <a:r>
              <a:rPr lang="en-US" dirty="0"/>
              <a:t>Update Profile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095845-2FA2-96F7-D612-B19919D6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1" y="1181918"/>
            <a:ext cx="7364627" cy="5676082"/>
          </a:xfrm>
        </p:spPr>
      </p:pic>
    </p:spTree>
    <p:extLst>
      <p:ext uri="{BB962C8B-B14F-4D97-AF65-F5344CB8AC3E}">
        <p14:creationId xmlns:p14="http://schemas.microsoft.com/office/powerpoint/2010/main" val="17401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</TotalTime>
  <Words>321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 Boardroom</vt:lpstr>
      <vt:lpstr>Restaurant Management System</vt:lpstr>
      <vt:lpstr>Introduction :</vt:lpstr>
      <vt:lpstr>OLTP ER Diagram</vt:lpstr>
      <vt:lpstr>OLTP Model Flow</vt:lpstr>
      <vt:lpstr>OLTP EER Diagram</vt:lpstr>
      <vt:lpstr>Features of the Application  (Customer) </vt:lpstr>
      <vt:lpstr>Register</vt:lpstr>
      <vt:lpstr>Login</vt:lpstr>
      <vt:lpstr>Update Profile </vt:lpstr>
      <vt:lpstr>Confirm Order </vt:lpstr>
      <vt:lpstr>Confirm Order </vt:lpstr>
      <vt:lpstr>OLAP Architecture (Star Schema)</vt:lpstr>
      <vt:lpstr>Dimensional Model</vt:lpstr>
      <vt:lpstr>ETL</vt:lpstr>
      <vt:lpstr>Features of the Application  (Admin) </vt:lpstr>
      <vt:lpstr>Dashboard </vt:lpstr>
      <vt:lpstr>Dashboard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Systems</dc:title>
  <dc:creator>Srushtee Upashi</dc:creator>
  <cp:lastModifiedBy>Microsoft account</cp:lastModifiedBy>
  <cp:revision>9</cp:revision>
  <dcterms:created xsi:type="dcterms:W3CDTF">2023-12-04T09:03:43Z</dcterms:created>
  <dcterms:modified xsi:type="dcterms:W3CDTF">2023-12-05T00:36:37Z</dcterms:modified>
</cp:coreProperties>
</file>