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40E2-3D88-4914-9626-A30150ED5811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1414-7066-4632-BF29-45E60A44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5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40E2-3D88-4914-9626-A30150ED5811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1414-7066-4632-BF29-45E60A44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40E2-3D88-4914-9626-A30150ED5811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1414-7066-4632-BF29-45E60A44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5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40E2-3D88-4914-9626-A30150ED5811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1414-7066-4632-BF29-45E60A446D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504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40E2-3D88-4914-9626-A30150ED5811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1414-7066-4632-BF29-45E60A44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31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40E2-3D88-4914-9626-A30150ED5811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1414-7066-4632-BF29-45E60A44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7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40E2-3D88-4914-9626-A30150ED5811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1414-7066-4632-BF29-45E60A44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48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40E2-3D88-4914-9626-A30150ED5811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1414-7066-4632-BF29-45E60A44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9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40E2-3D88-4914-9626-A30150ED5811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1414-7066-4632-BF29-45E60A44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0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40E2-3D88-4914-9626-A30150ED5811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1414-7066-4632-BF29-45E60A44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4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40E2-3D88-4914-9626-A30150ED5811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1414-7066-4632-BF29-45E60A44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9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40E2-3D88-4914-9626-A30150ED5811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1414-7066-4632-BF29-45E60A44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40E2-3D88-4914-9626-A30150ED5811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1414-7066-4632-BF29-45E60A44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1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40E2-3D88-4914-9626-A30150ED5811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1414-7066-4632-BF29-45E60A44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1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40E2-3D88-4914-9626-A30150ED5811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1414-7066-4632-BF29-45E60A44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0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40E2-3D88-4914-9626-A30150ED5811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1414-7066-4632-BF29-45E60A44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9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40E2-3D88-4914-9626-A30150ED5811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1414-7066-4632-BF29-45E60A44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9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1040E2-3D88-4914-9626-A30150ED5811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91414-7066-4632-BF29-45E60A44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83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Public-Safety/Motor-Vehicle-Collisions-Person/f55k-p6yu" TargetMode="External"/><Relationship Id="rId2" Type="http://schemas.openxmlformats.org/officeDocument/2006/relationships/hyperlink" Target="https://data.cityofnewyork.us/Public-Safety/Motor-Vehicle-Collisions-Crashes/h9gi-nx95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318404"/>
            <a:ext cx="8825658" cy="3329581"/>
          </a:xfrm>
        </p:spPr>
        <p:txBody>
          <a:bodyPr/>
          <a:lstStyle/>
          <a:p>
            <a:pPr algn="ctr"/>
            <a:r>
              <a:rPr lang="en-US" dirty="0" smtClean="0"/>
              <a:t>NEW YORK CITY ROAD ACCIDENT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PARTH MARATHE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6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agenda of this project is to delve into the various </a:t>
            </a:r>
            <a:r>
              <a:rPr lang="en-US" dirty="0"/>
              <a:t>facets of road accidents in New York City, from overall trends to detailed breakdowns by borough, time, and demographics.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Road safety is a critical concern for the bustling metropolis of New York City.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the goal of understanding and improving traffic conditions, </a:t>
            </a:r>
            <a:r>
              <a:rPr lang="en-US" dirty="0" smtClean="0"/>
              <a:t>the project harnesses </a:t>
            </a:r>
            <a:r>
              <a:rPr lang="en-US" dirty="0"/>
              <a:t>the power of data visualization to analyze patterns and pinpoint areas of concern.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5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DATASOURCES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data </a:t>
            </a:r>
            <a:r>
              <a:rPr lang="en-US" dirty="0"/>
              <a:t>has been sourced from the NYC Open Data portal, a public resource providing access to a wide range of urban datasets.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following </a:t>
            </a:r>
            <a:r>
              <a:rPr lang="en-US" dirty="0" smtClean="0"/>
              <a:t>links have been referred </a:t>
            </a:r>
            <a:r>
              <a:rPr lang="en-US" dirty="0"/>
              <a:t>for the datasets utilized in our </a:t>
            </a:r>
            <a:r>
              <a:rPr lang="en-US" dirty="0" smtClean="0"/>
              <a:t>analysis:</a:t>
            </a:r>
          </a:p>
          <a:p>
            <a:endParaRPr lang="en-US" dirty="0" smtClean="0"/>
          </a:p>
          <a:p>
            <a:r>
              <a:rPr lang="en-US" dirty="0" smtClean="0"/>
              <a:t>For collision incident reports: 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data.cityofnewyork.us/Public-Safety/Motor-Vehicle-Collisions-Crashes/h9gi-nx95/data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 the people involved in the crash: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data.cityofnewyork.us/Public-Safety/Motor-Vehicle-Collisions-Person/f55k-p6yu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64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 AND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Data Cleaning with Python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Removal of irrelevant records and fields to hone in on crucial data points.</a:t>
            </a:r>
          </a:p>
          <a:p>
            <a:pPr lvl="1"/>
            <a:r>
              <a:rPr lang="en-US" dirty="0"/>
              <a:t>Filling in missing values and correcting inconsistencies to ensure data integrity.</a:t>
            </a:r>
          </a:p>
          <a:p>
            <a:pPr lvl="1"/>
            <a:r>
              <a:rPr lang="en-US" dirty="0"/>
              <a:t>Normalizing data formats to enable seamless integration and comparison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Visualization with Tableau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Designing interactive dashboards to provide intuitive insights into complex datasets.</a:t>
            </a:r>
          </a:p>
          <a:p>
            <a:pPr lvl="1"/>
            <a:r>
              <a:rPr lang="en-US" dirty="0"/>
              <a:t>Utilizing a variety of chart types to best represent the data and highlight key trends.</a:t>
            </a:r>
          </a:p>
          <a:p>
            <a:pPr lvl="1"/>
            <a:r>
              <a:rPr lang="en-US" dirty="0"/>
              <a:t>Enabling dynamic filtering to allow stakeholders to drill down into specific aspects of the data.</a:t>
            </a:r>
          </a:p>
        </p:txBody>
      </p:sp>
    </p:spTree>
    <p:extLst>
      <p:ext uri="{BB962C8B-B14F-4D97-AF65-F5344CB8AC3E}">
        <p14:creationId xmlns:p14="http://schemas.microsoft.com/office/powerpoint/2010/main" val="24241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discover the </a:t>
            </a:r>
            <a:r>
              <a:rPr lang="en-US" dirty="0"/>
              <a:t>insights and trends through </a:t>
            </a:r>
            <a:r>
              <a:rPr lang="en-US" dirty="0" smtClean="0"/>
              <a:t>the dashboard and </a:t>
            </a:r>
            <a:r>
              <a:rPr lang="en-US" dirty="0"/>
              <a:t>story </a:t>
            </a:r>
            <a:r>
              <a:rPr lang="en-US" dirty="0" smtClean="0"/>
              <a:t>that the </a:t>
            </a:r>
            <a:r>
              <a:rPr lang="en-US" dirty="0"/>
              <a:t>data tells about New York City's traffic </a:t>
            </a:r>
            <a:r>
              <a:rPr lang="en-US" dirty="0" smtClean="0"/>
              <a:t>accidents.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1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our analysis, we recommend a series of targeted actions, including public awareness campaigns, enforcement of traffic laws, and infrastructure improvements to ensure safer roads for New Yorkers.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3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852</TotalTime>
  <Words>263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NEW YORK CITY ROAD ACCIDENT ANALYSIS</vt:lpstr>
      <vt:lpstr>AGENDA</vt:lpstr>
      <vt:lpstr>INTRODUCTION</vt:lpstr>
      <vt:lpstr>DATASOURCES USED</vt:lpstr>
      <vt:lpstr>DATA PREPARATION AND VISUALIZATION</vt:lpstr>
      <vt:lpstr>DEMO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ROAD ACCIDENT ANALYSIS</dc:title>
  <dc:creator>Microsoft account</dc:creator>
  <cp:lastModifiedBy>Microsoft account</cp:lastModifiedBy>
  <cp:revision>10</cp:revision>
  <dcterms:created xsi:type="dcterms:W3CDTF">2023-12-06T17:42:33Z</dcterms:created>
  <dcterms:modified xsi:type="dcterms:W3CDTF">2023-12-07T07:55:01Z</dcterms:modified>
</cp:coreProperties>
</file>