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notesMasterIdLst>
    <p:notesMasterId r:id="rId2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4" r:id="rId18"/>
    <p:sldId id="275" r:id="rId19"/>
    <p:sldId id="272" r:id="rId20"/>
    <p:sldId id="276" r:id="rId21"/>
    <p:sldId id="277" r:id="rId22"/>
    <p:sldId id="278" r:id="rId23"/>
    <p:sldId id="280" r:id="rId24"/>
    <p:sldId id="279" r:id="rId25"/>
    <p:sldId id="281" r:id="rId26"/>
    <p:sldId id="283"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F6C6695-CB3E-40A6-9C6B-7A418A12B5B3}" v="113" dt="2025-06-05T13:14:34.65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t Umrawala" userId="56916be85fba59b9" providerId="LiveId" clId="{EF6C6695-CB3E-40A6-9C6B-7A418A12B5B3}"/>
    <pc:docChg chg="undo custSel addSld delSld modSld sldOrd">
      <pc:chgData name="Pat Umrawala" userId="56916be85fba59b9" providerId="LiveId" clId="{EF6C6695-CB3E-40A6-9C6B-7A418A12B5B3}" dt="2025-06-05T14:11:32.829" v="9769" actId="20577"/>
      <pc:docMkLst>
        <pc:docMk/>
      </pc:docMkLst>
      <pc:sldChg chg="modSp mod">
        <pc:chgData name="Pat Umrawala" userId="56916be85fba59b9" providerId="LiveId" clId="{EF6C6695-CB3E-40A6-9C6B-7A418A12B5B3}" dt="2025-06-05T13:14:06.821" v="9478"/>
        <pc:sldMkLst>
          <pc:docMk/>
          <pc:sldMk cId="1610898099" sldId="256"/>
        </pc:sldMkLst>
        <pc:spChg chg="mod">
          <ac:chgData name="Pat Umrawala" userId="56916be85fba59b9" providerId="LiveId" clId="{EF6C6695-CB3E-40A6-9C6B-7A418A12B5B3}" dt="2025-06-05T13:14:06.821" v="9478"/>
          <ac:spMkLst>
            <pc:docMk/>
            <pc:sldMk cId="1610898099" sldId="256"/>
            <ac:spMk id="2" creationId="{7E024C5D-78CA-8662-ABC4-9B23C88FCDBC}"/>
          </ac:spMkLst>
        </pc:spChg>
        <pc:spChg chg="mod">
          <ac:chgData name="Pat Umrawala" userId="56916be85fba59b9" providerId="LiveId" clId="{EF6C6695-CB3E-40A6-9C6B-7A418A12B5B3}" dt="2025-06-05T13:14:06.821" v="9478"/>
          <ac:spMkLst>
            <pc:docMk/>
            <pc:sldMk cId="1610898099" sldId="256"/>
            <ac:spMk id="3" creationId="{1CE77438-F715-09D8-F48C-EE2F20DE0F92}"/>
          </ac:spMkLst>
        </pc:spChg>
      </pc:sldChg>
      <pc:sldChg chg="addSp delSp modSp mod">
        <pc:chgData name="Pat Umrawala" userId="56916be85fba59b9" providerId="LiveId" clId="{EF6C6695-CB3E-40A6-9C6B-7A418A12B5B3}" dt="2025-06-05T13:59:08.549" v="9576" actId="20577"/>
        <pc:sldMkLst>
          <pc:docMk/>
          <pc:sldMk cId="1436737212" sldId="257"/>
        </pc:sldMkLst>
        <pc:spChg chg="mod">
          <ac:chgData name="Pat Umrawala" userId="56916be85fba59b9" providerId="LiveId" clId="{EF6C6695-CB3E-40A6-9C6B-7A418A12B5B3}" dt="2025-06-03T05:41:12.054" v="81" actId="1076"/>
          <ac:spMkLst>
            <pc:docMk/>
            <pc:sldMk cId="1436737212" sldId="257"/>
            <ac:spMk id="2" creationId="{7528DF7A-BCD1-A049-5F96-00614E937515}"/>
          </ac:spMkLst>
        </pc:spChg>
        <pc:spChg chg="add">
          <ac:chgData name="Pat Umrawala" userId="56916be85fba59b9" providerId="LiveId" clId="{EF6C6695-CB3E-40A6-9C6B-7A418A12B5B3}" dt="2025-06-03T05:36:57.377" v="17"/>
          <ac:spMkLst>
            <pc:docMk/>
            <pc:sldMk cId="1436737212" sldId="257"/>
            <ac:spMk id="4" creationId="{203236BD-BA0B-A06D-9F9F-66638319B816}"/>
          </ac:spMkLst>
        </pc:spChg>
        <pc:spChg chg="mod">
          <ac:chgData name="Pat Umrawala" userId="56916be85fba59b9" providerId="LiveId" clId="{EF6C6695-CB3E-40A6-9C6B-7A418A12B5B3}" dt="2025-06-05T13:59:08.549" v="9576" actId="20577"/>
          <ac:spMkLst>
            <pc:docMk/>
            <pc:sldMk cId="1436737212" sldId="257"/>
            <ac:spMk id="8" creationId="{8FEAC1FD-A8DF-7F2C-85F6-546A3683EE48}"/>
          </ac:spMkLst>
        </pc:spChg>
      </pc:sldChg>
      <pc:sldChg chg="modSp new mod">
        <pc:chgData name="Pat Umrawala" userId="56916be85fba59b9" providerId="LiveId" clId="{EF6C6695-CB3E-40A6-9C6B-7A418A12B5B3}" dt="2025-06-03T07:41:53.354" v="1586" actId="2"/>
        <pc:sldMkLst>
          <pc:docMk/>
          <pc:sldMk cId="941983459" sldId="258"/>
        </pc:sldMkLst>
        <pc:spChg chg="mod">
          <ac:chgData name="Pat Umrawala" userId="56916be85fba59b9" providerId="LiveId" clId="{EF6C6695-CB3E-40A6-9C6B-7A418A12B5B3}" dt="2025-06-03T06:35:24.082" v="602" actId="14100"/>
          <ac:spMkLst>
            <pc:docMk/>
            <pc:sldMk cId="941983459" sldId="258"/>
            <ac:spMk id="2" creationId="{36B3D974-A9BB-2DBE-8D12-2BFA2B723057}"/>
          </ac:spMkLst>
        </pc:spChg>
        <pc:spChg chg="mod">
          <ac:chgData name="Pat Umrawala" userId="56916be85fba59b9" providerId="LiveId" clId="{EF6C6695-CB3E-40A6-9C6B-7A418A12B5B3}" dt="2025-06-03T07:41:53.354" v="1586" actId="2"/>
          <ac:spMkLst>
            <pc:docMk/>
            <pc:sldMk cId="941983459" sldId="258"/>
            <ac:spMk id="3" creationId="{B4825C01-5E93-9A60-AE3F-D8F3816C226C}"/>
          </ac:spMkLst>
        </pc:spChg>
      </pc:sldChg>
      <pc:sldChg chg="addSp delSp modSp new mod">
        <pc:chgData name="Pat Umrawala" userId="56916be85fba59b9" providerId="LiveId" clId="{EF6C6695-CB3E-40A6-9C6B-7A418A12B5B3}" dt="2025-06-03T07:50:12.647" v="1596" actId="20577"/>
        <pc:sldMkLst>
          <pc:docMk/>
          <pc:sldMk cId="2306362694" sldId="259"/>
        </pc:sldMkLst>
        <pc:spChg chg="mod">
          <ac:chgData name="Pat Umrawala" userId="56916be85fba59b9" providerId="LiveId" clId="{EF6C6695-CB3E-40A6-9C6B-7A418A12B5B3}" dt="2025-06-03T07:50:12.647" v="1596" actId="20577"/>
          <ac:spMkLst>
            <pc:docMk/>
            <pc:sldMk cId="2306362694" sldId="259"/>
            <ac:spMk id="2" creationId="{A4442A4A-54CD-3033-1D53-A709250854BD}"/>
          </ac:spMkLst>
        </pc:spChg>
        <pc:spChg chg="add del mod">
          <ac:chgData name="Pat Umrawala" userId="56916be85fba59b9" providerId="LiveId" clId="{EF6C6695-CB3E-40A6-9C6B-7A418A12B5B3}" dt="2025-06-03T07:41:55.457" v="1587" actId="2"/>
          <ac:spMkLst>
            <pc:docMk/>
            <pc:sldMk cId="2306362694" sldId="259"/>
            <ac:spMk id="3" creationId="{5B6548BC-A2FE-2F4B-8FBB-94FD05AC6814}"/>
          </ac:spMkLst>
        </pc:spChg>
      </pc:sldChg>
      <pc:sldChg chg="modSp new mod">
        <pc:chgData name="Pat Umrawala" userId="56916be85fba59b9" providerId="LiveId" clId="{EF6C6695-CB3E-40A6-9C6B-7A418A12B5B3}" dt="2025-06-05T13:14:06.821" v="9478"/>
        <pc:sldMkLst>
          <pc:docMk/>
          <pc:sldMk cId="2989858802" sldId="260"/>
        </pc:sldMkLst>
        <pc:spChg chg="mod">
          <ac:chgData name="Pat Umrawala" userId="56916be85fba59b9" providerId="LiveId" clId="{EF6C6695-CB3E-40A6-9C6B-7A418A12B5B3}" dt="2025-06-05T13:14:06.821" v="9478"/>
          <ac:spMkLst>
            <pc:docMk/>
            <pc:sldMk cId="2989858802" sldId="260"/>
            <ac:spMk id="2" creationId="{C7B5296B-9D8B-67A6-6072-2A268C731AEF}"/>
          </ac:spMkLst>
        </pc:spChg>
        <pc:spChg chg="mod">
          <ac:chgData name="Pat Umrawala" userId="56916be85fba59b9" providerId="LiveId" clId="{EF6C6695-CB3E-40A6-9C6B-7A418A12B5B3}" dt="2025-06-05T13:14:06.821" v="9478"/>
          <ac:spMkLst>
            <pc:docMk/>
            <pc:sldMk cId="2989858802" sldId="260"/>
            <ac:spMk id="3" creationId="{4407BFA7-B56D-FAC5-9641-5666678A5CCB}"/>
          </ac:spMkLst>
        </pc:spChg>
      </pc:sldChg>
      <pc:sldChg chg="modSp new mod">
        <pc:chgData name="Pat Umrawala" userId="56916be85fba59b9" providerId="LiveId" clId="{EF6C6695-CB3E-40A6-9C6B-7A418A12B5B3}" dt="2025-06-05T13:14:06.821" v="9478"/>
        <pc:sldMkLst>
          <pc:docMk/>
          <pc:sldMk cId="2002423060" sldId="261"/>
        </pc:sldMkLst>
        <pc:spChg chg="mod">
          <ac:chgData name="Pat Umrawala" userId="56916be85fba59b9" providerId="LiveId" clId="{EF6C6695-CB3E-40A6-9C6B-7A418A12B5B3}" dt="2025-06-05T13:14:06.821" v="9478"/>
          <ac:spMkLst>
            <pc:docMk/>
            <pc:sldMk cId="2002423060" sldId="261"/>
            <ac:spMk id="2" creationId="{920A22C3-2B74-1420-8A6F-9A548DDDEA1E}"/>
          </ac:spMkLst>
        </pc:spChg>
        <pc:spChg chg="mod">
          <ac:chgData name="Pat Umrawala" userId="56916be85fba59b9" providerId="LiveId" clId="{EF6C6695-CB3E-40A6-9C6B-7A418A12B5B3}" dt="2025-06-05T13:14:06.821" v="9478"/>
          <ac:spMkLst>
            <pc:docMk/>
            <pc:sldMk cId="2002423060" sldId="261"/>
            <ac:spMk id="3" creationId="{11913014-676D-097F-E303-8276969C7F39}"/>
          </ac:spMkLst>
        </pc:spChg>
      </pc:sldChg>
      <pc:sldChg chg="addSp delSp modSp new mod">
        <pc:chgData name="Pat Umrawala" userId="56916be85fba59b9" providerId="LiveId" clId="{EF6C6695-CB3E-40A6-9C6B-7A418A12B5B3}" dt="2025-06-03T16:46:51.282" v="3855" actId="14100"/>
        <pc:sldMkLst>
          <pc:docMk/>
          <pc:sldMk cId="4253773893" sldId="262"/>
        </pc:sldMkLst>
        <pc:spChg chg="mod">
          <ac:chgData name="Pat Umrawala" userId="56916be85fba59b9" providerId="LiveId" clId="{EF6C6695-CB3E-40A6-9C6B-7A418A12B5B3}" dt="2025-06-03T14:32:28.086" v="2697" actId="1076"/>
          <ac:spMkLst>
            <pc:docMk/>
            <pc:sldMk cId="4253773893" sldId="262"/>
            <ac:spMk id="2" creationId="{2043A012-9B78-91DD-0233-FB9601467938}"/>
          </ac:spMkLst>
        </pc:spChg>
        <pc:spChg chg="add mod">
          <ac:chgData name="Pat Umrawala" userId="56916be85fba59b9" providerId="LiveId" clId="{EF6C6695-CB3E-40A6-9C6B-7A418A12B5B3}" dt="2025-06-03T16:46:30.639" v="3850" actId="20577"/>
          <ac:spMkLst>
            <pc:docMk/>
            <pc:sldMk cId="4253773893" sldId="262"/>
            <ac:spMk id="6" creationId="{E52FAC78-AA16-2A87-8AED-EED49087BAA4}"/>
          </ac:spMkLst>
        </pc:spChg>
        <pc:picChg chg="add mod">
          <ac:chgData name="Pat Umrawala" userId="56916be85fba59b9" providerId="LiveId" clId="{EF6C6695-CB3E-40A6-9C6B-7A418A12B5B3}" dt="2025-06-03T16:46:51.282" v="3855" actId="14100"/>
          <ac:picMkLst>
            <pc:docMk/>
            <pc:sldMk cId="4253773893" sldId="262"/>
            <ac:picMk id="5" creationId="{DF99E6E4-065A-B18B-D387-1B5D96729183}"/>
          </ac:picMkLst>
        </pc:picChg>
      </pc:sldChg>
      <pc:sldChg chg="addSp delSp modSp new mod">
        <pc:chgData name="Pat Umrawala" userId="56916be85fba59b9" providerId="LiveId" clId="{EF6C6695-CB3E-40A6-9C6B-7A418A12B5B3}" dt="2025-06-03T16:46:16.652" v="3848" actId="14100"/>
        <pc:sldMkLst>
          <pc:docMk/>
          <pc:sldMk cId="4085475262" sldId="263"/>
        </pc:sldMkLst>
        <pc:spChg chg="add mod">
          <ac:chgData name="Pat Umrawala" userId="56916be85fba59b9" providerId="LiveId" clId="{EF6C6695-CB3E-40A6-9C6B-7A418A12B5B3}" dt="2025-06-03T16:46:13.092" v="3847" actId="14100"/>
          <ac:spMkLst>
            <pc:docMk/>
            <pc:sldMk cId="4085475262" sldId="263"/>
            <ac:spMk id="6" creationId="{CCA7F90C-D011-EAD8-0A86-59364AD7D9BF}"/>
          </ac:spMkLst>
        </pc:spChg>
        <pc:picChg chg="add mod">
          <ac:chgData name="Pat Umrawala" userId="56916be85fba59b9" providerId="LiveId" clId="{EF6C6695-CB3E-40A6-9C6B-7A418A12B5B3}" dt="2025-06-03T16:46:16.652" v="3848" actId="14100"/>
          <ac:picMkLst>
            <pc:docMk/>
            <pc:sldMk cId="4085475262" sldId="263"/>
            <ac:picMk id="5" creationId="{3F941E3F-FA6D-16E9-F65E-D1F453E5E58A}"/>
          </ac:picMkLst>
        </pc:picChg>
      </pc:sldChg>
      <pc:sldChg chg="addSp delSp modSp new mod">
        <pc:chgData name="Pat Umrawala" userId="56916be85fba59b9" providerId="LiveId" clId="{EF6C6695-CB3E-40A6-9C6B-7A418A12B5B3}" dt="2025-06-05T14:02:38.438" v="9628" actId="20577"/>
        <pc:sldMkLst>
          <pc:docMk/>
          <pc:sldMk cId="3760919244" sldId="264"/>
        </pc:sldMkLst>
        <pc:spChg chg="add mod">
          <ac:chgData name="Pat Umrawala" userId="56916be85fba59b9" providerId="LiveId" clId="{EF6C6695-CB3E-40A6-9C6B-7A418A12B5B3}" dt="2025-06-05T14:02:38.438" v="9628" actId="20577"/>
          <ac:spMkLst>
            <pc:docMk/>
            <pc:sldMk cId="3760919244" sldId="264"/>
            <ac:spMk id="6" creationId="{4B8AD6D5-C3BB-2B40-FB0A-1A11555E9C1A}"/>
          </ac:spMkLst>
        </pc:spChg>
        <pc:picChg chg="add mod">
          <ac:chgData name="Pat Umrawala" userId="56916be85fba59b9" providerId="LiveId" clId="{EF6C6695-CB3E-40A6-9C6B-7A418A12B5B3}" dt="2025-06-03T16:47:09.082" v="3858" actId="14100"/>
          <ac:picMkLst>
            <pc:docMk/>
            <pc:sldMk cId="3760919244" sldId="264"/>
            <ac:picMk id="5" creationId="{7C8E9A1E-E264-059F-11B1-FB06DE9951DE}"/>
          </ac:picMkLst>
        </pc:picChg>
      </pc:sldChg>
      <pc:sldChg chg="addSp delSp modSp new mod">
        <pc:chgData name="Pat Umrawala" userId="56916be85fba59b9" providerId="LiveId" clId="{EF6C6695-CB3E-40A6-9C6B-7A418A12B5B3}" dt="2025-06-05T14:02:33.355" v="9627" actId="20577"/>
        <pc:sldMkLst>
          <pc:docMk/>
          <pc:sldMk cId="1563145907" sldId="265"/>
        </pc:sldMkLst>
        <pc:spChg chg="add mod">
          <ac:chgData name="Pat Umrawala" userId="56916be85fba59b9" providerId="LiveId" clId="{EF6C6695-CB3E-40A6-9C6B-7A418A12B5B3}" dt="2025-06-05T14:02:33.355" v="9627" actId="20577"/>
          <ac:spMkLst>
            <pc:docMk/>
            <pc:sldMk cId="1563145907" sldId="265"/>
            <ac:spMk id="6" creationId="{7F65EA36-0BFD-A330-A0EF-0158E31621A0}"/>
          </ac:spMkLst>
        </pc:spChg>
        <pc:picChg chg="add mod">
          <ac:chgData name="Pat Umrawala" userId="56916be85fba59b9" providerId="LiveId" clId="{EF6C6695-CB3E-40A6-9C6B-7A418A12B5B3}" dt="2025-06-03T16:41:45.282" v="3696" actId="1076"/>
          <ac:picMkLst>
            <pc:docMk/>
            <pc:sldMk cId="1563145907" sldId="265"/>
            <ac:picMk id="5" creationId="{F07AFEBA-B88A-E8EC-D0B7-3AA2C38DE548}"/>
          </ac:picMkLst>
        </pc:picChg>
      </pc:sldChg>
      <pc:sldChg chg="addSp delSp modSp new mod">
        <pc:chgData name="Pat Umrawala" userId="56916be85fba59b9" providerId="LiveId" clId="{EF6C6695-CB3E-40A6-9C6B-7A418A12B5B3}" dt="2025-06-05T14:02:26.583" v="9625" actId="20577"/>
        <pc:sldMkLst>
          <pc:docMk/>
          <pc:sldMk cId="3757813139" sldId="266"/>
        </pc:sldMkLst>
        <pc:spChg chg="add mod">
          <ac:chgData name="Pat Umrawala" userId="56916be85fba59b9" providerId="LiveId" clId="{EF6C6695-CB3E-40A6-9C6B-7A418A12B5B3}" dt="2025-06-05T14:02:26.583" v="9625" actId="20577"/>
          <ac:spMkLst>
            <pc:docMk/>
            <pc:sldMk cId="3757813139" sldId="266"/>
            <ac:spMk id="6" creationId="{0F6D1FA4-9252-A342-3AD4-8ADA6066F10A}"/>
          </ac:spMkLst>
        </pc:spChg>
        <pc:picChg chg="add mod">
          <ac:chgData name="Pat Umrawala" userId="56916be85fba59b9" providerId="LiveId" clId="{EF6C6695-CB3E-40A6-9C6B-7A418A12B5B3}" dt="2025-06-03T16:45:11.610" v="3841" actId="14100"/>
          <ac:picMkLst>
            <pc:docMk/>
            <pc:sldMk cId="3757813139" sldId="266"/>
            <ac:picMk id="5" creationId="{D163C410-B09A-F6FC-D894-BFB53BF524BB}"/>
          </ac:picMkLst>
        </pc:picChg>
      </pc:sldChg>
      <pc:sldChg chg="addSp delSp modSp new mod">
        <pc:chgData name="Pat Umrawala" userId="56916be85fba59b9" providerId="LiveId" clId="{EF6C6695-CB3E-40A6-9C6B-7A418A12B5B3}" dt="2025-06-05T14:02:18.783" v="9624" actId="20577"/>
        <pc:sldMkLst>
          <pc:docMk/>
          <pc:sldMk cId="3605751149" sldId="267"/>
        </pc:sldMkLst>
        <pc:spChg chg="add del mod">
          <ac:chgData name="Pat Umrawala" userId="56916be85fba59b9" providerId="LiveId" clId="{EF6C6695-CB3E-40A6-9C6B-7A418A12B5B3}" dt="2025-06-03T17:09:34.627" v="3900" actId="1076"/>
          <ac:spMkLst>
            <pc:docMk/>
            <pc:sldMk cId="3605751149" sldId="267"/>
            <ac:spMk id="2" creationId="{453BB07D-A1F5-E769-B523-0E9340D5BE74}"/>
          </ac:spMkLst>
        </pc:spChg>
        <pc:spChg chg="add mod">
          <ac:chgData name="Pat Umrawala" userId="56916be85fba59b9" providerId="LiveId" clId="{EF6C6695-CB3E-40A6-9C6B-7A418A12B5B3}" dt="2025-06-05T14:02:18.783" v="9624" actId="20577"/>
          <ac:spMkLst>
            <pc:docMk/>
            <pc:sldMk cId="3605751149" sldId="267"/>
            <ac:spMk id="6" creationId="{E01A9389-BD24-FE76-E2BE-342760E31AB5}"/>
          </ac:spMkLst>
        </pc:spChg>
        <pc:picChg chg="add mod">
          <ac:chgData name="Pat Umrawala" userId="56916be85fba59b9" providerId="LiveId" clId="{EF6C6695-CB3E-40A6-9C6B-7A418A12B5B3}" dt="2025-06-03T17:18:22.896" v="4081" actId="14100"/>
          <ac:picMkLst>
            <pc:docMk/>
            <pc:sldMk cId="3605751149" sldId="267"/>
            <ac:picMk id="5" creationId="{57E0EC54-30BA-919E-A103-344BB6D86756}"/>
          </ac:picMkLst>
        </pc:picChg>
      </pc:sldChg>
      <pc:sldChg chg="addSp delSp modSp new mod">
        <pc:chgData name="Pat Umrawala" userId="56916be85fba59b9" providerId="LiveId" clId="{EF6C6695-CB3E-40A6-9C6B-7A418A12B5B3}" dt="2025-06-03T18:10:56.174" v="4727" actId="20577"/>
        <pc:sldMkLst>
          <pc:docMk/>
          <pc:sldMk cId="2187233965" sldId="268"/>
        </pc:sldMkLst>
        <pc:spChg chg="add mod">
          <ac:chgData name="Pat Umrawala" userId="56916be85fba59b9" providerId="LiveId" clId="{EF6C6695-CB3E-40A6-9C6B-7A418A12B5B3}" dt="2025-06-03T18:10:56.174" v="4727" actId="20577"/>
          <ac:spMkLst>
            <pc:docMk/>
            <pc:sldMk cId="2187233965" sldId="268"/>
            <ac:spMk id="8" creationId="{02344E8E-2147-B0D2-1C44-4404DB197785}"/>
          </ac:spMkLst>
        </pc:spChg>
        <pc:spChg chg="add mod">
          <ac:chgData name="Pat Umrawala" userId="56916be85fba59b9" providerId="LiveId" clId="{EF6C6695-CB3E-40A6-9C6B-7A418A12B5B3}" dt="2025-06-03T18:10:52.702" v="4726" actId="20577"/>
          <ac:spMkLst>
            <pc:docMk/>
            <pc:sldMk cId="2187233965" sldId="268"/>
            <ac:spMk id="9" creationId="{9D8D167C-3218-4745-3EC7-DDB36B1F85E1}"/>
          </ac:spMkLst>
        </pc:spChg>
        <pc:picChg chg="add mod">
          <ac:chgData name="Pat Umrawala" userId="56916be85fba59b9" providerId="LiveId" clId="{EF6C6695-CB3E-40A6-9C6B-7A418A12B5B3}" dt="2025-06-03T17:27:21.147" v="4335" actId="14100"/>
          <ac:picMkLst>
            <pc:docMk/>
            <pc:sldMk cId="2187233965" sldId="268"/>
            <ac:picMk id="5" creationId="{93199992-A8BA-AB40-501B-75D9232B722C}"/>
          </ac:picMkLst>
        </pc:picChg>
        <pc:picChg chg="add mod">
          <ac:chgData name="Pat Umrawala" userId="56916be85fba59b9" providerId="LiveId" clId="{EF6C6695-CB3E-40A6-9C6B-7A418A12B5B3}" dt="2025-06-03T17:26:42.691" v="4330" actId="14100"/>
          <ac:picMkLst>
            <pc:docMk/>
            <pc:sldMk cId="2187233965" sldId="268"/>
            <ac:picMk id="7" creationId="{404C425B-EE17-9D23-E1D6-647FEA63C7B8}"/>
          </ac:picMkLst>
        </pc:picChg>
      </pc:sldChg>
      <pc:sldChg chg="addSp delSp modSp new mod">
        <pc:chgData name="Pat Umrawala" userId="56916be85fba59b9" providerId="LiveId" clId="{EF6C6695-CB3E-40A6-9C6B-7A418A12B5B3}" dt="2025-06-05T14:04:13.345" v="9629" actId="20577"/>
        <pc:sldMkLst>
          <pc:docMk/>
          <pc:sldMk cId="2741756653" sldId="269"/>
        </pc:sldMkLst>
        <pc:spChg chg="add mod">
          <ac:chgData name="Pat Umrawala" userId="56916be85fba59b9" providerId="LiveId" clId="{EF6C6695-CB3E-40A6-9C6B-7A418A12B5B3}" dt="2025-06-05T14:04:13.345" v="9629" actId="20577"/>
          <ac:spMkLst>
            <pc:docMk/>
            <pc:sldMk cId="2741756653" sldId="269"/>
            <ac:spMk id="6" creationId="{D17B0B58-0103-43C0-8114-4A6D5D22FB8D}"/>
          </ac:spMkLst>
        </pc:spChg>
        <pc:picChg chg="add mod">
          <ac:chgData name="Pat Umrawala" userId="56916be85fba59b9" providerId="LiveId" clId="{EF6C6695-CB3E-40A6-9C6B-7A418A12B5B3}" dt="2025-06-03T18:06:04.244" v="4659" actId="1076"/>
          <ac:picMkLst>
            <pc:docMk/>
            <pc:sldMk cId="2741756653" sldId="269"/>
            <ac:picMk id="5" creationId="{404932B6-13EB-92F0-76E5-0092E6087494}"/>
          </ac:picMkLst>
        </pc:picChg>
      </pc:sldChg>
      <pc:sldChg chg="addSp delSp modSp new mod">
        <pc:chgData name="Pat Umrawala" userId="56916be85fba59b9" providerId="LiveId" clId="{EF6C6695-CB3E-40A6-9C6B-7A418A12B5B3}" dt="2025-06-05T11:24:46.177" v="8908" actId="1076"/>
        <pc:sldMkLst>
          <pc:docMk/>
          <pc:sldMk cId="3113249838" sldId="270"/>
        </pc:sldMkLst>
        <pc:spChg chg="add mod">
          <ac:chgData name="Pat Umrawala" userId="56916be85fba59b9" providerId="LiveId" clId="{EF6C6695-CB3E-40A6-9C6B-7A418A12B5B3}" dt="2025-06-05T11:24:46.177" v="8908" actId="1076"/>
          <ac:spMkLst>
            <pc:docMk/>
            <pc:sldMk cId="3113249838" sldId="270"/>
            <ac:spMk id="6" creationId="{2D8640A4-B609-A882-C04B-317F8CAB005B}"/>
          </ac:spMkLst>
        </pc:spChg>
        <pc:picChg chg="add mod">
          <ac:chgData name="Pat Umrawala" userId="56916be85fba59b9" providerId="LiveId" clId="{EF6C6695-CB3E-40A6-9C6B-7A418A12B5B3}" dt="2025-06-05T11:24:39.324" v="8907" actId="1076"/>
          <ac:picMkLst>
            <pc:docMk/>
            <pc:sldMk cId="3113249838" sldId="270"/>
            <ac:picMk id="5" creationId="{6B64D029-7617-ECB1-9BE0-883B6B9DA0F9}"/>
          </ac:picMkLst>
        </pc:picChg>
      </pc:sldChg>
      <pc:sldChg chg="addSp delSp modSp new mod">
        <pc:chgData name="Pat Umrawala" userId="56916be85fba59b9" providerId="LiveId" clId="{EF6C6695-CB3E-40A6-9C6B-7A418A12B5B3}" dt="2025-06-04T07:48:28.219" v="6449" actId="20577"/>
        <pc:sldMkLst>
          <pc:docMk/>
          <pc:sldMk cId="2083815057" sldId="271"/>
        </pc:sldMkLst>
        <pc:spChg chg="add mod">
          <ac:chgData name="Pat Umrawala" userId="56916be85fba59b9" providerId="LiveId" clId="{EF6C6695-CB3E-40A6-9C6B-7A418A12B5B3}" dt="2025-06-04T07:48:28.219" v="6449" actId="20577"/>
          <ac:spMkLst>
            <pc:docMk/>
            <pc:sldMk cId="2083815057" sldId="271"/>
            <ac:spMk id="9" creationId="{2FDDEDB0-81BC-1D91-F902-F2DEE1A589A0}"/>
          </ac:spMkLst>
        </pc:spChg>
        <pc:spChg chg="add mod">
          <ac:chgData name="Pat Umrawala" userId="56916be85fba59b9" providerId="LiveId" clId="{EF6C6695-CB3E-40A6-9C6B-7A418A12B5B3}" dt="2025-06-03T18:34:32.015" v="4967" actId="1076"/>
          <ac:spMkLst>
            <pc:docMk/>
            <pc:sldMk cId="2083815057" sldId="271"/>
            <ac:spMk id="10" creationId="{58437FF8-03A1-70D9-D388-CC366F700A6F}"/>
          </ac:spMkLst>
        </pc:spChg>
        <pc:picChg chg="add mod">
          <ac:chgData name="Pat Umrawala" userId="56916be85fba59b9" providerId="LiveId" clId="{EF6C6695-CB3E-40A6-9C6B-7A418A12B5B3}" dt="2025-06-03T18:34:08.474" v="4963" actId="14100"/>
          <ac:picMkLst>
            <pc:docMk/>
            <pc:sldMk cId="2083815057" sldId="271"/>
            <ac:picMk id="5" creationId="{9777FC4F-DDC2-9616-2F50-961ED5447F7B}"/>
          </ac:picMkLst>
        </pc:picChg>
      </pc:sldChg>
      <pc:sldChg chg="addSp delSp modSp new mod ord">
        <pc:chgData name="Pat Umrawala" userId="56916be85fba59b9" providerId="LiveId" clId="{EF6C6695-CB3E-40A6-9C6B-7A418A12B5B3}" dt="2025-06-05T14:06:30.915" v="9636" actId="20577"/>
        <pc:sldMkLst>
          <pc:docMk/>
          <pc:sldMk cId="981792899" sldId="272"/>
        </pc:sldMkLst>
        <pc:spChg chg="del mod">
          <ac:chgData name="Pat Umrawala" userId="56916be85fba59b9" providerId="LiveId" clId="{EF6C6695-CB3E-40A6-9C6B-7A418A12B5B3}" dt="2025-06-04T06:08:05.016" v="5852" actId="21"/>
          <ac:spMkLst>
            <pc:docMk/>
            <pc:sldMk cId="981792899" sldId="272"/>
            <ac:spMk id="2" creationId="{F3FC0B1A-402A-74FE-D701-73076573CA0A}"/>
          </ac:spMkLst>
        </pc:spChg>
        <pc:spChg chg="add mod">
          <ac:chgData name="Pat Umrawala" userId="56916be85fba59b9" providerId="LiveId" clId="{EF6C6695-CB3E-40A6-9C6B-7A418A12B5B3}" dt="2025-06-05T14:06:30.915" v="9636" actId="20577"/>
          <ac:spMkLst>
            <pc:docMk/>
            <pc:sldMk cId="981792899" sldId="272"/>
            <ac:spMk id="3" creationId="{F1F98D1B-C045-F80A-CEFF-3217330BAE95}"/>
          </ac:spMkLst>
        </pc:spChg>
        <pc:spChg chg="add del mod">
          <ac:chgData name="Pat Umrawala" userId="56916be85fba59b9" providerId="LiveId" clId="{EF6C6695-CB3E-40A6-9C6B-7A418A12B5B3}" dt="2025-06-04T06:08:08.369" v="5853" actId="21"/>
          <ac:spMkLst>
            <pc:docMk/>
            <pc:sldMk cId="981792899" sldId="272"/>
            <ac:spMk id="6" creationId="{2E6FD579-EE64-B18C-7A00-7F0B47B29E0B}"/>
          </ac:spMkLst>
        </pc:spChg>
        <pc:picChg chg="add mod">
          <ac:chgData name="Pat Umrawala" userId="56916be85fba59b9" providerId="LiveId" clId="{EF6C6695-CB3E-40A6-9C6B-7A418A12B5B3}" dt="2025-06-04T07:59:43.780" v="6520" actId="1076"/>
          <ac:picMkLst>
            <pc:docMk/>
            <pc:sldMk cId="981792899" sldId="272"/>
            <ac:picMk id="5" creationId="{68B467D5-8A03-65AD-54A1-70098A158EA5}"/>
          </ac:picMkLst>
        </pc:picChg>
      </pc:sldChg>
      <pc:sldChg chg="delSp new del mod">
        <pc:chgData name="Pat Umrawala" userId="56916be85fba59b9" providerId="LiveId" clId="{EF6C6695-CB3E-40A6-9C6B-7A418A12B5B3}" dt="2025-06-04T04:36:31.523" v="5256" actId="47"/>
        <pc:sldMkLst>
          <pc:docMk/>
          <pc:sldMk cId="739560633" sldId="273"/>
        </pc:sldMkLst>
        <pc:spChg chg="del">
          <ac:chgData name="Pat Umrawala" userId="56916be85fba59b9" providerId="LiveId" clId="{EF6C6695-CB3E-40A6-9C6B-7A418A12B5B3}" dt="2025-06-04T04:31:43.579" v="5252" actId="21"/>
          <ac:spMkLst>
            <pc:docMk/>
            <pc:sldMk cId="739560633" sldId="273"/>
            <ac:spMk id="2" creationId="{8CA0B26D-7CE5-C30C-04ED-D4A9FBB4C257}"/>
          </ac:spMkLst>
        </pc:spChg>
      </pc:sldChg>
      <pc:sldChg chg="addSp delSp modSp new mod">
        <pc:chgData name="Pat Umrawala" userId="56916be85fba59b9" providerId="LiveId" clId="{EF6C6695-CB3E-40A6-9C6B-7A418A12B5B3}" dt="2025-06-05T14:05:53.882" v="9632" actId="115"/>
        <pc:sldMkLst>
          <pc:docMk/>
          <pc:sldMk cId="806258415" sldId="274"/>
        </pc:sldMkLst>
        <pc:spChg chg="del mod">
          <ac:chgData name="Pat Umrawala" userId="56916be85fba59b9" providerId="LiveId" clId="{EF6C6695-CB3E-40A6-9C6B-7A418A12B5B3}" dt="2025-06-04T05:03:24.342" v="5262"/>
          <ac:spMkLst>
            <pc:docMk/>
            <pc:sldMk cId="806258415" sldId="274"/>
            <ac:spMk id="2" creationId="{1F6A19F7-A738-2834-1D6D-60BC090EA16E}"/>
          </ac:spMkLst>
        </pc:spChg>
        <pc:spChg chg="del">
          <ac:chgData name="Pat Umrawala" userId="56916be85fba59b9" providerId="LiveId" clId="{EF6C6695-CB3E-40A6-9C6B-7A418A12B5B3}" dt="2025-06-04T05:03:59.324" v="5268" actId="931"/>
          <ac:spMkLst>
            <pc:docMk/>
            <pc:sldMk cId="806258415" sldId="274"/>
            <ac:spMk id="3" creationId="{25072795-A7D8-6265-EA65-84A84F1A28EB}"/>
          </ac:spMkLst>
        </pc:spChg>
        <pc:spChg chg="add mod">
          <ac:chgData name="Pat Umrawala" userId="56916be85fba59b9" providerId="LiveId" clId="{EF6C6695-CB3E-40A6-9C6B-7A418A12B5B3}" dt="2025-06-04T05:03:37.504" v="5267" actId="122"/>
          <ac:spMkLst>
            <pc:docMk/>
            <pc:sldMk cId="806258415" sldId="274"/>
            <ac:spMk id="4" creationId="{6A46B5EF-E8C1-A121-A3C1-FC47FCC7BC58}"/>
          </ac:spMkLst>
        </pc:spChg>
        <pc:spChg chg="add mod">
          <ac:chgData name="Pat Umrawala" userId="56916be85fba59b9" providerId="LiveId" clId="{EF6C6695-CB3E-40A6-9C6B-7A418A12B5B3}" dt="2025-06-05T14:05:53.882" v="9632" actId="115"/>
          <ac:spMkLst>
            <pc:docMk/>
            <pc:sldMk cId="806258415" sldId="274"/>
            <ac:spMk id="7" creationId="{439D5EA4-6F03-A381-B8A5-CD315000B0A5}"/>
          </ac:spMkLst>
        </pc:spChg>
        <pc:picChg chg="add mod">
          <ac:chgData name="Pat Umrawala" userId="56916be85fba59b9" providerId="LiveId" clId="{EF6C6695-CB3E-40A6-9C6B-7A418A12B5B3}" dt="2025-06-04T05:04:22.802" v="5276" actId="1076"/>
          <ac:picMkLst>
            <pc:docMk/>
            <pc:sldMk cId="806258415" sldId="274"/>
            <ac:picMk id="6" creationId="{F2698146-6CE5-63F4-6AA4-8407C555ABD0}"/>
          </ac:picMkLst>
        </pc:picChg>
      </pc:sldChg>
      <pc:sldChg chg="addSp delSp modSp new mod">
        <pc:chgData name="Pat Umrawala" userId="56916be85fba59b9" providerId="LiveId" clId="{EF6C6695-CB3E-40A6-9C6B-7A418A12B5B3}" dt="2025-06-04T07:59:04.280" v="6515" actId="20577"/>
        <pc:sldMkLst>
          <pc:docMk/>
          <pc:sldMk cId="200321843" sldId="275"/>
        </pc:sldMkLst>
        <pc:spChg chg="del">
          <ac:chgData name="Pat Umrawala" userId="56916be85fba59b9" providerId="LiveId" clId="{EF6C6695-CB3E-40A6-9C6B-7A418A12B5B3}" dt="2025-06-04T06:09:16.688" v="5855" actId="21"/>
          <ac:spMkLst>
            <pc:docMk/>
            <pc:sldMk cId="200321843" sldId="275"/>
            <ac:spMk id="2" creationId="{D8A10793-920A-A06F-8AF9-33E11A629DA7}"/>
          </ac:spMkLst>
        </pc:spChg>
        <pc:spChg chg="del">
          <ac:chgData name="Pat Umrawala" userId="56916be85fba59b9" providerId="LiveId" clId="{EF6C6695-CB3E-40A6-9C6B-7A418A12B5B3}" dt="2025-06-04T06:08:47.528" v="5854" actId="931"/>
          <ac:spMkLst>
            <pc:docMk/>
            <pc:sldMk cId="200321843" sldId="275"/>
            <ac:spMk id="3" creationId="{B516632A-07E2-4DE4-24E7-F47CFBBA331A}"/>
          </ac:spMkLst>
        </pc:spChg>
        <pc:spChg chg="add del mod">
          <ac:chgData name="Pat Umrawala" userId="56916be85fba59b9" providerId="LiveId" clId="{EF6C6695-CB3E-40A6-9C6B-7A418A12B5B3}" dt="2025-06-04T07:59:04.280" v="6515" actId="20577"/>
          <ac:spMkLst>
            <pc:docMk/>
            <pc:sldMk cId="200321843" sldId="275"/>
            <ac:spMk id="6" creationId="{FB955F7D-6683-7242-4AB2-94912B9D7114}"/>
          </ac:spMkLst>
        </pc:spChg>
        <pc:spChg chg="add mod">
          <ac:chgData name="Pat Umrawala" userId="56916be85fba59b9" providerId="LiveId" clId="{EF6C6695-CB3E-40A6-9C6B-7A418A12B5B3}" dt="2025-06-04T07:29:39.287" v="5891" actId="767"/>
          <ac:spMkLst>
            <pc:docMk/>
            <pc:sldMk cId="200321843" sldId="275"/>
            <ac:spMk id="7" creationId="{1AA65E8E-8215-E802-357B-019AB552E55D}"/>
          </ac:spMkLst>
        </pc:spChg>
        <pc:picChg chg="add mod">
          <ac:chgData name="Pat Umrawala" userId="56916be85fba59b9" providerId="LiveId" clId="{EF6C6695-CB3E-40A6-9C6B-7A418A12B5B3}" dt="2025-06-04T07:55:32.821" v="6488" actId="1076"/>
          <ac:picMkLst>
            <pc:docMk/>
            <pc:sldMk cId="200321843" sldId="275"/>
            <ac:picMk id="5" creationId="{5C13A0AC-F3E5-5D61-A4AA-337C59022957}"/>
          </ac:picMkLst>
        </pc:picChg>
      </pc:sldChg>
      <pc:sldChg chg="addSp delSp modSp new mod">
        <pc:chgData name="Pat Umrawala" userId="56916be85fba59b9" providerId="LiveId" clId="{EF6C6695-CB3E-40A6-9C6B-7A418A12B5B3}" dt="2025-06-05T14:08:12.492" v="9658" actId="20577"/>
        <pc:sldMkLst>
          <pc:docMk/>
          <pc:sldMk cId="944408828" sldId="276"/>
        </pc:sldMkLst>
        <pc:spChg chg="mod">
          <ac:chgData name="Pat Umrawala" userId="56916be85fba59b9" providerId="LiveId" clId="{EF6C6695-CB3E-40A6-9C6B-7A418A12B5B3}" dt="2025-06-04T09:21:22.845" v="6797" actId="1076"/>
          <ac:spMkLst>
            <pc:docMk/>
            <pc:sldMk cId="944408828" sldId="276"/>
            <ac:spMk id="2" creationId="{67123F52-F886-2A01-AA67-CFF7A62C329C}"/>
          </ac:spMkLst>
        </pc:spChg>
        <pc:spChg chg="del">
          <ac:chgData name="Pat Umrawala" userId="56916be85fba59b9" providerId="LiveId" clId="{EF6C6695-CB3E-40A6-9C6B-7A418A12B5B3}" dt="2025-06-04T09:18:00.022" v="6787" actId="931"/>
          <ac:spMkLst>
            <pc:docMk/>
            <pc:sldMk cId="944408828" sldId="276"/>
            <ac:spMk id="3" creationId="{707DD02C-E5E4-3A15-414F-39CF0C8D4B10}"/>
          </ac:spMkLst>
        </pc:spChg>
        <pc:spChg chg="add mod">
          <ac:chgData name="Pat Umrawala" userId="56916be85fba59b9" providerId="LiveId" clId="{EF6C6695-CB3E-40A6-9C6B-7A418A12B5B3}" dt="2025-06-05T14:08:12.492" v="9658" actId="20577"/>
          <ac:spMkLst>
            <pc:docMk/>
            <pc:sldMk cId="944408828" sldId="276"/>
            <ac:spMk id="6" creationId="{89CFCA8F-1158-6BE9-FC5B-A8995D59F5F6}"/>
          </ac:spMkLst>
        </pc:spChg>
        <pc:picChg chg="add mod">
          <ac:chgData name="Pat Umrawala" userId="56916be85fba59b9" providerId="LiveId" clId="{EF6C6695-CB3E-40A6-9C6B-7A418A12B5B3}" dt="2025-06-04T09:21:13.591" v="6796" actId="14100"/>
          <ac:picMkLst>
            <pc:docMk/>
            <pc:sldMk cId="944408828" sldId="276"/>
            <ac:picMk id="5" creationId="{5DB94A50-5640-9FF6-B374-7C27217EB271}"/>
          </ac:picMkLst>
        </pc:picChg>
      </pc:sldChg>
      <pc:sldChg chg="addSp delSp modSp new mod">
        <pc:chgData name="Pat Umrawala" userId="56916be85fba59b9" providerId="LiveId" clId="{EF6C6695-CB3E-40A6-9C6B-7A418A12B5B3}" dt="2025-06-05T11:24:26.011" v="8906" actId="20577"/>
        <pc:sldMkLst>
          <pc:docMk/>
          <pc:sldMk cId="3196389654" sldId="277"/>
        </pc:sldMkLst>
        <pc:spChg chg="del">
          <ac:chgData name="Pat Umrawala" userId="56916be85fba59b9" providerId="LiveId" clId="{EF6C6695-CB3E-40A6-9C6B-7A418A12B5B3}" dt="2025-06-04T09:28:07.055" v="7052" actId="21"/>
          <ac:spMkLst>
            <pc:docMk/>
            <pc:sldMk cId="3196389654" sldId="277"/>
            <ac:spMk id="2" creationId="{73CC93D3-C933-33BF-54EA-5D1D1F701157}"/>
          </ac:spMkLst>
        </pc:spChg>
        <pc:spChg chg="del">
          <ac:chgData name="Pat Umrawala" userId="56916be85fba59b9" providerId="LiveId" clId="{EF6C6695-CB3E-40A6-9C6B-7A418A12B5B3}" dt="2025-06-04T09:28:11.396" v="7053" actId="931"/>
          <ac:spMkLst>
            <pc:docMk/>
            <pc:sldMk cId="3196389654" sldId="277"/>
            <ac:spMk id="3" creationId="{C760B14A-25E9-4E55-420C-2341D2C2A408}"/>
          </ac:spMkLst>
        </pc:spChg>
        <pc:spChg chg="add del mod">
          <ac:chgData name="Pat Umrawala" userId="56916be85fba59b9" providerId="LiveId" clId="{EF6C6695-CB3E-40A6-9C6B-7A418A12B5B3}" dt="2025-06-04T10:18:07.448" v="7066"/>
          <ac:spMkLst>
            <pc:docMk/>
            <pc:sldMk cId="3196389654" sldId="277"/>
            <ac:spMk id="6" creationId="{17956C23-111A-BD2C-B892-E64170A66FD4}"/>
          </ac:spMkLst>
        </pc:spChg>
        <pc:spChg chg="add mod">
          <ac:chgData name="Pat Umrawala" userId="56916be85fba59b9" providerId="LiveId" clId="{EF6C6695-CB3E-40A6-9C6B-7A418A12B5B3}" dt="2025-06-05T11:24:26.011" v="8906" actId="20577"/>
          <ac:spMkLst>
            <pc:docMk/>
            <pc:sldMk cId="3196389654" sldId="277"/>
            <ac:spMk id="7" creationId="{6434AD86-E160-72D2-419E-B589FBA12A69}"/>
          </ac:spMkLst>
        </pc:spChg>
        <pc:spChg chg="add del mod">
          <ac:chgData name="Pat Umrawala" userId="56916be85fba59b9" providerId="LiveId" clId="{EF6C6695-CB3E-40A6-9C6B-7A418A12B5B3}" dt="2025-06-04T10:26:17.559" v="7208" actId="478"/>
          <ac:spMkLst>
            <pc:docMk/>
            <pc:sldMk cId="3196389654" sldId="277"/>
            <ac:spMk id="8" creationId="{8114C1E6-0F13-EB01-6D46-5AB115B89696}"/>
          </ac:spMkLst>
        </pc:spChg>
        <pc:picChg chg="add mod modCrop">
          <ac:chgData name="Pat Umrawala" userId="56916be85fba59b9" providerId="LiveId" clId="{EF6C6695-CB3E-40A6-9C6B-7A418A12B5B3}" dt="2025-06-04T10:26:26.230" v="7209" actId="1076"/>
          <ac:picMkLst>
            <pc:docMk/>
            <pc:sldMk cId="3196389654" sldId="277"/>
            <ac:picMk id="5" creationId="{73EA6CFA-687F-9B68-4142-38531B27C0D6}"/>
          </ac:picMkLst>
        </pc:picChg>
      </pc:sldChg>
      <pc:sldChg chg="delSp modSp new mod">
        <pc:chgData name="Pat Umrawala" userId="56916be85fba59b9" providerId="LiveId" clId="{EF6C6695-CB3E-40A6-9C6B-7A418A12B5B3}" dt="2025-06-05T14:09:19.756" v="9669" actId="20577"/>
        <pc:sldMkLst>
          <pc:docMk/>
          <pc:sldMk cId="823006245" sldId="278"/>
        </pc:sldMkLst>
        <pc:spChg chg="del mod">
          <ac:chgData name="Pat Umrawala" userId="56916be85fba59b9" providerId="LiveId" clId="{EF6C6695-CB3E-40A6-9C6B-7A418A12B5B3}" dt="2025-06-04T10:26:53.240" v="7213" actId="21"/>
          <ac:spMkLst>
            <pc:docMk/>
            <pc:sldMk cId="823006245" sldId="278"/>
            <ac:spMk id="2" creationId="{7A90A052-3C6F-8369-0B8A-A028648C6520}"/>
          </ac:spMkLst>
        </pc:spChg>
        <pc:spChg chg="mod">
          <ac:chgData name="Pat Umrawala" userId="56916be85fba59b9" providerId="LiveId" clId="{EF6C6695-CB3E-40A6-9C6B-7A418A12B5B3}" dt="2025-06-05T14:09:19.756" v="9669" actId="20577"/>
          <ac:spMkLst>
            <pc:docMk/>
            <pc:sldMk cId="823006245" sldId="278"/>
            <ac:spMk id="3" creationId="{08243B4C-51FF-C4E9-1BBF-A2BD278D90DB}"/>
          </ac:spMkLst>
        </pc:spChg>
      </pc:sldChg>
      <pc:sldChg chg="modSp new mod ord">
        <pc:chgData name="Pat Umrawala" userId="56916be85fba59b9" providerId="LiveId" clId="{EF6C6695-CB3E-40A6-9C6B-7A418A12B5B3}" dt="2025-06-05T14:11:32.829" v="9769" actId="20577"/>
        <pc:sldMkLst>
          <pc:docMk/>
          <pc:sldMk cId="713104646" sldId="279"/>
        </pc:sldMkLst>
        <pc:spChg chg="mod">
          <ac:chgData name="Pat Umrawala" userId="56916be85fba59b9" providerId="LiveId" clId="{EF6C6695-CB3E-40A6-9C6B-7A418A12B5B3}" dt="2025-06-04T16:54:05.112" v="8068" actId="1076"/>
          <ac:spMkLst>
            <pc:docMk/>
            <pc:sldMk cId="713104646" sldId="279"/>
            <ac:spMk id="2" creationId="{675C312D-FD29-01A1-D33A-FCF8E52C28AF}"/>
          </ac:spMkLst>
        </pc:spChg>
        <pc:spChg chg="mod">
          <ac:chgData name="Pat Umrawala" userId="56916be85fba59b9" providerId="LiveId" clId="{EF6C6695-CB3E-40A6-9C6B-7A418A12B5B3}" dt="2025-06-05T14:11:32.829" v="9769" actId="20577"/>
          <ac:spMkLst>
            <pc:docMk/>
            <pc:sldMk cId="713104646" sldId="279"/>
            <ac:spMk id="3" creationId="{E96D3A52-EC4D-396A-5825-F397651BF454}"/>
          </ac:spMkLst>
        </pc:spChg>
      </pc:sldChg>
      <pc:sldChg chg="modSp new mod">
        <pc:chgData name="Pat Umrawala" userId="56916be85fba59b9" providerId="LiveId" clId="{EF6C6695-CB3E-40A6-9C6B-7A418A12B5B3}" dt="2025-06-05T14:10:33.896" v="9751" actId="20577"/>
        <pc:sldMkLst>
          <pc:docMk/>
          <pc:sldMk cId="2395821240" sldId="280"/>
        </pc:sldMkLst>
        <pc:spChg chg="mod">
          <ac:chgData name="Pat Umrawala" userId="56916be85fba59b9" providerId="LiveId" clId="{EF6C6695-CB3E-40A6-9C6B-7A418A12B5B3}" dt="2025-06-05T09:45:38.929" v="8369" actId="1076"/>
          <ac:spMkLst>
            <pc:docMk/>
            <pc:sldMk cId="2395821240" sldId="280"/>
            <ac:spMk id="2" creationId="{1B69B06D-BF7A-FC2A-5F22-E56B2A7B50AC}"/>
          </ac:spMkLst>
        </pc:spChg>
        <pc:spChg chg="mod">
          <ac:chgData name="Pat Umrawala" userId="56916be85fba59b9" providerId="LiveId" clId="{EF6C6695-CB3E-40A6-9C6B-7A418A12B5B3}" dt="2025-06-05T14:10:33.896" v="9751" actId="20577"/>
          <ac:spMkLst>
            <pc:docMk/>
            <pc:sldMk cId="2395821240" sldId="280"/>
            <ac:spMk id="3" creationId="{013F8359-E0EF-22B4-BAF4-D51ECE37E570}"/>
          </ac:spMkLst>
        </pc:spChg>
      </pc:sldChg>
      <pc:sldChg chg="new del">
        <pc:chgData name="Pat Umrawala" userId="56916be85fba59b9" providerId="LiveId" clId="{EF6C6695-CB3E-40A6-9C6B-7A418A12B5B3}" dt="2025-06-04T17:45:23.045" v="8222" actId="47"/>
        <pc:sldMkLst>
          <pc:docMk/>
          <pc:sldMk cId="3026810892" sldId="281"/>
        </pc:sldMkLst>
      </pc:sldChg>
      <pc:sldChg chg="modSp new mod">
        <pc:chgData name="Pat Umrawala" userId="56916be85fba59b9" providerId="LiveId" clId="{EF6C6695-CB3E-40A6-9C6B-7A418A12B5B3}" dt="2025-06-05T13:13:38.010" v="9476" actId="20577"/>
        <pc:sldMkLst>
          <pc:docMk/>
          <pc:sldMk cId="4059915406" sldId="281"/>
        </pc:sldMkLst>
        <pc:spChg chg="mod">
          <ac:chgData name="Pat Umrawala" userId="56916be85fba59b9" providerId="LiveId" clId="{EF6C6695-CB3E-40A6-9C6B-7A418A12B5B3}" dt="2025-06-05T11:01:00.461" v="8806" actId="1076"/>
          <ac:spMkLst>
            <pc:docMk/>
            <pc:sldMk cId="4059915406" sldId="281"/>
            <ac:spMk id="2" creationId="{060C0BF7-2769-49B9-9E63-0992ED83A08E}"/>
          </ac:spMkLst>
        </pc:spChg>
        <pc:spChg chg="mod">
          <ac:chgData name="Pat Umrawala" userId="56916be85fba59b9" providerId="LiveId" clId="{EF6C6695-CB3E-40A6-9C6B-7A418A12B5B3}" dt="2025-06-05T13:13:38.010" v="9476" actId="20577"/>
          <ac:spMkLst>
            <pc:docMk/>
            <pc:sldMk cId="4059915406" sldId="281"/>
            <ac:spMk id="3" creationId="{059DA68E-6081-D551-2400-306D84299F32}"/>
          </ac:spMkLst>
        </pc:spChg>
      </pc:sldChg>
      <pc:sldChg chg="new del">
        <pc:chgData name="Pat Umrawala" userId="56916be85fba59b9" providerId="LiveId" clId="{EF6C6695-CB3E-40A6-9C6B-7A418A12B5B3}" dt="2025-06-04T17:45:22.147" v="8221" actId="47"/>
        <pc:sldMkLst>
          <pc:docMk/>
          <pc:sldMk cId="1537877001" sldId="282"/>
        </pc:sldMkLst>
      </pc:sldChg>
      <pc:sldChg chg="modSp new del">
        <pc:chgData name="Pat Umrawala" userId="56916be85fba59b9" providerId="LiveId" clId="{EF6C6695-CB3E-40A6-9C6B-7A418A12B5B3}" dt="2025-06-05T13:14:37.481" v="9480" actId="47"/>
        <pc:sldMkLst>
          <pc:docMk/>
          <pc:sldMk cId="3948947072" sldId="282"/>
        </pc:sldMkLst>
        <pc:spChg chg="mod">
          <ac:chgData name="Pat Umrawala" userId="56916be85fba59b9" providerId="LiveId" clId="{EF6C6695-CB3E-40A6-9C6B-7A418A12B5B3}" dt="2025-06-05T13:14:06.821" v="9478"/>
          <ac:spMkLst>
            <pc:docMk/>
            <pc:sldMk cId="3948947072" sldId="282"/>
            <ac:spMk id="2" creationId="{A69133B4-AE3E-9E48-D2FE-A9DB3F304EE7}"/>
          </ac:spMkLst>
        </pc:spChg>
        <pc:spChg chg="mod">
          <ac:chgData name="Pat Umrawala" userId="56916be85fba59b9" providerId="LiveId" clId="{EF6C6695-CB3E-40A6-9C6B-7A418A12B5B3}" dt="2025-06-05T13:14:06.821" v="9478"/>
          <ac:spMkLst>
            <pc:docMk/>
            <pc:sldMk cId="3948947072" sldId="282"/>
            <ac:spMk id="3" creationId="{7196D1DC-D89B-225B-3A0A-D131A02A1DC5}"/>
          </ac:spMkLst>
        </pc:spChg>
      </pc:sldChg>
      <pc:sldChg chg="addSp delSp modSp add mod">
        <pc:chgData name="Pat Umrawala" userId="56916be85fba59b9" providerId="LiveId" clId="{EF6C6695-CB3E-40A6-9C6B-7A418A12B5B3}" dt="2025-06-05T13:15:51.645" v="9526" actId="20577"/>
        <pc:sldMkLst>
          <pc:docMk/>
          <pc:sldMk cId="1830563069" sldId="283"/>
        </pc:sldMkLst>
        <pc:spChg chg="mod">
          <ac:chgData name="Pat Umrawala" userId="56916be85fba59b9" providerId="LiveId" clId="{EF6C6695-CB3E-40A6-9C6B-7A418A12B5B3}" dt="2025-06-05T13:15:51.645" v="9526" actId="20577"/>
          <ac:spMkLst>
            <pc:docMk/>
            <pc:sldMk cId="1830563069" sldId="283"/>
            <ac:spMk id="2" creationId="{C294B1E6-E2F3-1239-F22F-30F61F2B4781}"/>
          </ac:spMkLst>
        </pc:spChg>
        <pc:spChg chg="del mod">
          <ac:chgData name="Pat Umrawala" userId="56916be85fba59b9" providerId="LiveId" clId="{EF6C6695-CB3E-40A6-9C6B-7A418A12B5B3}" dt="2025-06-05T13:15:00.871" v="9507" actId="21"/>
          <ac:spMkLst>
            <pc:docMk/>
            <pc:sldMk cId="1830563069" sldId="283"/>
            <ac:spMk id="3" creationId="{FFB2DD40-DCA1-3247-88B1-3EEF18CB5670}"/>
          </ac:spMkLst>
        </pc:spChg>
        <pc:spChg chg="add del mod">
          <ac:chgData name="Pat Umrawala" userId="56916be85fba59b9" providerId="LiveId" clId="{EF6C6695-CB3E-40A6-9C6B-7A418A12B5B3}" dt="2025-06-05T13:15:04.055" v="9508" actId="21"/>
          <ac:spMkLst>
            <pc:docMk/>
            <pc:sldMk cId="1830563069" sldId="283"/>
            <ac:spMk id="5" creationId="{B5C24B28-6643-8595-C468-D59A6221A65C}"/>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95536D-3A35-4C85-9392-991D25A9909A}" type="datetimeFigureOut">
              <a:rPr lang="en-IN" smtClean="0"/>
              <a:t>05-06-2025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378CAD4-FAFD-4A97-B8C9-9848867CECF6}" type="slidenum">
              <a:rPr lang="en-IN" smtClean="0"/>
              <a:t>‹#›</a:t>
            </a:fld>
            <a:endParaRPr lang="en-IN"/>
          </a:p>
        </p:txBody>
      </p:sp>
    </p:spTree>
    <p:extLst>
      <p:ext uri="{BB962C8B-B14F-4D97-AF65-F5344CB8AC3E}">
        <p14:creationId xmlns:p14="http://schemas.microsoft.com/office/powerpoint/2010/main" val="17867306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7378CAD4-FAFD-4A97-B8C9-9848867CECF6}" type="slidenum">
              <a:rPr lang="en-IN" smtClean="0"/>
              <a:t>16</a:t>
            </a:fld>
            <a:endParaRPr lang="en-IN"/>
          </a:p>
        </p:txBody>
      </p:sp>
    </p:spTree>
    <p:extLst>
      <p:ext uri="{BB962C8B-B14F-4D97-AF65-F5344CB8AC3E}">
        <p14:creationId xmlns:p14="http://schemas.microsoft.com/office/powerpoint/2010/main" val="95768513"/>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3284890-85D2-4D7B-8EF5-15A9C1DB8F42}" type="datetimeFigureOut">
              <a:rPr lang="en-US" dirty="0"/>
              <a:t>6/5/2025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157CC2-0FC8-4686-B024-99790E0F5162}" type="datetimeFigureOut">
              <a:rPr lang="en-US" dirty="0"/>
              <a:t>6/5/2025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764DA5-CD3D-4590-A511-FCD3BC7A793E}" type="datetimeFigureOut">
              <a:rPr lang="en-US" dirty="0"/>
              <a:t>6/5/2025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F5661D-6934-4B32-B92C-470368BF1EC6}" type="datetimeFigureOut">
              <a:rPr lang="en-US" dirty="0"/>
              <a:t>6/5/2025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C6F822A4-8DA6-4447-9B1F-C5DB58435268}" type="datetimeFigureOut">
              <a:rPr lang="en-US" dirty="0"/>
              <a:t>6/5/2025</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548D31E-DCDA-41A7-9C67-C4B11B94D21D}" type="datetimeFigureOut">
              <a:rPr lang="en-US" dirty="0"/>
              <a:t>6/5/2025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B3762C0-B258-48F1-ADE6-176B4174CCDD}" type="datetimeFigureOut">
              <a:rPr lang="en-US" dirty="0"/>
              <a:t>6/5/2025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7919A6-33EB-49BD-A62F-1FA56B9F9712}" type="datetimeFigureOut">
              <a:rPr lang="en-US" dirty="0"/>
              <a:t>6/5/2025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dirty="0"/>
              <a:t>6/5/2025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A16AA21-1863-4931-97CB-99D0A168701B}" type="datetimeFigureOut">
              <a:rPr lang="en-US" dirty="0"/>
              <a:t>6/5/2025</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72C379-9A7C-4C87-A116-CBE9F58B04C5}" type="datetimeFigureOut">
              <a:rPr lang="en-US" dirty="0"/>
              <a:t>6/5/2025</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664C608-40B1-4030-A28D-5B74BC98ADCE}" type="datetimeFigureOut">
              <a:rPr lang="en-US" dirty="0"/>
              <a:t>6/5/2025</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hyperlink" Target="https://www.theforage.co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024C5D-78CA-8662-ABC4-9B23C88FCDBC}"/>
              </a:ext>
            </a:extLst>
          </p:cNvPr>
          <p:cNvSpPr>
            <a:spLocks noGrp="1"/>
          </p:cNvSpPr>
          <p:nvPr>
            <p:ph type="ctrTitle"/>
          </p:nvPr>
        </p:nvSpPr>
        <p:spPr/>
        <p:txBody>
          <a:bodyPr/>
          <a:lstStyle/>
          <a:p>
            <a:r>
              <a:rPr lang="en-IN" dirty="0"/>
              <a:t>Retail analytics</a:t>
            </a:r>
          </a:p>
        </p:txBody>
      </p:sp>
      <p:sp>
        <p:nvSpPr>
          <p:cNvPr id="3" name="Subtitle 2">
            <a:extLst>
              <a:ext uri="{FF2B5EF4-FFF2-40B4-BE49-F238E27FC236}">
                <a16:creationId xmlns:a16="http://schemas.microsoft.com/office/drawing/2014/main" id="{1CE77438-F715-09D8-F48C-EE2F20DE0F92}"/>
              </a:ext>
            </a:extLst>
          </p:cNvPr>
          <p:cNvSpPr>
            <a:spLocks noGrp="1"/>
          </p:cNvSpPr>
          <p:nvPr>
            <p:ph type="subTitle" idx="1"/>
          </p:nvPr>
        </p:nvSpPr>
        <p:spPr/>
        <p:txBody>
          <a:bodyPr/>
          <a:lstStyle/>
          <a:p>
            <a:r>
              <a:rPr lang="en-IN" b="1" dirty="0"/>
              <a:t>-Parth Umrawala</a:t>
            </a:r>
          </a:p>
          <a:p>
            <a:r>
              <a:rPr lang="en-IN" b="1" dirty="0"/>
              <a:t>-10/05/2025</a:t>
            </a:r>
          </a:p>
        </p:txBody>
      </p:sp>
    </p:spTree>
    <p:extLst>
      <p:ext uri="{BB962C8B-B14F-4D97-AF65-F5344CB8AC3E}">
        <p14:creationId xmlns:p14="http://schemas.microsoft.com/office/powerpoint/2010/main" val="16108980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F07AFEBA-B88A-E8EC-D0B7-3AA2C38DE548}"/>
              </a:ext>
            </a:extLst>
          </p:cNvPr>
          <p:cNvPicPr>
            <a:picLocks noGrp="1" noChangeAspect="1"/>
          </p:cNvPicPr>
          <p:nvPr>
            <p:ph idx="1"/>
          </p:nvPr>
        </p:nvPicPr>
        <p:blipFill>
          <a:blip r:embed="rId2"/>
          <a:stretch>
            <a:fillRect/>
          </a:stretch>
        </p:blipFill>
        <p:spPr>
          <a:xfrm>
            <a:off x="275310" y="685391"/>
            <a:ext cx="9145404" cy="5272957"/>
          </a:xfrm>
        </p:spPr>
      </p:pic>
      <p:sp>
        <p:nvSpPr>
          <p:cNvPr id="6" name="TextBox 5">
            <a:extLst>
              <a:ext uri="{FF2B5EF4-FFF2-40B4-BE49-F238E27FC236}">
                <a16:creationId xmlns:a16="http://schemas.microsoft.com/office/drawing/2014/main" id="{7F65EA36-0BFD-A330-A0EF-0158E31621A0}"/>
              </a:ext>
            </a:extLst>
          </p:cNvPr>
          <p:cNvSpPr txBox="1"/>
          <p:nvPr/>
        </p:nvSpPr>
        <p:spPr>
          <a:xfrm>
            <a:off x="9694607" y="685391"/>
            <a:ext cx="2045102" cy="6186309"/>
          </a:xfrm>
          <a:prstGeom prst="rect">
            <a:avLst/>
          </a:prstGeom>
          <a:noFill/>
        </p:spPr>
        <p:txBody>
          <a:bodyPr wrap="square" rtlCol="0">
            <a:spAutoFit/>
          </a:bodyPr>
          <a:lstStyle/>
          <a:p>
            <a:r>
              <a:rPr lang="en-IN" dirty="0"/>
              <a:t>Here, the decline in sales around August 20</a:t>
            </a:r>
            <a:r>
              <a:rPr lang="en-IN" baseline="30000" dirty="0"/>
              <a:t>th</a:t>
            </a:r>
            <a:r>
              <a:rPr lang="en-IN" dirty="0"/>
              <a:t> could be due to either festivals or several stores being closed that day for maintenance, etc…The exact reason is unknown for now.</a:t>
            </a:r>
          </a:p>
          <a:p>
            <a:endParaRPr lang="en-IN" dirty="0"/>
          </a:p>
          <a:p>
            <a:r>
              <a:rPr lang="en-IN" dirty="0"/>
              <a:t>And the sudden increase on December 24</a:t>
            </a:r>
            <a:r>
              <a:rPr lang="en-IN" baseline="30000" dirty="0"/>
              <a:t>th</a:t>
            </a:r>
            <a:r>
              <a:rPr lang="en-IN" dirty="0"/>
              <a:t> is due Christmas being next day. We already observed this previously.</a:t>
            </a:r>
          </a:p>
          <a:p>
            <a:endParaRPr lang="en-IN" dirty="0"/>
          </a:p>
        </p:txBody>
      </p:sp>
    </p:spTree>
    <p:extLst>
      <p:ext uri="{BB962C8B-B14F-4D97-AF65-F5344CB8AC3E}">
        <p14:creationId xmlns:p14="http://schemas.microsoft.com/office/powerpoint/2010/main" val="15631459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D163C410-B09A-F6FC-D894-BFB53BF524BB}"/>
              </a:ext>
            </a:extLst>
          </p:cNvPr>
          <p:cNvPicPr>
            <a:picLocks noGrp="1" noChangeAspect="1"/>
          </p:cNvPicPr>
          <p:nvPr>
            <p:ph idx="1"/>
          </p:nvPr>
        </p:nvPicPr>
        <p:blipFill>
          <a:blip r:embed="rId2"/>
          <a:stretch>
            <a:fillRect/>
          </a:stretch>
        </p:blipFill>
        <p:spPr>
          <a:xfrm>
            <a:off x="355927" y="763023"/>
            <a:ext cx="9027813" cy="5205157"/>
          </a:xfrm>
        </p:spPr>
      </p:pic>
      <p:sp>
        <p:nvSpPr>
          <p:cNvPr id="6" name="TextBox 5">
            <a:extLst>
              <a:ext uri="{FF2B5EF4-FFF2-40B4-BE49-F238E27FC236}">
                <a16:creationId xmlns:a16="http://schemas.microsoft.com/office/drawing/2014/main" id="{0F6D1FA4-9252-A342-3AD4-8ADA6066F10A}"/>
              </a:ext>
            </a:extLst>
          </p:cNvPr>
          <p:cNvSpPr txBox="1"/>
          <p:nvPr/>
        </p:nvSpPr>
        <p:spPr>
          <a:xfrm>
            <a:off x="9383740" y="1691148"/>
            <a:ext cx="2808260" cy="2308324"/>
          </a:xfrm>
          <a:prstGeom prst="rect">
            <a:avLst/>
          </a:prstGeom>
          <a:noFill/>
        </p:spPr>
        <p:txBody>
          <a:bodyPr wrap="square" rtlCol="0">
            <a:spAutoFit/>
          </a:bodyPr>
          <a:lstStyle/>
          <a:p>
            <a:r>
              <a:rPr lang="en-IN" dirty="0"/>
              <a:t>Once again, the decline in sales around May 17</a:t>
            </a:r>
            <a:r>
              <a:rPr lang="en-IN" baseline="30000" dirty="0"/>
              <a:t>th </a:t>
            </a:r>
            <a:r>
              <a:rPr lang="en-IN" dirty="0"/>
              <a:t>could be due to either festivals or several stores being closed that day for maintenance, etc…The exact reason is unknown for now.</a:t>
            </a:r>
          </a:p>
        </p:txBody>
      </p:sp>
    </p:spTree>
    <p:extLst>
      <p:ext uri="{BB962C8B-B14F-4D97-AF65-F5344CB8AC3E}">
        <p14:creationId xmlns:p14="http://schemas.microsoft.com/office/powerpoint/2010/main" val="37578131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3BB07D-A1F5-E769-B523-0E9340D5BE74}"/>
              </a:ext>
            </a:extLst>
          </p:cNvPr>
          <p:cNvSpPr>
            <a:spLocks noGrp="1"/>
          </p:cNvSpPr>
          <p:nvPr>
            <p:ph type="title"/>
          </p:nvPr>
        </p:nvSpPr>
        <p:spPr>
          <a:xfrm>
            <a:off x="4402984" y="227566"/>
            <a:ext cx="2794230" cy="637673"/>
          </a:xfrm>
        </p:spPr>
        <p:txBody>
          <a:bodyPr>
            <a:normAutofit/>
          </a:bodyPr>
          <a:lstStyle/>
          <a:p>
            <a:pPr algn="ctr"/>
            <a:r>
              <a:rPr lang="en-IN" sz="3600" dirty="0"/>
              <a:t>Sales analysis</a:t>
            </a:r>
          </a:p>
        </p:txBody>
      </p:sp>
      <p:pic>
        <p:nvPicPr>
          <p:cNvPr id="5" name="Content Placeholder 4">
            <a:extLst>
              <a:ext uri="{FF2B5EF4-FFF2-40B4-BE49-F238E27FC236}">
                <a16:creationId xmlns:a16="http://schemas.microsoft.com/office/drawing/2014/main" id="{57E0EC54-30BA-919E-A103-344BB6D86756}"/>
              </a:ext>
            </a:extLst>
          </p:cNvPr>
          <p:cNvPicPr>
            <a:picLocks noGrp="1" noChangeAspect="1"/>
          </p:cNvPicPr>
          <p:nvPr>
            <p:ph idx="1"/>
          </p:nvPr>
        </p:nvPicPr>
        <p:blipFill>
          <a:blip r:embed="rId2"/>
          <a:stretch>
            <a:fillRect/>
          </a:stretch>
        </p:blipFill>
        <p:spPr>
          <a:xfrm>
            <a:off x="423757" y="1040775"/>
            <a:ext cx="7519072" cy="5379690"/>
          </a:xfrm>
        </p:spPr>
      </p:pic>
      <p:sp>
        <p:nvSpPr>
          <p:cNvPr id="6" name="TextBox 5">
            <a:extLst>
              <a:ext uri="{FF2B5EF4-FFF2-40B4-BE49-F238E27FC236}">
                <a16:creationId xmlns:a16="http://schemas.microsoft.com/office/drawing/2014/main" id="{E01A9389-BD24-FE76-E2BE-342760E31AB5}"/>
              </a:ext>
            </a:extLst>
          </p:cNvPr>
          <p:cNvSpPr txBox="1"/>
          <p:nvPr/>
        </p:nvSpPr>
        <p:spPr>
          <a:xfrm>
            <a:off x="8790039" y="2551837"/>
            <a:ext cx="2733368" cy="2308324"/>
          </a:xfrm>
          <a:prstGeom prst="rect">
            <a:avLst/>
          </a:prstGeom>
          <a:noFill/>
        </p:spPr>
        <p:txBody>
          <a:bodyPr wrap="square" rtlCol="0">
            <a:spAutoFit/>
          </a:bodyPr>
          <a:lstStyle/>
          <a:p>
            <a:r>
              <a:rPr lang="en-IN" dirty="0"/>
              <a:t>Here, we can see that older people contribute the most to sales with older singles/couples life-stage contributing the most while new families life-stage contributes the least.</a:t>
            </a:r>
          </a:p>
        </p:txBody>
      </p:sp>
    </p:spTree>
    <p:extLst>
      <p:ext uri="{BB962C8B-B14F-4D97-AF65-F5344CB8AC3E}">
        <p14:creationId xmlns:p14="http://schemas.microsoft.com/office/powerpoint/2010/main" val="36057511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93199992-A8BA-AB40-501B-75D9232B722C}"/>
              </a:ext>
            </a:extLst>
          </p:cNvPr>
          <p:cNvPicPr>
            <a:picLocks noGrp="1" noChangeAspect="1"/>
          </p:cNvPicPr>
          <p:nvPr>
            <p:ph idx="1"/>
          </p:nvPr>
        </p:nvPicPr>
        <p:blipFill>
          <a:blip r:embed="rId2"/>
          <a:stretch>
            <a:fillRect/>
          </a:stretch>
        </p:blipFill>
        <p:spPr>
          <a:xfrm>
            <a:off x="6282815" y="791051"/>
            <a:ext cx="3185650" cy="5207023"/>
          </a:xfrm>
        </p:spPr>
      </p:pic>
      <p:pic>
        <p:nvPicPr>
          <p:cNvPr id="7" name="Picture 6">
            <a:extLst>
              <a:ext uri="{FF2B5EF4-FFF2-40B4-BE49-F238E27FC236}">
                <a16:creationId xmlns:a16="http://schemas.microsoft.com/office/drawing/2014/main" id="{404C425B-EE17-9D23-E1D6-647FEA63C7B8}"/>
              </a:ext>
            </a:extLst>
          </p:cNvPr>
          <p:cNvPicPr>
            <a:picLocks noChangeAspect="1"/>
          </p:cNvPicPr>
          <p:nvPr/>
        </p:nvPicPr>
        <p:blipFill>
          <a:blip r:embed="rId3"/>
          <a:stretch>
            <a:fillRect/>
          </a:stretch>
        </p:blipFill>
        <p:spPr>
          <a:xfrm>
            <a:off x="290344" y="726544"/>
            <a:ext cx="3613062" cy="5271530"/>
          </a:xfrm>
          <a:prstGeom prst="rect">
            <a:avLst/>
          </a:prstGeom>
        </p:spPr>
      </p:pic>
      <p:sp>
        <p:nvSpPr>
          <p:cNvPr id="8" name="TextBox 7">
            <a:extLst>
              <a:ext uri="{FF2B5EF4-FFF2-40B4-BE49-F238E27FC236}">
                <a16:creationId xmlns:a16="http://schemas.microsoft.com/office/drawing/2014/main" id="{02344E8E-2147-B0D2-1C44-4404DB197785}"/>
              </a:ext>
            </a:extLst>
          </p:cNvPr>
          <p:cNvSpPr txBox="1"/>
          <p:nvPr/>
        </p:nvSpPr>
        <p:spPr>
          <a:xfrm>
            <a:off x="3716593" y="726544"/>
            <a:ext cx="2192594" cy="1200329"/>
          </a:xfrm>
          <a:prstGeom prst="rect">
            <a:avLst/>
          </a:prstGeom>
          <a:noFill/>
        </p:spPr>
        <p:txBody>
          <a:bodyPr wrap="square" rtlCol="0">
            <a:spAutoFit/>
          </a:bodyPr>
          <a:lstStyle/>
          <a:p>
            <a:r>
              <a:rPr lang="en-IN" dirty="0"/>
              <a:t>Mainstream customer segment contributes the most to sales.</a:t>
            </a:r>
          </a:p>
        </p:txBody>
      </p:sp>
      <p:sp>
        <p:nvSpPr>
          <p:cNvPr id="9" name="TextBox 8">
            <a:extLst>
              <a:ext uri="{FF2B5EF4-FFF2-40B4-BE49-F238E27FC236}">
                <a16:creationId xmlns:a16="http://schemas.microsoft.com/office/drawing/2014/main" id="{9D8D167C-3218-4745-3EC7-DDB36B1F85E1}"/>
              </a:ext>
            </a:extLst>
          </p:cNvPr>
          <p:cNvSpPr txBox="1"/>
          <p:nvPr/>
        </p:nvSpPr>
        <p:spPr>
          <a:xfrm>
            <a:off x="9468464" y="726543"/>
            <a:ext cx="2379409" cy="1200329"/>
          </a:xfrm>
          <a:prstGeom prst="rect">
            <a:avLst/>
          </a:prstGeom>
          <a:noFill/>
        </p:spPr>
        <p:txBody>
          <a:bodyPr wrap="square" rtlCol="0">
            <a:spAutoFit/>
          </a:bodyPr>
          <a:lstStyle/>
          <a:p>
            <a:r>
              <a:rPr lang="en-IN" dirty="0"/>
              <a:t>Medium pack size (101-200g) contributes highest to sales.</a:t>
            </a:r>
          </a:p>
        </p:txBody>
      </p:sp>
    </p:spTree>
    <p:extLst>
      <p:ext uri="{BB962C8B-B14F-4D97-AF65-F5344CB8AC3E}">
        <p14:creationId xmlns:p14="http://schemas.microsoft.com/office/powerpoint/2010/main" val="21872339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404932B6-13EB-92F0-76E5-0092E6087494}"/>
              </a:ext>
            </a:extLst>
          </p:cNvPr>
          <p:cNvPicPr>
            <a:picLocks noGrp="1" noChangeAspect="1"/>
          </p:cNvPicPr>
          <p:nvPr>
            <p:ph idx="1"/>
          </p:nvPr>
        </p:nvPicPr>
        <p:blipFill>
          <a:blip r:embed="rId2"/>
          <a:stretch>
            <a:fillRect/>
          </a:stretch>
        </p:blipFill>
        <p:spPr>
          <a:xfrm>
            <a:off x="249947" y="501128"/>
            <a:ext cx="8355943" cy="5683362"/>
          </a:xfrm>
        </p:spPr>
      </p:pic>
      <p:sp>
        <p:nvSpPr>
          <p:cNvPr id="6" name="TextBox 5">
            <a:extLst>
              <a:ext uri="{FF2B5EF4-FFF2-40B4-BE49-F238E27FC236}">
                <a16:creationId xmlns:a16="http://schemas.microsoft.com/office/drawing/2014/main" id="{D17B0B58-0103-43C0-8114-4A6D5D22FB8D}"/>
              </a:ext>
            </a:extLst>
          </p:cNvPr>
          <p:cNvSpPr txBox="1"/>
          <p:nvPr/>
        </p:nvSpPr>
        <p:spPr>
          <a:xfrm>
            <a:off x="8839199" y="58846"/>
            <a:ext cx="2654710" cy="6740307"/>
          </a:xfrm>
          <a:prstGeom prst="rect">
            <a:avLst/>
          </a:prstGeom>
          <a:noFill/>
        </p:spPr>
        <p:txBody>
          <a:bodyPr wrap="square" rtlCol="0">
            <a:spAutoFit/>
          </a:bodyPr>
          <a:lstStyle/>
          <a:p>
            <a:r>
              <a:rPr lang="en-IN" dirty="0"/>
              <a:t>Here we calculated total sales by Life-stage and customer-segment and plotting the split by these segments to describe which group contribute most to chip sales.</a:t>
            </a:r>
          </a:p>
          <a:p>
            <a:endParaRPr lang="en-IN" dirty="0"/>
          </a:p>
          <a:p>
            <a:r>
              <a:rPr lang="en-IN" dirty="0"/>
              <a:t>Sales are coming mainly from Budget-older families, Mainstream-young singles / couples, and Mainstream-retirees.</a:t>
            </a:r>
          </a:p>
          <a:p>
            <a:endParaRPr lang="en-IN" dirty="0"/>
          </a:p>
          <a:p>
            <a:r>
              <a:rPr lang="en-IN" dirty="0"/>
              <a:t>In next section (Number of customers), we’ll see if higher sales are because of there being more number of customers in those groups.</a:t>
            </a:r>
          </a:p>
        </p:txBody>
      </p:sp>
    </p:spTree>
    <p:extLst>
      <p:ext uri="{BB962C8B-B14F-4D97-AF65-F5344CB8AC3E}">
        <p14:creationId xmlns:p14="http://schemas.microsoft.com/office/powerpoint/2010/main" val="27417566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B64D029-7617-ECB1-9BE0-883B6B9DA0F9}"/>
              </a:ext>
            </a:extLst>
          </p:cNvPr>
          <p:cNvPicPr>
            <a:picLocks noGrp="1" noChangeAspect="1"/>
          </p:cNvPicPr>
          <p:nvPr>
            <p:ph idx="1"/>
          </p:nvPr>
        </p:nvPicPr>
        <p:blipFill>
          <a:blip r:embed="rId2"/>
          <a:stretch>
            <a:fillRect/>
          </a:stretch>
        </p:blipFill>
        <p:spPr>
          <a:xfrm>
            <a:off x="205136" y="922286"/>
            <a:ext cx="9912258" cy="5013426"/>
          </a:xfrm>
        </p:spPr>
      </p:pic>
      <p:sp>
        <p:nvSpPr>
          <p:cNvPr id="6" name="TextBox 5">
            <a:extLst>
              <a:ext uri="{FF2B5EF4-FFF2-40B4-BE49-F238E27FC236}">
                <a16:creationId xmlns:a16="http://schemas.microsoft.com/office/drawing/2014/main" id="{2D8640A4-B609-A882-C04B-317F8CAB005B}"/>
              </a:ext>
            </a:extLst>
          </p:cNvPr>
          <p:cNvSpPr txBox="1"/>
          <p:nvPr/>
        </p:nvSpPr>
        <p:spPr>
          <a:xfrm>
            <a:off x="10117394" y="1411397"/>
            <a:ext cx="2074606" cy="4524315"/>
          </a:xfrm>
          <a:prstGeom prst="rect">
            <a:avLst/>
          </a:prstGeom>
          <a:noFill/>
        </p:spPr>
        <p:txBody>
          <a:bodyPr wrap="square" rtlCol="0">
            <a:spAutoFit/>
          </a:bodyPr>
          <a:lstStyle/>
          <a:p>
            <a:r>
              <a:rPr lang="en-IN" dirty="0"/>
              <a:t>The brand Kettle contributes highest to sales followed by Doritos, Smiths, Pringles and Infuzions.</a:t>
            </a:r>
          </a:p>
          <a:p>
            <a:r>
              <a:rPr lang="en-IN" dirty="0"/>
              <a:t>While the lowest being Burger rings, French fries potato chips, NCC, Sunbites and Cheetos.</a:t>
            </a:r>
          </a:p>
          <a:p>
            <a:endParaRPr lang="en-IN" dirty="0"/>
          </a:p>
          <a:p>
            <a:endParaRPr lang="en-IN" dirty="0"/>
          </a:p>
          <a:p>
            <a:endParaRPr lang="en-IN" dirty="0"/>
          </a:p>
        </p:txBody>
      </p:sp>
    </p:spTree>
    <p:extLst>
      <p:ext uri="{BB962C8B-B14F-4D97-AF65-F5344CB8AC3E}">
        <p14:creationId xmlns:p14="http://schemas.microsoft.com/office/powerpoint/2010/main" val="31132498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9777FC4F-DDC2-9616-2F50-961ED5447F7B}"/>
              </a:ext>
            </a:extLst>
          </p:cNvPr>
          <p:cNvPicPr>
            <a:picLocks noGrp="1" noChangeAspect="1"/>
          </p:cNvPicPr>
          <p:nvPr>
            <p:ph idx="1"/>
          </p:nvPr>
        </p:nvPicPr>
        <p:blipFill>
          <a:blip r:embed="rId3"/>
          <a:stretch>
            <a:fillRect/>
          </a:stretch>
        </p:blipFill>
        <p:spPr>
          <a:xfrm>
            <a:off x="107696" y="429752"/>
            <a:ext cx="10114354" cy="5115642"/>
          </a:xfrm>
        </p:spPr>
      </p:pic>
      <p:sp>
        <p:nvSpPr>
          <p:cNvPr id="9" name="TextBox 8">
            <a:extLst>
              <a:ext uri="{FF2B5EF4-FFF2-40B4-BE49-F238E27FC236}">
                <a16:creationId xmlns:a16="http://schemas.microsoft.com/office/drawing/2014/main" id="{2FDDEDB0-81BC-1D91-F902-F2DEE1A589A0}"/>
              </a:ext>
            </a:extLst>
          </p:cNvPr>
          <p:cNvSpPr txBox="1"/>
          <p:nvPr/>
        </p:nvSpPr>
        <p:spPr>
          <a:xfrm>
            <a:off x="9755494" y="1312606"/>
            <a:ext cx="2328810" cy="3693319"/>
          </a:xfrm>
          <a:prstGeom prst="rect">
            <a:avLst/>
          </a:prstGeom>
          <a:noFill/>
        </p:spPr>
        <p:txBody>
          <a:bodyPr wrap="square" rtlCol="0">
            <a:spAutoFit/>
          </a:bodyPr>
          <a:lstStyle/>
          <a:p>
            <a:r>
              <a:rPr lang="en-US" dirty="0"/>
              <a:t>Old El Paso leads with the highest average sales per transaction, slightly below 10 units.</a:t>
            </a:r>
          </a:p>
          <a:p>
            <a:endParaRPr lang="en-US" dirty="0"/>
          </a:p>
          <a:p>
            <a:r>
              <a:rPr lang="en-US" dirty="0"/>
              <a:t>Kettle, Cheezels, Twisties, and Doritos also perform strongly, all averaging over 8 units per transaction.</a:t>
            </a:r>
          </a:p>
        </p:txBody>
      </p:sp>
      <p:sp>
        <p:nvSpPr>
          <p:cNvPr id="10" name="TextBox 9">
            <a:extLst>
              <a:ext uri="{FF2B5EF4-FFF2-40B4-BE49-F238E27FC236}">
                <a16:creationId xmlns:a16="http://schemas.microsoft.com/office/drawing/2014/main" id="{58437FF8-03A1-70D9-D388-CC366F700A6F}"/>
              </a:ext>
            </a:extLst>
          </p:cNvPr>
          <p:cNvSpPr txBox="1"/>
          <p:nvPr/>
        </p:nvSpPr>
        <p:spPr>
          <a:xfrm>
            <a:off x="107696" y="5869858"/>
            <a:ext cx="7295535" cy="923330"/>
          </a:xfrm>
          <a:prstGeom prst="rect">
            <a:avLst/>
          </a:prstGeom>
          <a:noFill/>
        </p:spPr>
        <p:txBody>
          <a:bodyPr wrap="square" rtlCol="0">
            <a:spAutoFit/>
          </a:bodyPr>
          <a:lstStyle/>
          <a:p>
            <a:r>
              <a:rPr lang="en-US" dirty="0"/>
              <a:t>A clear gap exists between the top-tier brands (Old El Paso to Tyrrells) and the rest, indicating potential differences in customer preference or product bundling</a:t>
            </a:r>
            <a:endParaRPr lang="en-IN" dirty="0"/>
          </a:p>
        </p:txBody>
      </p:sp>
    </p:spTree>
    <p:extLst>
      <p:ext uri="{BB962C8B-B14F-4D97-AF65-F5344CB8AC3E}">
        <p14:creationId xmlns:p14="http://schemas.microsoft.com/office/powerpoint/2010/main" val="20838150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A46B5EF-E8C1-A121-A3C1-FC47FCC7BC58}"/>
              </a:ext>
            </a:extLst>
          </p:cNvPr>
          <p:cNvSpPr>
            <a:spLocks noGrp="1"/>
          </p:cNvSpPr>
          <p:nvPr>
            <p:ph type="title"/>
          </p:nvPr>
        </p:nvSpPr>
        <p:spPr>
          <a:xfrm>
            <a:off x="1817227" y="77403"/>
            <a:ext cx="8791780" cy="1216793"/>
          </a:xfrm>
        </p:spPr>
        <p:txBody>
          <a:bodyPr>
            <a:normAutofit fontScale="90000"/>
          </a:bodyPr>
          <a:lstStyle/>
          <a:p>
            <a:pPr algn="ctr"/>
            <a:r>
              <a:rPr lang="en-IN" sz="3600" dirty="0"/>
              <a:t>Customers per life-stage and customer segment</a:t>
            </a:r>
            <a:br>
              <a:rPr lang="en-IN" dirty="0"/>
            </a:br>
            <a:endParaRPr lang="en-IN" dirty="0"/>
          </a:p>
        </p:txBody>
      </p:sp>
      <p:pic>
        <p:nvPicPr>
          <p:cNvPr id="6" name="Content Placeholder 5">
            <a:extLst>
              <a:ext uri="{FF2B5EF4-FFF2-40B4-BE49-F238E27FC236}">
                <a16:creationId xmlns:a16="http://schemas.microsoft.com/office/drawing/2014/main" id="{F2698146-6CE5-63F4-6AA4-8407C555ABD0}"/>
              </a:ext>
            </a:extLst>
          </p:cNvPr>
          <p:cNvPicPr>
            <a:picLocks noGrp="1" noChangeAspect="1"/>
          </p:cNvPicPr>
          <p:nvPr>
            <p:ph idx="1"/>
          </p:nvPr>
        </p:nvPicPr>
        <p:blipFill>
          <a:blip r:embed="rId2"/>
          <a:stretch>
            <a:fillRect/>
          </a:stretch>
        </p:blipFill>
        <p:spPr>
          <a:xfrm>
            <a:off x="313755" y="772509"/>
            <a:ext cx="7699535" cy="5887880"/>
          </a:xfrm>
        </p:spPr>
      </p:pic>
      <p:sp>
        <p:nvSpPr>
          <p:cNvPr id="7" name="TextBox 6">
            <a:extLst>
              <a:ext uri="{FF2B5EF4-FFF2-40B4-BE49-F238E27FC236}">
                <a16:creationId xmlns:a16="http://schemas.microsoft.com/office/drawing/2014/main" id="{439D5EA4-6F03-A381-B8A5-CD315000B0A5}"/>
              </a:ext>
            </a:extLst>
          </p:cNvPr>
          <p:cNvSpPr txBox="1"/>
          <p:nvPr/>
        </p:nvSpPr>
        <p:spPr>
          <a:xfrm>
            <a:off x="8209936" y="1573161"/>
            <a:ext cx="3785420" cy="5078313"/>
          </a:xfrm>
          <a:prstGeom prst="rect">
            <a:avLst/>
          </a:prstGeom>
          <a:noFill/>
        </p:spPr>
        <p:txBody>
          <a:bodyPr wrap="square" rtlCol="0">
            <a:spAutoFit/>
          </a:bodyPr>
          <a:lstStyle/>
          <a:p>
            <a:r>
              <a:rPr lang="en-IN" dirty="0"/>
              <a:t>There are more number of customers in older singles / couples, retirees and young singles / couples life-stages.</a:t>
            </a:r>
          </a:p>
          <a:p>
            <a:endParaRPr lang="en-IN" dirty="0"/>
          </a:p>
          <a:p>
            <a:r>
              <a:rPr lang="en-IN" dirty="0"/>
              <a:t>This graph is a bit different than the sales per life-stage one. In that we saw that most sales were coming from older singles/ couples, retirees and older families, whereas here, we see that there are significantly less number of customers in the older families life-stage. </a:t>
            </a:r>
          </a:p>
          <a:p>
            <a:r>
              <a:rPr lang="en-IN" dirty="0"/>
              <a:t>Also, there are lots of customers in young singles / couples life-stage, but that group wasn’t a significant contributor to sales. </a:t>
            </a:r>
          </a:p>
        </p:txBody>
      </p:sp>
    </p:spTree>
    <p:extLst>
      <p:ext uri="{BB962C8B-B14F-4D97-AF65-F5344CB8AC3E}">
        <p14:creationId xmlns:p14="http://schemas.microsoft.com/office/powerpoint/2010/main" val="8062584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5C13A0AC-F3E5-5D61-A4AA-337C59022957}"/>
              </a:ext>
            </a:extLst>
          </p:cNvPr>
          <p:cNvPicPr>
            <a:picLocks noGrp="1" noChangeAspect="1"/>
          </p:cNvPicPr>
          <p:nvPr>
            <p:ph idx="1"/>
          </p:nvPr>
        </p:nvPicPr>
        <p:blipFill>
          <a:blip r:embed="rId2"/>
          <a:stretch>
            <a:fillRect/>
          </a:stretch>
        </p:blipFill>
        <p:spPr>
          <a:xfrm>
            <a:off x="746441" y="360491"/>
            <a:ext cx="3884551" cy="6137018"/>
          </a:xfrm>
        </p:spPr>
      </p:pic>
      <p:sp>
        <p:nvSpPr>
          <p:cNvPr id="6" name="TextBox 5">
            <a:extLst>
              <a:ext uri="{FF2B5EF4-FFF2-40B4-BE49-F238E27FC236}">
                <a16:creationId xmlns:a16="http://schemas.microsoft.com/office/drawing/2014/main" id="{FB955F7D-6683-7242-4AB2-94912B9D7114}"/>
              </a:ext>
            </a:extLst>
          </p:cNvPr>
          <p:cNvSpPr txBox="1"/>
          <p:nvPr/>
        </p:nvSpPr>
        <p:spPr>
          <a:xfrm>
            <a:off x="7000568" y="1859339"/>
            <a:ext cx="4660490" cy="3416320"/>
          </a:xfrm>
          <a:prstGeom prst="rect">
            <a:avLst/>
          </a:prstGeom>
          <a:noFill/>
        </p:spPr>
        <p:txBody>
          <a:bodyPr wrap="square" rtlCol="0">
            <a:spAutoFit/>
          </a:bodyPr>
          <a:lstStyle/>
          <a:p>
            <a:r>
              <a:rPr lang="en-IN" dirty="0"/>
              <a:t>Similar to the sales per customer segment graph, there are more number of mainstream customers followed by budget and premium customers.</a:t>
            </a:r>
          </a:p>
          <a:p>
            <a:endParaRPr lang="en-IN" dirty="0"/>
          </a:p>
          <a:p>
            <a:r>
              <a:rPr lang="en-IN" dirty="0"/>
              <a:t>Next we will see number of customer per life-stage and customer segment so we can see a detailed distribution of customers across each group (</a:t>
            </a:r>
            <a:r>
              <a:rPr lang="en-IN" dirty="0" err="1"/>
              <a:t>eg.</a:t>
            </a:r>
            <a:r>
              <a:rPr lang="en-IN" dirty="0"/>
              <a:t>: proportion of customers that fall in budget &amp; older families, mainstream &amp; retirees, etc…)</a:t>
            </a:r>
          </a:p>
        </p:txBody>
      </p:sp>
    </p:spTree>
    <p:extLst>
      <p:ext uri="{BB962C8B-B14F-4D97-AF65-F5344CB8AC3E}">
        <p14:creationId xmlns:p14="http://schemas.microsoft.com/office/powerpoint/2010/main" val="2003218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8B467D5-8A03-65AD-54A1-70098A158EA5}"/>
              </a:ext>
            </a:extLst>
          </p:cNvPr>
          <p:cNvPicPr>
            <a:picLocks noGrp="1" noChangeAspect="1"/>
          </p:cNvPicPr>
          <p:nvPr>
            <p:ph idx="1"/>
          </p:nvPr>
        </p:nvPicPr>
        <p:blipFill>
          <a:blip r:embed="rId2"/>
          <a:stretch>
            <a:fillRect/>
          </a:stretch>
        </p:blipFill>
        <p:spPr>
          <a:xfrm>
            <a:off x="288600" y="457698"/>
            <a:ext cx="8133346" cy="5942604"/>
          </a:xfrm>
        </p:spPr>
      </p:pic>
      <p:sp>
        <p:nvSpPr>
          <p:cNvPr id="3" name="TextBox 2">
            <a:extLst>
              <a:ext uri="{FF2B5EF4-FFF2-40B4-BE49-F238E27FC236}">
                <a16:creationId xmlns:a16="http://schemas.microsoft.com/office/drawing/2014/main" id="{F1F98D1B-C045-F80A-CEFF-3217330BAE95}"/>
              </a:ext>
            </a:extLst>
          </p:cNvPr>
          <p:cNvSpPr txBox="1"/>
          <p:nvPr/>
        </p:nvSpPr>
        <p:spPr>
          <a:xfrm>
            <a:off x="8691716" y="335845"/>
            <a:ext cx="3211684" cy="6186309"/>
          </a:xfrm>
          <a:prstGeom prst="rect">
            <a:avLst/>
          </a:prstGeom>
          <a:noFill/>
        </p:spPr>
        <p:txBody>
          <a:bodyPr wrap="square" rtlCol="0">
            <a:spAutoFit/>
          </a:bodyPr>
          <a:lstStyle/>
          <a:p>
            <a:r>
              <a:rPr lang="en-US" dirty="0"/>
              <a:t>There are a greater number of customers in the Mainstream-young singles / couples and Mainstream - retirees group. This contributes to there being more sales in those groups. </a:t>
            </a:r>
          </a:p>
          <a:p>
            <a:endParaRPr lang="en-US" dirty="0"/>
          </a:p>
          <a:p>
            <a:r>
              <a:rPr lang="en-US" dirty="0"/>
              <a:t>But there are lesser number of customers in the Budget-Older families group. So, number of customers is not a major driver of high sales for this group! (This group had the highest proportion of sales out of all groups!)</a:t>
            </a:r>
          </a:p>
          <a:p>
            <a:endParaRPr lang="en-US" dirty="0"/>
          </a:p>
          <a:p>
            <a:r>
              <a:rPr lang="en-IN" dirty="0"/>
              <a:t>Higher sales may also be driven by more units of chips being bought per customer. Let’s have a look at this next.</a:t>
            </a:r>
          </a:p>
        </p:txBody>
      </p:sp>
    </p:spTree>
    <p:extLst>
      <p:ext uri="{BB962C8B-B14F-4D97-AF65-F5344CB8AC3E}">
        <p14:creationId xmlns:p14="http://schemas.microsoft.com/office/powerpoint/2010/main" val="9817928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8DF7A-BCD1-A049-5F96-00614E937515}"/>
              </a:ext>
            </a:extLst>
          </p:cNvPr>
          <p:cNvSpPr>
            <a:spLocks noGrp="1"/>
          </p:cNvSpPr>
          <p:nvPr>
            <p:ph type="title"/>
          </p:nvPr>
        </p:nvSpPr>
        <p:spPr>
          <a:xfrm>
            <a:off x="1069848" y="256032"/>
            <a:ext cx="10058400" cy="1609344"/>
          </a:xfrm>
        </p:spPr>
        <p:txBody>
          <a:bodyPr/>
          <a:lstStyle/>
          <a:p>
            <a:r>
              <a:rPr lang="en-IN" dirty="0"/>
              <a:t>objective</a:t>
            </a:r>
          </a:p>
        </p:txBody>
      </p:sp>
      <p:sp>
        <p:nvSpPr>
          <p:cNvPr id="8" name="Content Placeholder 7">
            <a:extLst>
              <a:ext uri="{FF2B5EF4-FFF2-40B4-BE49-F238E27FC236}">
                <a16:creationId xmlns:a16="http://schemas.microsoft.com/office/drawing/2014/main" id="{8FEAC1FD-A8DF-7F2C-85F6-546A3683EE48}"/>
              </a:ext>
            </a:extLst>
          </p:cNvPr>
          <p:cNvSpPr>
            <a:spLocks noGrp="1"/>
          </p:cNvSpPr>
          <p:nvPr>
            <p:ph idx="1"/>
          </p:nvPr>
        </p:nvSpPr>
        <p:spPr>
          <a:xfrm>
            <a:off x="1069848" y="1934595"/>
            <a:ext cx="10058400" cy="4050792"/>
          </a:xfrm>
        </p:spPr>
        <p:txBody>
          <a:bodyPr/>
          <a:lstStyle/>
          <a:p>
            <a:r>
              <a:rPr lang="en-US" dirty="0"/>
              <a:t>To analyze chips’ retail data in order to understand customer purchasing behavior and uncover insights that can form a targeted sales strategy.</a:t>
            </a:r>
          </a:p>
          <a:p>
            <a:r>
              <a:rPr lang="en-US" dirty="0"/>
              <a:t>Examine total sales figures, key drivers of sales, and segments contributing the most to revenue.</a:t>
            </a:r>
          </a:p>
          <a:p>
            <a:r>
              <a:rPr lang="en-US" altLang="en-US" dirty="0"/>
              <a:t>Explore the dataset using charts and graphs to uncover any patterns, outliers, and noteworthy trends.</a:t>
            </a:r>
          </a:p>
          <a:p>
            <a:r>
              <a:rPr lang="en-US" dirty="0"/>
              <a:t>The client is particularly interested in:</a:t>
            </a:r>
          </a:p>
          <a:p>
            <a:pPr lvl="1"/>
            <a:r>
              <a:rPr lang="en-US" dirty="0"/>
              <a:t>Understanding chip purchasing behavior across different customer segments.</a:t>
            </a:r>
          </a:p>
          <a:p>
            <a:pPr lvl="1"/>
            <a:r>
              <a:rPr lang="en-US" dirty="0"/>
              <a:t>Gaining insights that can guide segment-focused marketing.</a:t>
            </a:r>
          </a:p>
          <a:p>
            <a:endParaRPr lang="en-US" dirty="0"/>
          </a:p>
          <a:p>
            <a:endParaRPr lang="en-US" dirty="0"/>
          </a:p>
          <a:p>
            <a:endParaRPr lang="en-IN" dirty="0"/>
          </a:p>
        </p:txBody>
      </p:sp>
      <p:sp>
        <p:nvSpPr>
          <p:cNvPr id="4" name="Rectangle 2">
            <a:extLst>
              <a:ext uri="{FF2B5EF4-FFF2-40B4-BE49-F238E27FC236}">
                <a16:creationId xmlns:a16="http://schemas.microsoft.com/office/drawing/2014/main" id="{203236BD-BA0B-A06D-9F9F-66638319B816}"/>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Explore the dataset using visual analytics (charts and graphs) to uncover patterns, outliers, and noteworthy trends.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367372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23F52-F886-2A01-AA67-CFF7A62C329C}"/>
              </a:ext>
            </a:extLst>
          </p:cNvPr>
          <p:cNvSpPr>
            <a:spLocks noGrp="1"/>
          </p:cNvSpPr>
          <p:nvPr>
            <p:ph type="title"/>
          </p:nvPr>
        </p:nvSpPr>
        <p:spPr>
          <a:xfrm>
            <a:off x="2977308" y="146451"/>
            <a:ext cx="5802900" cy="649962"/>
          </a:xfrm>
        </p:spPr>
        <p:txBody>
          <a:bodyPr>
            <a:normAutofit/>
          </a:bodyPr>
          <a:lstStyle/>
          <a:p>
            <a:pPr algn="ctr"/>
            <a:r>
              <a:rPr lang="en-IN" sz="3600" dirty="0"/>
              <a:t>Average units &amp; price analysis</a:t>
            </a:r>
          </a:p>
        </p:txBody>
      </p:sp>
      <p:pic>
        <p:nvPicPr>
          <p:cNvPr id="5" name="Content Placeholder 4">
            <a:extLst>
              <a:ext uri="{FF2B5EF4-FFF2-40B4-BE49-F238E27FC236}">
                <a16:creationId xmlns:a16="http://schemas.microsoft.com/office/drawing/2014/main" id="{5DB94A50-5640-9FF6-B374-7C27217EB271}"/>
              </a:ext>
            </a:extLst>
          </p:cNvPr>
          <p:cNvPicPr>
            <a:picLocks noGrp="1" noChangeAspect="1"/>
          </p:cNvPicPr>
          <p:nvPr>
            <p:ph idx="1"/>
          </p:nvPr>
        </p:nvPicPr>
        <p:blipFill>
          <a:blip r:embed="rId2"/>
          <a:stretch>
            <a:fillRect/>
          </a:stretch>
        </p:blipFill>
        <p:spPr>
          <a:xfrm>
            <a:off x="217696" y="796413"/>
            <a:ext cx="6969685" cy="5785679"/>
          </a:xfrm>
        </p:spPr>
      </p:pic>
      <p:sp>
        <p:nvSpPr>
          <p:cNvPr id="6" name="TextBox 5">
            <a:extLst>
              <a:ext uri="{FF2B5EF4-FFF2-40B4-BE49-F238E27FC236}">
                <a16:creationId xmlns:a16="http://schemas.microsoft.com/office/drawing/2014/main" id="{89CFCA8F-1158-6BE9-FC5B-A8995D59F5F6}"/>
              </a:ext>
            </a:extLst>
          </p:cNvPr>
          <p:cNvSpPr txBox="1"/>
          <p:nvPr/>
        </p:nvSpPr>
        <p:spPr>
          <a:xfrm>
            <a:off x="8111613" y="1859339"/>
            <a:ext cx="3559277" cy="3416320"/>
          </a:xfrm>
          <a:prstGeom prst="rect">
            <a:avLst/>
          </a:prstGeom>
          <a:noFill/>
        </p:spPr>
        <p:txBody>
          <a:bodyPr wrap="square" rtlCol="0">
            <a:spAutoFit/>
          </a:bodyPr>
          <a:lstStyle/>
          <a:p>
            <a:r>
              <a:rPr lang="en-US" dirty="0"/>
              <a:t>We can see that on average, older families buy more packs/units per customer than any other life-stage. Which is the reason for higher sales in the Budget-older families group.</a:t>
            </a:r>
          </a:p>
          <a:p>
            <a:endParaRPr lang="en-US" dirty="0"/>
          </a:p>
          <a:p>
            <a:r>
              <a:rPr lang="en-US" dirty="0"/>
              <a:t>Next, we’ll see the average price per unit chips bought for each group as this is also a driver of sales.</a:t>
            </a:r>
            <a:endParaRPr lang="en-IN" dirty="0"/>
          </a:p>
        </p:txBody>
      </p:sp>
    </p:spTree>
    <p:extLst>
      <p:ext uri="{BB962C8B-B14F-4D97-AF65-F5344CB8AC3E}">
        <p14:creationId xmlns:p14="http://schemas.microsoft.com/office/powerpoint/2010/main" val="9444088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3EA6CFA-687F-9B68-4142-38531B27C0D6}"/>
              </a:ext>
            </a:extLst>
          </p:cNvPr>
          <p:cNvPicPr>
            <a:picLocks noGrp="1" noChangeAspect="1"/>
          </p:cNvPicPr>
          <p:nvPr>
            <p:ph idx="1"/>
          </p:nvPr>
        </p:nvPicPr>
        <p:blipFill>
          <a:blip r:embed="rId2"/>
          <a:srcRect r="2498"/>
          <a:stretch>
            <a:fillRect/>
          </a:stretch>
        </p:blipFill>
        <p:spPr>
          <a:xfrm>
            <a:off x="0" y="916858"/>
            <a:ext cx="9314165" cy="5024284"/>
          </a:xfrm>
        </p:spPr>
      </p:pic>
      <p:sp>
        <p:nvSpPr>
          <p:cNvPr id="7" name="TextBox 6">
            <a:extLst>
              <a:ext uri="{FF2B5EF4-FFF2-40B4-BE49-F238E27FC236}">
                <a16:creationId xmlns:a16="http://schemas.microsoft.com/office/drawing/2014/main" id="{6434AD86-E160-72D2-419E-B589FBA12A69}"/>
              </a:ext>
            </a:extLst>
          </p:cNvPr>
          <p:cNvSpPr txBox="1"/>
          <p:nvPr/>
        </p:nvSpPr>
        <p:spPr>
          <a:xfrm>
            <a:off x="9314165" y="474345"/>
            <a:ext cx="2517835" cy="5909310"/>
          </a:xfrm>
          <a:prstGeom prst="rect">
            <a:avLst/>
          </a:prstGeom>
          <a:noFill/>
        </p:spPr>
        <p:txBody>
          <a:bodyPr wrap="square" rtlCol="0">
            <a:spAutoFit/>
          </a:bodyPr>
          <a:lstStyle/>
          <a:p>
            <a:r>
              <a:rPr lang="en-US" dirty="0"/>
              <a:t>Mainstream mid-age and young singles/ couples are more likely to spend more on a pack of chips than their budget or premium counterparts. Premium consumers often choose healthier snacks and usually purchase chips for social occasions rather than personal use. This is also reflected in the lower number of premium mid-age and young singles/ compared to mainstream.</a:t>
            </a:r>
            <a:endParaRPr lang="en-IN" dirty="0"/>
          </a:p>
        </p:txBody>
      </p:sp>
    </p:spTree>
    <p:extLst>
      <p:ext uri="{BB962C8B-B14F-4D97-AF65-F5344CB8AC3E}">
        <p14:creationId xmlns:p14="http://schemas.microsoft.com/office/powerpoint/2010/main" val="31963896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8243B4C-51FF-C4E9-1BBF-A2BD278D90DB}"/>
              </a:ext>
            </a:extLst>
          </p:cNvPr>
          <p:cNvSpPr>
            <a:spLocks noGrp="1"/>
          </p:cNvSpPr>
          <p:nvPr>
            <p:ph idx="1"/>
          </p:nvPr>
        </p:nvSpPr>
        <p:spPr>
          <a:xfrm>
            <a:off x="1066800" y="1403604"/>
            <a:ext cx="10058400" cy="4050792"/>
          </a:xfrm>
        </p:spPr>
        <p:txBody>
          <a:bodyPr/>
          <a:lstStyle/>
          <a:p>
            <a:r>
              <a:rPr lang="en-US" dirty="0"/>
              <a:t>As the difference in average price per unit isn’t large between mainstream and budget &amp; premium segments for these life-stages: midage singles/couples , young singles/couples, we checked if this difference was statistically different using hypothesis testing.</a:t>
            </a:r>
          </a:p>
          <a:p>
            <a:r>
              <a:rPr lang="en-US" dirty="0"/>
              <a:t>An independent 2-sample t-test in python gave us a p value ~ 0.02. Which is less than 0.05. So, we can conclude that, the avg. price per unit for mainstream segment is significantly higher than budget and premium segments for the following life-stages: midage singles/couples &amp; young singles/couples.</a:t>
            </a:r>
            <a:endParaRPr lang="en-IN" dirty="0"/>
          </a:p>
          <a:p>
            <a:endParaRPr lang="en-IN" dirty="0"/>
          </a:p>
        </p:txBody>
      </p:sp>
    </p:spTree>
    <p:extLst>
      <p:ext uri="{BB962C8B-B14F-4D97-AF65-F5344CB8AC3E}">
        <p14:creationId xmlns:p14="http://schemas.microsoft.com/office/powerpoint/2010/main" val="8230062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69B06D-BF7A-FC2A-5F22-E56B2A7B50AC}"/>
              </a:ext>
            </a:extLst>
          </p:cNvPr>
          <p:cNvSpPr>
            <a:spLocks noGrp="1"/>
          </p:cNvSpPr>
          <p:nvPr>
            <p:ph type="title"/>
          </p:nvPr>
        </p:nvSpPr>
        <p:spPr>
          <a:xfrm>
            <a:off x="2357873" y="137652"/>
            <a:ext cx="6992604" cy="953729"/>
          </a:xfrm>
        </p:spPr>
        <p:txBody>
          <a:bodyPr/>
          <a:lstStyle/>
          <a:p>
            <a:pPr algn="ctr"/>
            <a:r>
              <a:rPr lang="en-IN" dirty="0"/>
              <a:t>Affinity analysis results</a:t>
            </a:r>
          </a:p>
        </p:txBody>
      </p:sp>
      <p:sp>
        <p:nvSpPr>
          <p:cNvPr id="3" name="Content Placeholder 2">
            <a:extLst>
              <a:ext uri="{FF2B5EF4-FFF2-40B4-BE49-F238E27FC236}">
                <a16:creationId xmlns:a16="http://schemas.microsoft.com/office/drawing/2014/main" id="{013F8359-E0EF-22B4-BAF4-D51ECE37E570}"/>
              </a:ext>
            </a:extLst>
          </p:cNvPr>
          <p:cNvSpPr>
            <a:spLocks noGrp="1"/>
          </p:cNvSpPr>
          <p:nvPr>
            <p:ph idx="1"/>
          </p:nvPr>
        </p:nvSpPr>
        <p:spPr>
          <a:xfrm>
            <a:off x="1066800" y="1531472"/>
            <a:ext cx="10058400" cy="4348218"/>
          </a:xfrm>
        </p:spPr>
        <p:txBody>
          <a:bodyPr>
            <a:normAutofit/>
          </a:bodyPr>
          <a:lstStyle/>
          <a:p>
            <a:r>
              <a:rPr lang="en-US" dirty="0"/>
              <a:t>We can target customer segments like Mainstream-young singles/couples that contribute high to sales in order to retail them. So, we performed affinity analysis to find out if they tend to buy a particular brand of chips &amp; a particular pack-size.</a:t>
            </a:r>
          </a:p>
          <a:p>
            <a:endParaRPr lang="en-IN" dirty="0"/>
          </a:p>
          <a:p>
            <a:r>
              <a:rPr lang="en-IN" dirty="0"/>
              <a:t>The results from affinity analysis (performed in python) are as follows:</a:t>
            </a:r>
          </a:p>
          <a:p>
            <a:pPr marL="731520" lvl="1" indent="-457200">
              <a:buFont typeface="+mj-lt"/>
              <a:buAutoNum type="arabicPeriod"/>
            </a:pPr>
            <a:r>
              <a:rPr lang="en-US" dirty="0"/>
              <a:t>Mainstream-young singles/couples are 23% more likely to purchase chips of  Tyrrells brand compared to the rest of the population </a:t>
            </a:r>
          </a:p>
          <a:p>
            <a:pPr marL="731520" lvl="1" indent="-457200">
              <a:buFont typeface="+mj-lt"/>
              <a:buAutoNum type="arabicPeriod"/>
            </a:pPr>
            <a:r>
              <a:rPr lang="en-US" dirty="0"/>
              <a:t>Mainstream young singles/couples are 56% less likely to purchase Burger Rings compared to the rest of the population</a:t>
            </a:r>
          </a:p>
          <a:p>
            <a:pPr marL="731520" lvl="1" indent="-457200">
              <a:buFont typeface="+mj-lt"/>
              <a:buAutoNum type="arabicPeriod"/>
            </a:pPr>
            <a:r>
              <a:rPr lang="en-US" dirty="0"/>
              <a:t>Mainstream young singles/couples are 24% more likely to purchase chips that have extra-large pack size.</a:t>
            </a:r>
          </a:p>
          <a:p>
            <a:endParaRPr lang="en-IN" dirty="0"/>
          </a:p>
        </p:txBody>
      </p:sp>
    </p:spTree>
    <p:extLst>
      <p:ext uri="{BB962C8B-B14F-4D97-AF65-F5344CB8AC3E}">
        <p14:creationId xmlns:p14="http://schemas.microsoft.com/office/powerpoint/2010/main" val="23958212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C312D-FD29-01A1-D33A-FCF8E52C28AF}"/>
              </a:ext>
            </a:extLst>
          </p:cNvPr>
          <p:cNvSpPr>
            <a:spLocks noGrp="1"/>
          </p:cNvSpPr>
          <p:nvPr>
            <p:ph type="title"/>
          </p:nvPr>
        </p:nvSpPr>
        <p:spPr>
          <a:xfrm>
            <a:off x="3846871" y="245806"/>
            <a:ext cx="4498258" cy="924232"/>
          </a:xfrm>
        </p:spPr>
        <p:txBody>
          <a:bodyPr>
            <a:normAutofit/>
          </a:bodyPr>
          <a:lstStyle/>
          <a:p>
            <a:pPr algn="ctr"/>
            <a:r>
              <a:rPr lang="en-IN" dirty="0"/>
              <a:t>Key insights</a:t>
            </a:r>
          </a:p>
        </p:txBody>
      </p:sp>
      <p:sp>
        <p:nvSpPr>
          <p:cNvPr id="3" name="Content Placeholder 2">
            <a:extLst>
              <a:ext uri="{FF2B5EF4-FFF2-40B4-BE49-F238E27FC236}">
                <a16:creationId xmlns:a16="http://schemas.microsoft.com/office/drawing/2014/main" id="{E96D3A52-EC4D-396A-5825-F397651BF454}"/>
              </a:ext>
            </a:extLst>
          </p:cNvPr>
          <p:cNvSpPr>
            <a:spLocks noGrp="1"/>
          </p:cNvSpPr>
          <p:nvPr>
            <p:ph idx="1"/>
          </p:nvPr>
        </p:nvSpPr>
        <p:spPr>
          <a:xfrm>
            <a:off x="1066800" y="1403604"/>
            <a:ext cx="10058400" cy="4050792"/>
          </a:xfrm>
        </p:spPr>
        <p:txBody>
          <a:bodyPr>
            <a:normAutofit lnSpcReduction="10000"/>
          </a:bodyPr>
          <a:lstStyle/>
          <a:p>
            <a:r>
              <a:rPr lang="en-US" dirty="0"/>
              <a:t>High sales are coming from these groups:</a:t>
            </a:r>
          </a:p>
          <a:p>
            <a:pPr lvl="1"/>
            <a:r>
              <a:rPr lang="en-US" dirty="0"/>
              <a:t>Budget – Older families</a:t>
            </a:r>
          </a:p>
          <a:p>
            <a:pPr lvl="1"/>
            <a:r>
              <a:rPr lang="en-US" dirty="0"/>
              <a:t>Mainstream – Young singles/couples</a:t>
            </a:r>
          </a:p>
          <a:p>
            <a:pPr lvl="1"/>
            <a:r>
              <a:rPr lang="en-US" dirty="0"/>
              <a:t>Mainstream – Retirees</a:t>
            </a:r>
          </a:p>
          <a:p>
            <a:r>
              <a:rPr lang="en-US" dirty="0"/>
              <a:t>Sales drivers:</a:t>
            </a:r>
          </a:p>
          <a:p>
            <a:pPr lvl="1"/>
            <a:r>
              <a:rPr lang="en-US" dirty="0"/>
              <a:t>High sales in mainstream-young singles/couples and mainstream-retirees is due to there being more number of customers in those groups. </a:t>
            </a:r>
          </a:p>
          <a:p>
            <a:pPr lvl="1"/>
            <a:r>
              <a:rPr lang="en-US" dirty="0"/>
              <a:t>Midage singles/couples and young singles/couples in the mainstream segment tend to pay more per packet, indicating impulse buying behavior.</a:t>
            </a:r>
          </a:p>
          <a:p>
            <a:r>
              <a:rPr lang="en-US" dirty="0"/>
              <a:t>Brand </a:t>
            </a:r>
            <a:r>
              <a:rPr lang="en-US"/>
              <a:t>&amp; pack-size preference</a:t>
            </a:r>
            <a:r>
              <a:rPr lang="en-US" dirty="0"/>
              <a:t>:</a:t>
            </a:r>
          </a:p>
          <a:p>
            <a:pPr lvl="1"/>
            <a:r>
              <a:rPr lang="en-US" dirty="0"/>
              <a:t>Mainstream young singles/couples are 23% more likely to purchase Tyrrells chips than the rest of the population. Also, this segment is 24% more likely to purchase extra-large pack size than the rest of the population.</a:t>
            </a:r>
          </a:p>
          <a:p>
            <a:pPr marL="274320" lvl="1" indent="0">
              <a:buNone/>
            </a:pPr>
            <a:endParaRPr lang="en-IN" dirty="0"/>
          </a:p>
        </p:txBody>
      </p:sp>
    </p:spTree>
    <p:extLst>
      <p:ext uri="{BB962C8B-B14F-4D97-AF65-F5344CB8AC3E}">
        <p14:creationId xmlns:p14="http://schemas.microsoft.com/office/powerpoint/2010/main" val="7131046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C0BF7-2769-49B9-9E63-0992ED83A08E}"/>
              </a:ext>
            </a:extLst>
          </p:cNvPr>
          <p:cNvSpPr>
            <a:spLocks noGrp="1"/>
          </p:cNvSpPr>
          <p:nvPr>
            <p:ph type="title"/>
          </p:nvPr>
        </p:nvSpPr>
        <p:spPr>
          <a:xfrm>
            <a:off x="3238795" y="136619"/>
            <a:ext cx="5714410" cy="1098362"/>
          </a:xfrm>
        </p:spPr>
        <p:txBody>
          <a:bodyPr/>
          <a:lstStyle/>
          <a:p>
            <a:pPr algn="ctr"/>
            <a:r>
              <a:rPr lang="en-IN" dirty="0"/>
              <a:t>recommendations</a:t>
            </a:r>
          </a:p>
        </p:txBody>
      </p:sp>
      <p:sp>
        <p:nvSpPr>
          <p:cNvPr id="3" name="Content Placeholder 2">
            <a:extLst>
              <a:ext uri="{FF2B5EF4-FFF2-40B4-BE49-F238E27FC236}">
                <a16:creationId xmlns:a16="http://schemas.microsoft.com/office/drawing/2014/main" id="{059DA68E-6081-D551-2400-306D84299F32}"/>
              </a:ext>
            </a:extLst>
          </p:cNvPr>
          <p:cNvSpPr>
            <a:spLocks noGrp="1"/>
          </p:cNvSpPr>
          <p:nvPr>
            <p:ph idx="1"/>
          </p:nvPr>
        </p:nvSpPr>
        <p:spPr>
          <a:xfrm>
            <a:off x="1066800" y="1669124"/>
            <a:ext cx="10058400" cy="4050792"/>
          </a:xfrm>
        </p:spPr>
        <p:txBody>
          <a:bodyPr/>
          <a:lstStyle/>
          <a:p>
            <a:r>
              <a:rPr lang="en-US" dirty="0"/>
              <a:t>The number of transactions dramatically increases prior to Christmas. So we could Launch promotions and festive campaigns 2–3 weeks before Christmas &amp; holidays to capture sales.</a:t>
            </a:r>
          </a:p>
          <a:p>
            <a:r>
              <a:rPr lang="en-US" dirty="0"/>
              <a:t>Target Budget – Older families, Mainstream – Young singles/couples, and Mainstream – Retirees with tailored offers and discounts.</a:t>
            </a:r>
          </a:p>
          <a:p>
            <a:r>
              <a:rPr lang="en-US" dirty="0"/>
              <a:t>On average, older families and young families buy more packs/units per customer so we can introduce bundle offers tailored to those life-stages </a:t>
            </a:r>
          </a:p>
          <a:p>
            <a:r>
              <a:rPr lang="en-US" dirty="0"/>
              <a:t>Since mainstream young singles/couples are 23% more likely to purchase Tyrrells chips than the rest of the population, so we can do marketing of that brand on young singles and couples, and use channels and messages that fit their lifestyle.</a:t>
            </a:r>
          </a:p>
          <a:p>
            <a:r>
              <a:rPr lang="en-US" dirty="0"/>
              <a:t>We can add more products of Tyrrells brand to stores in areas where the youth population is high.</a:t>
            </a:r>
          </a:p>
          <a:p>
            <a:endParaRPr lang="en-IN" dirty="0"/>
          </a:p>
        </p:txBody>
      </p:sp>
    </p:spTree>
    <p:extLst>
      <p:ext uri="{BB962C8B-B14F-4D97-AF65-F5344CB8AC3E}">
        <p14:creationId xmlns:p14="http://schemas.microsoft.com/office/powerpoint/2010/main" val="40599154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7B6850-F02F-337E-F430-2557554F11C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294B1E6-E2F3-1239-F22F-30F61F2B4781}"/>
              </a:ext>
            </a:extLst>
          </p:cNvPr>
          <p:cNvSpPr>
            <a:spLocks noGrp="1"/>
          </p:cNvSpPr>
          <p:nvPr>
            <p:ph type="ctrTitle"/>
          </p:nvPr>
        </p:nvSpPr>
        <p:spPr/>
        <p:txBody>
          <a:bodyPr/>
          <a:lstStyle/>
          <a:p>
            <a:pPr algn="ctr"/>
            <a:r>
              <a:rPr lang="en-IN"/>
              <a:t>Thank you</a:t>
            </a:r>
            <a:endParaRPr lang="en-IN" dirty="0"/>
          </a:p>
        </p:txBody>
      </p:sp>
    </p:spTree>
    <p:extLst>
      <p:ext uri="{BB962C8B-B14F-4D97-AF65-F5344CB8AC3E}">
        <p14:creationId xmlns:p14="http://schemas.microsoft.com/office/powerpoint/2010/main" val="18305630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3D974-A9BB-2DBE-8D12-2BFA2B723057}"/>
              </a:ext>
            </a:extLst>
          </p:cNvPr>
          <p:cNvSpPr>
            <a:spLocks noGrp="1"/>
          </p:cNvSpPr>
          <p:nvPr>
            <p:ph type="title"/>
          </p:nvPr>
        </p:nvSpPr>
        <p:spPr>
          <a:xfrm>
            <a:off x="1063752" y="-1"/>
            <a:ext cx="10064496" cy="1602659"/>
          </a:xfrm>
        </p:spPr>
        <p:txBody>
          <a:bodyPr>
            <a:normAutofit/>
          </a:bodyPr>
          <a:lstStyle/>
          <a:p>
            <a:r>
              <a:rPr lang="en-IN" sz="5000" dirty="0"/>
              <a:t>Dataset Overview</a:t>
            </a:r>
          </a:p>
        </p:txBody>
      </p:sp>
      <p:sp>
        <p:nvSpPr>
          <p:cNvPr id="3" name="Content Placeholder 2">
            <a:extLst>
              <a:ext uri="{FF2B5EF4-FFF2-40B4-BE49-F238E27FC236}">
                <a16:creationId xmlns:a16="http://schemas.microsoft.com/office/drawing/2014/main" id="{B4825C01-5E93-9A60-AE3F-D8F3816C226C}"/>
              </a:ext>
            </a:extLst>
          </p:cNvPr>
          <p:cNvSpPr>
            <a:spLocks noGrp="1"/>
          </p:cNvSpPr>
          <p:nvPr>
            <p:ph idx="1"/>
          </p:nvPr>
        </p:nvSpPr>
        <p:spPr>
          <a:xfrm>
            <a:off x="1063752" y="1489587"/>
            <a:ext cx="10058400" cy="5289754"/>
          </a:xfrm>
        </p:spPr>
        <p:txBody>
          <a:bodyPr>
            <a:normAutofit fontScale="92500" lnSpcReduction="10000"/>
          </a:bodyPr>
          <a:lstStyle/>
          <a:p>
            <a:r>
              <a:rPr lang="en-IN" dirty="0"/>
              <a:t>Took two datasets  (Transaction &amp; customer) from the Quantium data analytics job simulation on</a:t>
            </a:r>
            <a:r>
              <a:rPr lang="en-IN" dirty="0">
                <a:solidFill>
                  <a:srgbClr val="0070C0"/>
                </a:solidFill>
              </a:rPr>
              <a:t> </a:t>
            </a:r>
            <a:r>
              <a:rPr lang="en-IN" dirty="0">
                <a:solidFill>
                  <a:srgbClr val="0070C0"/>
                </a:solidFill>
                <a:hlinkClick r:id="rId2">
                  <a:extLst>
                    <a:ext uri="{A12FA001-AC4F-418D-AE19-62706E023703}">
                      <ahyp:hlinkClr xmlns:ahyp="http://schemas.microsoft.com/office/drawing/2018/hyperlinkcolor" val="tx"/>
                    </a:ext>
                  </a:extLst>
                </a:hlinkClick>
              </a:rPr>
              <a:t>https://www.theforage.com/</a:t>
            </a:r>
            <a:endParaRPr lang="en-IN" dirty="0">
              <a:solidFill>
                <a:srgbClr val="0070C0"/>
              </a:solidFill>
            </a:endParaRPr>
          </a:p>
          <a:p>
            <a:r>
              <a:rPr lang="en-IN" b="1" u="sng" dirty="0"/>
              <a:t>Customer data info:</a:t>
            </a:r>
          </a:p>
          <a:p>
            <a:pPr lvl="1"/>
            <a:r>
              <a:rPr lang="en-IN" dirty="0"/>
              <a:t>Size: 3 columns ; 72.6k rows</a:t>
            </a:r>
          </a:p>
          <a:p>
            <a:pPr lvl="1"/>
            <a:r>
              <a:rPr lang="en-US" dirty="0"/>
              <a:t>Columns: </a:t>
            </a:r>
          </a:p>
          <a:p>
            <a:pPr lvl="2"/>
            <a:r>
              <a:rPr lang="en-US" dirty="0"/>
              <a:t>LYLTY_CARD_NBR: Loyalty card number</a:t>
            </a:r>
          </a:p>
          <a:p>
            <a:pPr lvl="2"/>
            <a:r>
              <a:rPr lang="en-US" dirty="0"/>
              <a:t>LIFESTAGE: Life-stage of customer</a:t>
            </a:r>
          </a:p>
          <a:p>
            <a:pPr lvl="2"/>
            <a:r>
              <a:rPr lang="en-US" dirty="0"/>
              <a:t>PREMIUM_CUSTOMER: Customer segment (Budget / mainstream / premium)</a:t>
            </a:r>
          </a:p>
          <a:p>
            <a:r>
              <a:rPr lang="en-US" b="1" u="sng" dirty="0"/>
              <a:t>Transaction data info:</a:t>
            </a:r>
          </a:p>
          <a:p>
            <a:pPr lvl="1"/>
            <a:r>
              <a:rPr lang="en-US" dirty="0"/>
              <a:t>Size: 8 columns ; 265k rows</a:t>
            </a:r>
          </a:p>
          <a:p>
            <a:pPr lvl="1"/>
            <a:r>
              <a:rPr lang="en-US" dirty="0"/>
              <a:t>Columns:</a:t>
            </a:r>
          </a:p>
          <a:p>
            <a:pPr lvl="2"/>
            <a:r>
              <a:rPr lang="en-IN" dirty="0"/>
              <a:t>DATE: Transaction date</a:t>
            </a:r>
          </a:p>
          <a:p>
            <a:pPr lvl="2"/>
            <a:r>
              <a:rPr lang="en-IN" dirty="0"/>
              <a:t> STORE_NBR: Store number </a:t>
            </a:r>
          </a:p>
          <a:p>
            <a:pPr lvl="2"/>
            <a:r>
              <a:rPr lang="en-IN" dirty="0"/>
              <a:t> LYLTY_CARD_NBR: Loyalty card number</a:t>
            </a:r>
          </a:p>
          <a:p>
            <a:pPr lvl="2"/>
            <a:r>
              <a:rPr lang="en-IN" dirty="0"/>
              <a:t> TXN_ID: Transaction id</a:t>
            </a:r>
          </a:p>
          <a:p>
            <a:pPr lvl="2"/>
            <a:r>
              <a:rPr lang="en-IN" dirty="0"/>
              <a:t> PROD_NBR: Product number</a:t>
            </a:r>
          </a:p>
          <a:p>
            <a:pPr lvl="2"/>
            <a:r>
              <a:rPr lang="en-IN" dirty="0"/>
              <a:t> PROD_NAME: Full name of the product along with weight in grams</a:t>
            </a:r>
          </a:p>
          <a:p>
            <a:pPr lvl="2"/>
            <a:r>
              <a:rPr lang="en-IN" dirty="0"/>
              <a:t> PROD_QTY: Quantity of the product</a:t>
            </a:r>
          </a:p>
          <a:p>
            <a:pPr lvl="2"/>
            <a:r>
              <a:rPr lang="en-IN" dirty="0"/>
              <a:t> TOT_SALES: Total sales (per transaction)</a:t>
            </a:r>
          </a:p>
        </p:txBody>
      </p:sp>
    </p:spTree>
    <p:extLst>
      <p:ext uri="{BB962C8B-B14F-4D97-AF65-F5344CB8AC3E}">
        <p14:creationId xmlns:p14="http://schemas.microsoft.com/office/powerpoint/2010/main" val="9419834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442A4A-54CD-3033-1D53-A709250854BD}"/>
              </a:ext>
            </a:extLst>
          </p:cNvPr>
          <p:cNvSpPr>
            <a:spLocks noGrp="1"/>
          </p:cNvSpPr>
          <p:nvPr>
            <p:ph type="title"/>
          </p:nvPr>
        </p:nvSpPr>
        <p:spPr>
          <a:xfrm>
            <a:off x="1069848" y="0"/>
            <a:ext cx="10058400" cy="1609344"/>
          </a:xfrm>
        </p:spPr>
        <p:txBody>
          <a:bodyPr/>
          <a:lstStyle/>
          <a:p>
            <a:r>
              <a:rPr lang="en-IN" dirty="0"/>
              <a:t>Pre-processing summary</a:t>
            </a:r>
          </a:p>
        </p:txBody>
      </p:sp>
      <p:sp>
        <p:nvSpPr>
          <p:cNvPr id="3" name="Content Placeholder 2">
            <a:extLst>
              <a:ext uri="{FF2B5EF4-FFF2-40B4-BE49-F238E27FC236}">
                <a16:creationId xmlns:a16="http://schemas.microsoft.com/office/drawing/2014/main" id="{5B6548BC-A2FE-2F4B-8FBB-94FD05AC6814}"/>
              </a:ext>
            </a:extLst>
          </p:cNvPr>
          <p:cNvSpPr>
            <a:spLocks noGrp="1"/>
          </p:cNvSpPr>
          <p:nvPr>
            <p:ph idx="1"/>
          </p:nvPr>
        </p:nvSpPr>
        <p:spPr>
          <a:xfrm>
            <a:off x="1069848" y="1609343"/>
            <a:ext cx="10058400" cy="5135585"/>
          </a:xfrm>
        </p:spPr>
        <p:txBody>
          <a:bodyPr/>
          <a:lstStyle/>
          <a:p>
            <a:r>
              <a:rPr lang="en-IN" dirty="0"/>
              <a:t>Date formatting:  Converted serial number format to dd/mm/yyyy format</a:t>
            </a:r>
          </a:p>
          <a:p>
            <a:r>
              <a:rPr lang="en-IN" dirty="0"/>
              <a:t>Outlier removal: Excluded an outlier in PROD_QTY (value: 200) to avoid skewing results.</a:t>
            </a:r>
          </a:p>
          <a:p>
            <a:r>
              <a:rPr lang="en-IN" dirty="0"/>
              <a:t>Text cleaning: Trimmed whitespace from PROD_NAME</a:t>
            </a:r>
          </a:p>
          <a:p>
            <a:r>
              <a:rPr lang="en-IN" dirty="0"/>
              <a:t>Weight extraction:</a:t>
            </a:r>
          </a:p>
          <a:p>
            <a:pPr lvl="1"/>
            <a:r>
              <a:rPr lang="en-IN" dirty="0"/>
              <a:t>Extracted weight (grams) from PROD_NAME into new column: WEIGHT_IN_GRAMS</a:t>
            </a:r>
          </a:p>
          <a:p>
            <a:pPr lvl="1"/>
            <a:r>
              <a:rPr lang="en-IN" dirty="0"/>
              <a:t>Binned weights into a new column: PACK_SIZE:</a:t>
            </a:r>
          </a:p>
          <a:p>
            <a:pPr lvl="2"/>
            <a:r>
              <a:rPr lang="en-IN" dirty="0"/>
              <a:t>70-100g: Small</a:t>
            </a:r>
          </a:p>
          <a:p>
            <a:pPr lvl="2"/>
            <a:r>
              <a:rPr lang="en-IN" dirty="0"/>
              <a:t>101-200g: Medium</a:t>
            </a:r>
          </a:p>
          <a:p>
            <a:pPr lvl="2"/>
            <a:r>
              <a:rPr lang="en-IN" dirty="0"/>
              <a:t>201-300g: Large</a:t>
            </a:r>
          </a:p>
          <a:p>
            <a:pPr lvl="2"/>
            <a:r>
              <a:rPr lang="en-IN" dirty="0"/>
              <a:t>301-380g: Extra-large</a:t>
            </a:r>
          </a:p>
          <a:p>
            <a:r>
              <a:rPr lang="en-IN" dirty="0"/>
              <a:t>Brand name extraction: Derived BRAND from PROD_NAME</a:t>
            </a:r>
          </a:p>
          <a:p>
            <a:r>
              <a:rPr lang="en-IN" dirty="0"/>
              <a:t>Finally, merged the transaction &amp; customer data for unified analysis and visualization.</a:t>
            </a:r>
          </a:p>
        </p:txBody>
      </p:sp>
    </p:spTree>
    <p:extLst>
      <p:ext uri="{BB962C8B-B14F-4D97-AF65-F5344CB8AC3E}">
        <p14:creationId xmlns:p14="http://schemas.microsoft.com/office/powerpoint/2010/main" val="23063626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5296B-9D8B-67A6-6072-2A268C731AEF}"/>
              </a:ext>
            </a:extLst>
          </p:cNvPr>
          <p:cNvSpPr>
            <a:spLocks noGrp="1"/>
          </p:cNvSpPr>
          <p:nvPr>
            <p:ph type="title"/>
          </p:nvPr>
        </p:nvSpPr>
        <p:spPr/>
        <p:txBody>
          <a:bodyPr/>
          <a:lstStyle/>
          <a:p>
            <a:r>
              <a:rPr lang="en-IN" dirty="0"/>
              <a:t>Tools &amp; techniques used</a:t>
            </a:r>
          </a:p>
        </p:txBody>
      </p:sp>
      <p:sp>
        <p:nvSpPr>
          <p:cNvPr id="3" name="Content Placeholder 2">
            <a:extLst>
              <a:ext uri="{FF2B5EF4-FFF2-40B4-BE49-F238E27FC236}">
                <a16:creationId xmlns:a16="http://schemas.microsoft.com/office/drawing/2014/main" id="{4407BFA7-B56D-FAC5-9641-5666678A5CCB}"/>
              </a:ext>
            </a:extLst>
          </p:cNvPr>
          <p:cNvSpPr>
            <a:spLocks noGrp="1"/>
          </p:cNvSpPr>
          <p:nvPr>
            <p:ph idx="1"/>
          </p:nvPr>
        </p:nvSpPr>
        <p:spPr/>
        <p:txBody>
          <a:bodyPr/>
          <a:lstStyle/>
          <a:p>
            <a:r>
              <a:rPr lang="en-IN" dirty="0"/>
              <a:t>Excel: Used for fixing formats, removing outliers and text cleaning.</a:t>
            </a:r>
          </a:p>
          <a:p>
            <a:endParaRPr lang="en-IN" dirty="0"/>
          </a:p>
          <a:p>
            <a:r>
              <a:rPr lang="en-IN" dirty="0"/>
              <a:t>Python: </a:t>
            </a:r>
          </a:p>
          <a:p>
            <a:pPr lvl="1"/>
            <a:r>
              <a:rPr lang="en-IN" dirty="0"/>
              <a:t>Used for creating 3 new features: WEIGHT_IN_GRAMS, PACK_SIZE and BRAND. </a:t>
            </a:r>
          </a:p>
          <a:p>
            <a:pPr lvl="1"/>
            <a:r>
              <a:rPr lang="en-IN" dirty="0"/>
              <a:t>Used for Hypothesis Testing to check statistical significance</a:t>
            </a:r>
          </a:p>
          <a:p>
            <a:pPr lvl="1"/>
            <a:r>
              <a:rPr lang="en-IN" dirty="0"/>
              <a:t>Used for Affinity Analysis</a:t>
            </a:r>
          </a:p>
          <a:p>
            <a:pPr lvl="1"/>
            <a:r>
              <a:rPr lang="en-IN" dirty="0"/>
              <a:t>Used for joining transaction &amp; customer data for visualization and further analysis.</a:t>
            </a:r>
          </a:p>
          <a:p>
            <a:endParaRPr lang="en-IN" dirty="0"/>
          </a:p>
          <a:p>
            <a:r>
              <a:rPr lang="en-IN" dirty="0"/>
              <a:t>Tableau: Used for creating visualizations from the combined data</a:t>
            </a:r>
          </a:p>
        </p:txBody>
      </p:sp>
    </p:spTree>
    <p:extLst>
      <p:ext uri="{BB962C8B-B14F-4D97-AF65-F5344CB8AC3E}">
        <p14:creationId xmlns:p14="http://schemas.microsoft.com/office/powerpoint/2010/main" val="29898588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A22C3-2B74-1420-8A6F-9A548DDDEA1E}"/>
              </a:ext>
            </a:extLst>
          </p:cNvPr>
          <p:cNvSpPr>
            <a:spLocks noGrp="1"/>
          </p:cNvSpPr>
          <p:nvPr>
            <p:ph type="title"/>
          </p:nvPr>
        </p:nvSpPr>
        <p:spPr/>
        <p:txBody>
          <a:bodyPr/>
          <a:lstStyle/>
          <a:p>
            <a:r>
              <a:rPr lang="en-IN" dirty="0"/>
              <a:t>Visualizations &amp; insights</a:t>
            </a:r>
          </a:p>
        </p:txBody>
      </p:sp>
      <p:sp>
        <p:nvSpPr>
          <p:cNvPr id="3" name="Content Placeholder 2">
            <a:extLst>
              <a:ext uri="{FF2B5EF4-FFF2-40B4-BE49-F238E27FC236}">
                <a16:creationId xmlns:a16="http://schemas.microsoft.com/office/drawing/2014/main" id="{11913014-676D-097F-E303-8276969C7F39}"/>
              </a:ext>
            </a:extLst>
          </p:cNvPr>
          <p:cNvSpPr>
            <a:spLocks noGrp="1"/>
          </p:cNvSpPr>
          <p:nvPr>
            <p:ph idx="1"/>
          </p:nvPr>
        </p:nvSpPr>
        <p:spPr/>
        <p:txBody>
          <a:bodyPr/>
          <a:lstStyle/>
          <a:p>
            <a:r>
              <a:rPr lang="en-IN" dirty="0"/>
              <a:t>Section 1: Time based trends</a:t>
            </a:r>
          </a:p>
          <a:p>
            <a:r>
              <a:rPr lang="en-IN" dirty="0"/>
              <a:t>Section 2:  Sales analysis</a:t>
            </a:r>
          </a:p>
          <a:p>
            <a:r>
              <a:rPr lang="en-IN" dirty="0"/>
              <a:t>Section 3: Customers per life-stage and customer segment</a:t>
            </a:r>
          </a:p>
          <a:p>
            <a:r>
              <a:rPr lang="en-IN" dirty="0"/>
              <a:t>Section 4: Average units &amp; price analysis</a:t>
            </a:r>
          </a:p>
          <a:p>
            <a:pPr marL="0" indent="0">
              <a:buNone/>
            </a:pPr>
            <a:endParaRPr lang="en-IN" dirty="0"/>
          </a:p>
        </p:txBody>
      </p:sp>
    </p:spTree>
    <p:extLst>
      <p:ext uri="{BB962C8B-B14F-4D97-AF65-F5344CB8AC3E}">
        <p14:creationId xmlns:p14="http://schemas.microsoft.com/office/powerpoint/2010/main" val="20024230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43A012-9B78-91DD-0233-FB9601467938}"/>
              </a:ext>
            </a:extLst>
          </p:cNvPr>
          <p:cNvSpPr>
            <a:spLocks noGrp="1"/>
          </p:cNvSpPr>
          <p:nvPr>
            <p:ph type="title"/>
          </p:nvPr>
        </p:nvSpPr>
        <p:spPr>
          <a:xfrm>
            <a:off x="4021393" y="93407"/>
            <a:ext cx="3569110" cy="865239"/>
          </a:xfrm>
        </p:spPr>
        <p:txBody>
          <a:bodyPr>
            <a:normAutofit/>
          </a:bodyPr>
          <a:lstStyle/>
          <a:p>
            <a:r>
              <a:rPr lang="en-IN" sz="3600" dirty="0"/>
              <a:t>Time based trends</a:t>
            </a:r>
          </a:p>
        </p:txBody>
      </p:sp>
      <p:pic>
        <p:nvPicPr>
          <p:cNvPr id="5" name="Content Placeholder 4">
            <a:extLst>
              <a:ext uri="{FF2B5EF4-FFF2-40B4-BE49-F238E27FC236}">
                <a16:creationId xmlns:a16="http://schemas.microsoft.com/office/drawing/2014/main" id="{DF99E6E4-065A-B18B-D387-1B5D96729183}"/>
              </a:ext>
            </a:extLst>
          </p:cNvPr>
          <p:cNvPicPr>
            <a:picLocks noGrp="1" noChangeAspect="1"/>
          </p:cNvPicPr>
          <p:nvPr>
            <p:ph idx="1"/>
          </p:nvPr>
        </p:nvPicPr>
        <p:blipFill>
          <a:blip r:embed="rId2"/>
          <a:stretch>
            <a:fillRect/>
          </a:stretch>
        </p:blipFill>
        <p:spPr>
          <a:xfrm>
            <a:off x="265471" y="1324689"/>
            <a:ext cx="9606116" cy="4710757"/>
          </a:xfrm>
        </p:spPr>
      </p:pic>
      <p:sp>
        <p:nvSpPr>
          <p:cNvPr id="6" name="TextBox 5">
            <a:extLst>
              <a:ext uri="{FF2B5EF4-FFF2-40B4-BE49-F238E27FC236}">
                <a16:creationId xmlns:a16="http://schemas.microsoft.com/office/drawing/2014/main" id="{E52FAC78-AA16-2A87-8AED-EED49087BAA4}"/>
              </a:ext>
            </a:extLst>
          </p:cNvPr>
          <p:cNvSpPr txBox="1"/>
          <p:nvPr/>
        </p:nvSpPr>
        <p:spPr>
          <a:xfrm>
            <a:off x="9871587" y="2690336"/>
            <a:ext cx="2241755" cy="1754326"/>
          </a:xfrm>
          <a:prstGeom prst="rect">
            <a:avLst/>
          </a:prstGeom>
          <a:noFill/>
        </p:spPr>
        <p:txBody>
          <a:bodyPr wrap="square" rtlCol="0">
            <a:spAutoFit/>
          </a:bodyPr>
          <a:lstStyle/>
          <a:p>
            <a:r>
              <a:rPr lang="en-US" dirty="0"/>
              <a:t>We can see that there is a big leap in transactions in December. Let’s zoom in on that region.</a:t>
            </a:r>
            <a:endParaRPr lang="en-IN" dirty="0"/>
          </a:p>
        </p:txBody>
      </p:sp>
    </p:spTree>
    <p:extLst>
      <p:ext uri="{BB962C8B-B14F-4D97-AF65-F5344CB8AC3E}">
        <p14:creationId xmlns:p14="http://schemas.microsoft.com/office/powerpoint/2010/main" val="42537738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3F941E3F-FA6D-16E9-F65E-D1F453E5E58A}"/>
              </a:ext>
            </a:extLst>
          </p:cNvPr>
          <p:cNvPicPr>
            <a:picLocks noGrp="1" noChangeAspect="1"/>
          </p:cNvPicPr>
          <p:nvPr>
            <p:ph idx="1"/>
          </p:nvPr>
        </p:nvPicPr>
        <p:blipFill>
          <a:blip r:embed="rId2"/>
          <a:stretch>
            <a:fillRect/>
          </a:stretch>
        </p:blipFill>
        <p:spPr>
          <a:xfrm>
            <a:off x="127819" y="830656"/>
            <a:ext cx="9055510" cy="5221127"/>
          </a:xfrm>
        </p:spPr>
      </p:pic>
      <p:sp>
        <p:nvSpPr>
          <p:cNvPr id="6" name="TextBox 5">
            <a:extLst>
              <a:ext uri="{FF2B5EF4-FFF2-40B4-BE49-F238E27FC236}">
                <a16:creationId xmlns:a16="http://schemas.microsoft.com/office/drawing/2014/main" id="{CCA7F90C-D011-EAD8-0A86-59364AD7D9BF}"/>
              </a:ext>
            </a:extLst>
          </p:cNvPr>
          <p:cNvSpPr txBox="1"/>
          <p:nvPr/>
        </p:nvSpPr>
        <p:spPr>
          <a:xfrm>
            <a:off x="9183329" y="2015613"/>
            <a:ext cx="2880852" cy="2585323"/>
          </a:xfrm>
          <a:prstGeom prst="rect">
            <a:avLst/>
          </a:prstGeom>
          <a:noFill/>
        </p:spPr>
        <p:txBody>
          <a:bodyPr wrap="square" rtlCol="0">
            <a:spAutoFit/>
          </a:bodyPr>
          <a:lstStyle/>
          <a:p>
            <a:r>
              <a:rPr lang="en-IN" dirty="0"/>
              <a:t>We can see that the increase in transactions occurs just before Christmas (24</a:t>
            </a:r>
            <a:r>
              <a:rPr lang="en-IN" baseline="30000" dirty="0"/>
              <a:t>th</a:t>
            </a:r>
            <a:r>
              <a:rPr lang="en-IN" dirty="0"/>
              <a:t> dec) and that it significantly drops on Christmas day itself, which is due to most shops being closed on Christmas.</a:t>
            </a:r>
          </a:p>
        </p:txBody>
      </p:sp>
    </p:spTree>
    <p:extLst>
      <p:ext uri="{BB962C8B-B14F-4D97-AF65-F5344CB8AC3E}">
        <p14:creationId xmlns:p14="http://schemas.microsoft.com/office/powerpoint/2010/main" val="40854752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C8E9A1E-E264-059F-11B1-FB06DE9951DE}"/>
              </a:ext>
            </a:extLst>
          </p:cNvPr>
          <p:cNvPicPr>
            <a:picLocks noGrp="1" noChangeAspect="1"/>
          </p:cNvPicPr>
          <p:nvPr>
            <p:ph idx="1"/>
          </p:nvPr>
        </p:nvPicPr>
        <p:blipFill>
          <a:blip r:embed="rId2"/>
          <a:stretch>
            <a:fillRect/>
          </a:stretch>
        </p:blipFill>
        <p:spPr>
          <a:xfrm>
            <a:off x="255637" y="1078442"/>
            <a:ext cx="9670345" cy="4742255"/>
          </a:xfrm>
        </p:spPr>
      </p:pic>
      <p:sp>
        <p:nvSpPr>
          <p:cNvPr id="6" name="TextBox 5">
            <a:extLst>
              <a:ext uri="{FF2B5EF4-FFF2-40B4-BE49-F238E27FC236}">
                <a16:creationId xmlns:a16="http://schemas.microsoft.com/office/drawing/2014/main" id="{4B8AD6D5-C3BB-2B40-FB0A-1A11555E9C1A}"/>
              </a:ext>
            </a:extLst>
          </p:cNvPr>
          <p:cNvSpPr txBox="1"/>
          <p:nvPr/>
        </p:nvSpPr>
        <p:spPr>
          <a:xfrm>
            <a:off x="9930582" y="2317160"/>
            <a:ext cx="2261418" cy="1477328"/>
          </a:xfrm>
          <a:prstGeom prst="rect">
            <a:avLst/>
          </a:prstGeom>
          <a:noFill/>
        </p:spPr>
        <p:txBody>
          <a:bodyPr wrap="square" rtlCol="0">
            <a:spAutoFit/>
          </a:bodyPr>
          <a:lstStyle/>
          <a:p>
            <a:r>
              <a:rPr lang="en-IN" dirty="0"/>
              <a:t>This is sales over time for 1 year (July 2018 – July 2019) Lets examine yearly sales now. </a:t>
            </a:r>
          </a:p>
        </p:txBody>
      </p:sp>
    </p:spTree>
    <p:extLst>
      <p:ext uri="{BB962C8B-B14F-4D97-AF65-F5344CB8AC3E}">
        <p14:creationId xmlns:p14="http://schemas.microsoft.com/office/powerpoint/2010/main" val="376091924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2168</TotalTime>
  <Words>1755</Words>
  <Application>Microsoft Office PowerPoint</Application>
  <PresentationFormat>Widescreen</PresentationFormat>
  <Paragraphs>128</Paragraphs>
  <Slides>26</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Calibri</vt:lpstr>
      <vt:lpstr>Rockwell</vt:lpstr>
      <vt:lpstr>Rockwell Condensed</vt:lpstr>
      <vt:lpstr>Wingdings</vt:lpstr>
      <vt:lpstr>Wood Type</vt:lpstr>
      <vt:lpstr>Retail analytics</vt:lpstr>
      <vt:lpstr>objective</vt:lpstr>
      <vt:lpstr>Dataset Overview</vt:lpstr>
      <vt:lpstr>Pre-processing summary</vt:lpstr>
      <vt:lpstr>Tools &amp; techniques used</vt:lpstr>
      <vt:lpstr>Visualizations &amp; insights</vt:lpstr>
      <vt:lpstr>Time based trends</vt:lpstr>
      <vt:lpstr>PowerPoint Presentation</vt:lpstr>
      <vt:lpstr>PowerPoint Presentation</vt:lpstr>
      <vt:lpstr>PowerPoint Presentation</vt:lpstr>
      <vt:lpstr>PowerPoint Presentation</vt:lpstr>
      <vt:lpstr>Sales analysis</vt:lpstr>
      <vt:lpstr>PowerPoint Presentation</vt:lpstr>
      <vt:lpstr>PowerPoint Presentation</vt:lpstr>
      <vt:lpstr>PowerPoint Presentation</vt:lpstr>
      <vt:lpstr>PowerPoint Presentation</vt:lpstr>
      <vt:lpstr>Customers per life-stage and customer segment </vt:lpstr>
      <vt:lpstr>PowerPoint Presentation</vt:lpstr>
      <vt:lpstr>PowerPoint Presentation</vt:lpstr>
      <vt:lpstr>Average units &amp; price analysis</vt:lpstr>
      <vt:lpstr>PowerPoint Presentation</vt:lpstr>
      <vt:lpstr>PowerPoint Presentation</vt:lpstr>
      <vt:lpstr>Affinity analysis results</vt:lpstr>
      <vt:lpstr>Key insights</vt:lpstr>
      <vt:lpstr>recommendations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Pat Umrawala</dc:creator>
  <cp:lastModifiedBy>Pat Umrawala</cp:lastModifiedBy>
  <cp:revision>1</cp:revision>
  <dcterms:created xsi:type="dcterms:W3CDTF">2025-06-02T13:02:48Z</dcterms:created>
  <dcterms:modified xsi:type="dcterms:W3CDTF">2025-06-05T14:11:33Z</dcterms:modified>
</cp:coreProperties>
</file>