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7" r:id="rId3"/>
    <p:sldId id="258" r:id="rId4"/>
    <p:sldId id="295" r:id="rId5"/>
    <p:sldId id="296" r:id="rId6"/>
    <p:sldId id="297" r:id="rId7"/>
    <p:sldId id="299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278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Titillium Web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D347E4-8D0D-48F3-AB85-A3CE05522D68}">
  <a:tblStyle styleId="{A8D347E4-8D0D-48F3-AB85-A3CE05522D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209E37-47DD-4D05-A5F4-EA4EC5330A3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528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962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698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237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625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98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47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102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49fc024d8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49fc024d8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164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659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662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824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372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27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gradFill>
          <a:gsLst>
            <a:gs pos="0">
              <a:schemeClr val="accent4"/>
            </a:gs>
            <a:gs pos="26000">
              <a:schemeClr val="accent3"/>
            </a:gs>
            <a:gs pos="78000">
              <a:schemeClr val="accent2"/>
            </a:gs>
            <a:gs pos="100000">
              <a:schemeClr val="accent1"/>
            </a:gs>
          </a:gsLst>
          <a:lin ang="2698631" scaled="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-5" y="-4"/>
            <a:ext cx="3882108" cy="2241339"/>
          </a:xfrm>
          <a:custGeom>
            <a:avLst/>
            <a:gdLst/>
            <a:ahLst/>
            <a:cxnLst/>
            <a:rect l="l" t="t" r="r" b="b"/>
            <a:pathLst>
              <a:path w="2575196" h="1486792" extrusionOk="0">
                <a:moveTo>
                  <a:pt x="0" y="0"/>
                </a:moveTo>
                <a:lnTo>
                  <a:pt x="0" y="1486792"/>
                </a:lnTo>
                <a:lnTo>
                  <a:pt x="2575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975702" y="3891625"/>
            <a:ext cx="2167821" cy="1251611"/>
          </a:xfrm>
          <a:custGeom>
            <a:avLst/>
            <a:gdLst/>
            <a:ahLst/>
            <a:cxnLst/>
            <a:rect l="l" t="t" r="r" b="b"/>
            <a:pathLst>
              <a:path w="1438024" h="830256" extrusionOk="0">
                <a:moveTo>
                  <a:pt x="1438024" y="0"/>
                </a:moveTo>
                <a:lnTo>
                  <a:pt x="0" y="830256"/>
                </a:lnTo>
                <a:lnTo>
                  <a:pt x="1438024" y="830256"/>
                </a:lnTo>
                <a:lnTo>
                  <a:pt x="14380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-6639" y="-3725"/>
            <a:ext cx="9157265" cy="5150962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"/>
              <a:buChar char="⦿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"/>
              <a:buChar char="⌾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"/>
              <a:buChar char="•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"/>
              <a:buChar char="●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●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ctrTitle"/>
          </p:nvPr>
        </p:nvSpPr>
        <p:spPr>
          <a:xfrm>
            <a:off x="855300" y="1816443"/>
            <a:ext cx="4995624" cy="127952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Analytics</a:t>
            </a:r>
            <a:endParaRPr dirty="0"/>
          </a:p>
        </p:txBody>
      </p:sp>
      <p:sp>
        <p:nvSpPr>
          <p:cNvPr id="4" name="Google Shape;95;p12"/>
          <p:cNvSpPr txBox="1">
            <a:spLocks/>
          </p:cNvSpPr>
          <p:nvPr/>
        </p:nvSpPr>
        <p:spPr>
          <a:xfrm>
            <a:off x="855300" y="3194222"/>
            <a:ext cx="6470400" cy="393958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2800" dirty="0" smtClean="0"/>
              <a:t>Subject: Summer Internship – 2 (CS343)</a:t>
            </a:r>
            <a:endParaRPr lang="en-US" sz="2800" dirty="0"/>
          </a:p>
        </p:txBody>
      </p:sp>
      <p:sp>
        <p:nvSpPr>
          <p:cNvPr id="5" name="Google Shape;95;p12"/>
          <p:cNvSpPr txBox="1">
            <a:spLocks/>
          </p:cNvSpPr>
          <p:nvPr/>
        </p:nvSpPr>
        <p:spPr>
          <a:xfrm>
            <a:off x="334256" y="3910914"/>
            <a:ext cx="4009144" cy="614453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2400" dirty="0" smtClean="0"/>
              <a:t>Guided by: </a:t>
            </a:r>
            <a:r>
              <a:rPr lang="en-US" sz="2400" dirty="0" err="1" smtClean="0"/>
              <a:t>Annkit</a:t>
            </a:r>
            <a:r>
              <a:rPr lang="en-US" sz="2400" dirty="0" smtClean="0"/>
              <a:t> </a:t>
            </a:r>
            <a:r>
              <a:rPr lang="en-US" sz="2400" dirty="0" err="1" smtClean="0"/>
              <a:t>Hasija</a:t>
            </a:r>
            <a:endParaRPr lang="en-US" sz="2400" dirty="0"/>
          </a:p>
        </p:txBody>
      </p:sp>
      <p:sp>
        <p:nvSpPr>
          <p:cNvPr id="6" name="Google Shape;95;p12"/>
          <p:cNvSpPr txBox="1">
            <a:spLocks/>
          </p:cNvSpPr>
          <p:nvPr/>
        </p:nvSpPr>
        <p:spPr>
          <a:xfrm>
            <a:off x="4534929" y="4053016"/>
            <a:ext cx="4009144" cy="614453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2400" dirty="0" smtClean="0"/>
              <a:t>Presented by: </a:t>
            </a:r>
          </a:p>
          <a:p>
            <a:r>
              <a:rPr lang="en-US" sz="2400" dirty="0" smtClean="0"/>
              <a:t>Parth Adesara (20CS001)</a:t>
            </a:r>
            <a:endParaRPr lang="en-US" sz="2400" dirty="0"/>
          </a:p>
        </p:txBody>
      </p:sp>
      <p:pic>
        <p:nvPicPr>
          <p:cNvPr id="1026" name="Picture 2" descr="https://upscalejob.com/wp-content/uploads/2020/10/medtoureas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151" y="-24714"/>
            <a:ext cx="1414849" cy="141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FFFF"/>
            </a:gs>
            <a:gs pos="48000">
              <a:schemeClr val="accent4"/>
            </a:gs>
            <a:gs pos="100000">
              <a:schemeClr val="accent3"/>
            </a:gs>
          </a:gsLst>
          <a:lin ang="2698631" scaled="0"/>
        </a:gra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>
            <a:spLocks noGrp="1"/>
          </p:cNvSpPr>
          <p:nvPr>
            <p:ph type="body" idx="4294967295"/>
          </p:nvPr>
        </p:nvSpPr>
        <p:spPr>
          <a:xfrm>
            <a:off x="4154900" y="373575"/>
            <a:ext cx="432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lnSpc>
                <a:spcPct val="90000"/>
              </a:lnSpc>
              <a:buClr>
                <a:schemeClr val="dk1"/>
              </a:buClr>
              <a:buSzPts val="3600"/>
              <a:buNone/>
            </a:pPr>
            <a:r>
              <a:rPr lang="en-US" b="1" dirty="0" smtClean="0">
                <a:solidFill>
                  <a:schemeClr val="dk1"/>
                </a:solidFill>
              </a:rPr>
              <a:t>	</a:t>
            </a:r>
          </a:p>
          <a:p>
            <a:pPr marL="0" indent="0">
              <a:lnSpc>
                <a:spcPct val="90000"/>
              </a:lnSpc>
              <a:buClr>
                <a:schemeClr val="dk1"/>
              </a:buClr>
              <a:buSzPts val="3600"/>
              <a:buNone/>
            </a:pPr>
            <a:r>
              <a:rPr lang="en-US" b="1" dirty="0" smtClean="0">
                <a:solidFill>
                  <a:schemeClr val="dk1"/>
                </a:solidFill>
              </a:rPr>
              <a:t>		Correlations of 		frequency and 		monetary</a:t>
            </a:r>
            <a:endParaRPr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30" name="Google Shape;330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10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0" name="Google Shape;109;p14"/>
          <p:cNvSpPr txBox="1">
            <a:spLocks/>
          </p:cNvSpPr>
          <p:nvPr/>
        </p:nvSpPr>
        <p:spPr>
          <a:xfrm>
            <a:off x="3408660" y="373575"/>
            <a:ext cx="6424200" cy="11598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dirty="0" smtClean="0"/>
              <a:t>Screenshots of Work done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36" y="1598459"/>
            <a:ext cx="4078270" cy="289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67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FFFF"/>
            </a:gs>
            <a:gs pos="48000">
              <a:schemeClr val="accent4"/>
            </a:gs>
            <a:gs pos="100000">
              <a:schemeClr val="accent3"/>
            </a:gs>
          </a:gsLst>
          <a:lin ang="2698631" scaled="0"/>
        </a:gra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>
            <a:spLocks noGrp="1"/>
          </p:cNvSpPr>
          <p:nvPr>
            <p:ph type="body" idx="4294967295"/>
          </p:nvPr>
        </p:nvSpPr>
        <p:spPr>
          <a:xfrm>
            <a:off x="4577416" y="373575"/>
            <a:ext cx="432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lnSpc>
                <a:spcPct val="90000"/>
              </a:lnSpc>
              <a:buClr>
                <a:schemeClr val="dk1"/>
              </a:buClr>
              <a:buSzPts val="3600"/>
              <a:buNone/>
            </a:pPr>
            <a:r>
              <a:rPr lang="en-US" b="1" dirty="0">
                <a:solidFill>
                  <a:schemeClr val="dk1"/>
                </a:solidFill>
              </a:rPr>
              <a:t>	</a:t>
            </a:r>
            <a:r>
              <a:rPr lang="en-US" b="1" dirty="0" smtClean="0">
                <a:solidFill>
                  <a:schemeClr val="dk1"/>
                </a:solidFill>
              </a:rPr>
              <a:t>Handling the outliers</a:t>
            </a:r>
            <a:endParaRPr sz="3600" b="1" dirty="0">
              <a:solidFill>
                <a:schemeClr val="dk1"/>
              </a:solidFill>
            </a:endParaRPr>
          </a:p>
        </p:txBody>
      </p:sp>
      <p:sp>
        <p:nvSpPr>
          <p:cNvPr id="330" name="Google Shape;330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11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0" name="Google Shape;109;p14"/>
          <p:cNvSpPr txBox="1">
            <a:spLocks/>
          </p:cNvSpPr>
          <p:nvPr/>
        </p:nvSpPr>
        <p:spPr>
          <a:xfrm>
            <a:off x="3408660" y="373575"/>
            <a:ext cx="6424200" cy="11598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dirty="0" smtClean="0"/>
              <a:t>Screenshots of Work done</a:t>
            </a:r>
            <a:endParaRPr lang="en-US" dirty="0"/>
          </a:p>
        </p:txBody>
      </p:sp>
      <p:pic>
        <p:nvPicPr>
          <p:cNvPr id="307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81" y="1646188"/>
            <a:ext cx="36576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98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FFFF"/>
            </a:gs>
            <a:gs pos="48000">
              <a:schemeClr val="accent4"/>
            </a:gs>
            <a:gs pos="100000">
              <a:schemeClr val="accent3"/>
            </a:gs>
          </a:gsLst>
          <a:lin ang="2698631" scaled="0"/>
        </a:gra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>
            <a:spLocks noGrp="1"/>
          </p:cNvSpPr>
          <p:nvPr>
            <p:ph type="body" idx="4294967295"/>
          </p:nvPr>
        </p:nvSpPr>
        <p:spPr>
          <a:xfrm>
            <a:off x="6067520" y="373575"/>
            <a:ext cx="27412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lnSpc>
                <a:spcPct val="90000"/>
              </a:lnSpc>
              <a:buClr>
                <a:schemeClr val="dk1"/>
              </a:buClr>
              <a:buSzPts val="36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Checking variance</a:t>
            </a:r>
            <a:endParaRPr sz="3600" b="1" dirty="0">
              <a:solidFill>
                <a:schemeClr val="tx1"/>
              </a:solidFill>
            </a:endParaRPr>
          </a:p>
        </p:txBody>
      </p:sp>
      <p:sp>
        <p:nvSpPr>
          <p:cNvPr id="330" name="Google Shape;330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12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0" name="Google Shape;109;p14"/>
          <p:cNvSpPr txBox="1">
            <a:spLocks/>
          </p:cNvSpPr>
          <p:nvPr/>
        </p:nvSpPr>
        <p:spPr>
          <a:xfrm>
            <a:off x="3408660" y="373575"/>
            <a:ext cx="6424200" cy="11598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dirty="0" smtClean="0"/>
              <a:t>Screenshots of Work done</a:t>
            </a:r>
            <a:endParaRPr lang="en-US" dirty="0"/>
          </a:p>
        </p:txBody>
      </p:sp>
      <p:pic>
        <p:nvPicPr>
          <p:cNvPr id="4098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87" y="1631765"/>
            <a:ext cx="42672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596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FFFF"/>
            </a:gs>
            <a:gs pos="48000">
              <a:schemeClr val="accent4"/>
            </a:gs>
            <a:gs pos="100000">
              <a:schemeClr val="accent3"/>
            </a:gs>
          </a:gsLst>
          <a:lin ang="2698631" scaled="0"/>
        </a:gra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>
            <a:spLocks noGrp="1"/>
          </p:cNvSpPr>
          <p:nvPr>
            <p:ph type="body" idx="4294967295"/>
          </p:nvPr>
        </p:nvSpPr>
        <p:spPr>
          <a:xfrm>
            <a:off x="6067520" y="373575"/>
            <a:ext cx="2961764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lnSpc>
                <a:spcPct val="90000"/>
              </a:lnSpc>
              <a:buClr>
                <a:schemeClr val="dk1"/>
              </a:buClr>
              <a:buSzPts val="36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Log Normalization</a:t>
            </a:r>
            <a:endParaRPr sz="3600" b="1" dirty="0">
              <a:solidFill>
                <a:schemeClr val="tx1"/>
              </a:solidFill>
            </a:endParaRPr>
          </a:p>
        </p:txBody>
      </p:sp>
      <p:sp>
        <p:nvSpPr>
          <p:cNvPr id="330" name="Google Shape;330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13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0" name="Google Shape;109;p14"/>
          <p:cNvSpPr txBox="1">
            <a:spLocks/>
          </p:cNvSpPr>
          <p:nvPr/>
        </p:nvSpPr>
        <p:spPr>
          <a:xfrm>
            <a:off x="3408660" y="373575"/>
            <a:ext cx="6424200" cy="11598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dirty="0" smtClean="0"/>
              <a:t>Screenshots of Work done</a:t>
            </a:r>
            <a:endParaRPr lang="en-US" dirty="0"/>
          </a:p>
        </p:txBody>
      </p:sp>
      <p:pic>
        <p:nvPicPr>
          <p:cNvPr id="2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90" y="1612846"/>
            <a:ext cx="36576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955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FFFF"/>
            </a:gs>
            <a:gs pos="48000">
              <a:schemeClr val="accent4"/>
            </a:gs>
            <a:gs pos="100000">
              <a:schemeClr val="accent3"/>
            </a:gs>
          </a:gsLst>
          <a:lin ang="2698631" scaled="0"/>
        </a:gra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14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0" name="Google Shape;109;p14"/>
          <p:cNvSpPr txBox="1">
            <a:spLocks/>
          </p:cNvSpPr>
          <p:nvPr/>
        </p:nvSpPr>
        <p:spPr>
          <a:xfrm>
            <a:off x="3408660" y="373575"/>
            <a:ext cx="6424200" cy="11598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dirty="0" smtClean="0"/>
              <a:t>Screenshots of Work done</a:t>
            </a:r>
            <a:endParaRPr lang="en-US" dirty="0"/>
          </a:p>
        </p:txBody>
      </p:sp>
      <p:sp>
        <p:nvSpPr>
          <p:cNvPr id="11" name="Google Shape;329;p31"/>
          <p:cNvSpPr txBox="1">
            <a:spLocks/>
          </p:cNvSpPr>
          <p:nvPr/>
        </p:nvSpPr>
        <p:spPr>
          <a:xfrm>
            <a:off x="6202412" y="406615"/>
            <a:ext cx="4556344" cy="43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"/>
              <a:buChar char="⦿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"/>
              <a:buChar char="⌾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"/>
              <a:buChar char="•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76200" indent="0">
              <a:buFont typeface="Titillium Web"/>
              <a:buNone/>
            </a:pPr>
            <a:r>
              <a:rPr lang="en-US" b="1" dirty="0" smtClean="0">
                <a:solidFill>
                  <a:schemeClr val="tx1"/>
                </a:solidFill>
              </a:rPr>
              <a:t>Training </a:t>
            </a:r>
          </a:p>
          <a:p>
            <a:pPr marL="76200" indent="0">
              <a:buFont typeface="Titillium Web"/>
              <a:buNone/>
            </a:pPr>
            <a:r>
              <a:rPr lang="en-US" b="1" dirty="0" smtClean="0">
                <a:solidFill>
                  <a:schemeClr val="tx1"/>
                </a:solidFill>
              </a:rPr>
              <a:t>Regression model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146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99" y="1631766"/>
            <a:ext cx="4062337" cy="124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953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FFFF"/>
            </a:gs>
            <a:gs pos="48000">
              <a:schemeClr val="accent4"/>
            </a:gs>
            <a:gs pos="100000">
              <a:schemeClr val="accent3"/>
            </a:gs>
          </a:gsLst>
          <a:lin ang="2698631" scaled="0"/>
        </a:gra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15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0" name="Google Shape;109;p14"/>
          <p:cNvSpPr txBox="1">
            <a:spLocks/>
          </p:cNvSpPr>
          <p:nvPr/>
        </p:nvSpPr>
        <p:spPr>
          <a:xfrm>
            <a:off x="3408660" y="373575"/>
            <a:ext cx="6424200" cy="11598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dirty="0" smtClean="0"/>
              <a:t>Screenshots of Work done</a:t>
            </a:r>
            <a:endParaRPr lang="en-US" dirty="0"/>
          </a:p>
        </p:txBody>
      </p:sp>
      <p:sp>
        <p:nvSpPr>
          <p:cNvPr id="11" name="Google Shape;329;p31"/>
          <p:cNvSpPr txBox="1">
            <a:spLocks/>
          </p:cNvSpPr>
          <p:nvPr/>
        </p:nvSpPr>
        <p:spPr>
          <a:xfrm>
            <a:off x="6567805" y="2152056"/>
            <a:ext cx="1775307" cy="60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"/>
              <a:buChar char="⦿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"/>
              <a:buChar char="⌾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"/>
              <a:buChar char="•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76200" indent="0">
              <a:buFont typeface="Titillium Web"/>
              <a:buNone/>
            </a:pPr>
            <a:r>
              <a:rPr lang="en-US" b="1" dirty="0" smtClean="0">
                <a:solidFill>
                  <a:schemeClr val="tx1"/>
                </a:solidFill>
              </a:rPr>
              <a:t>Saving the </a:t>
            </a:r>
          </a:p>
          <a:p>
            <a:pPr marL="76200" indent="0">
              <a:buFont typeface="Titillium Web"/>
              <a:buNone/>
            </a:pPr>
            <a:r>
              <a:rPr lang="en-US" b="1" dirty="0" smtClean="0">
                <a:solidFill>
                  <a:schemeClr val="tx1"/>
                </a:solidFill>
              </a:rPr>
              <a:t>prediction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17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47" y="1638070"/>
            <a:ext cx="4268261" cy="143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9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FFFF"/>
            </a:gs>
            <a:gs pos="48000">
              <a:schemeClr val="accent4"/>
            </a:gs>
            <a:gs pos="100000">
              <a:schemeClr val="accent3"/>
            </a:gs>
          </a:gsLst>
          <a:lin ang="2698631" scaled="0"/>
        </a:gra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16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0" name="Google Shape;109;p14"/>
          <p:cNvSpPr txBox="1">
            <a:spLocks/>
          </p:cNvSpPr>
          <p:nvPr/>
        </p:nvSpPr>
        <p:spPr>
          <a:xfrm>
            <a:off x="3408660" y="373575"/>
            <a:ext cx="6424200" cy="11598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dirty="0" smtClean="0"/>
              <a:t>Screenshots of Work done</a:t>
            </a:r>
            <a:endParaRPr lang="en-US" dirty="0"/>
          </a:p>
        </p:txBody>
      </p:sp>
      <p:sp>
        <p:nvSpPr>
          <p:cNvPr id="11" name="Google Shape;329;p31"/>
          <p:cNvSpPr txBox="1">
            <a:spLocks/>
          </p:cNvSpPr>
          <p:nvPr/>
        </p:nvSpPr>
        <p:spPr>
          <a:xfrm>
            <a:off x="6408682" y="214907"/>
            <a:ext cx="1442545" cy="444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"/>
              <a:buChar char="⦿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"/>
              <a:buChar char="⌾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"/>
              <a:buChar char="•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762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Modeling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19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35" y="1638071"/>
            <a:ext cx="32289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41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ctrTitle" idx="4294967295"/>
          </p:nvPr>
        </p:nvSpPr>
        <p:spPr>
          <a:xfrm>
            <a:off x="1168380" y="582451"/>
            <a:ext cx="64242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Advantages of taking Internship</a:t>
            </a:r>
            <a:endParaRPr dirty="0"/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2" name="Google Shape;109;p14"/>
          <p:cNvSpPr txBox="1">
            <a:spLocks/>
          </p:cNvSpPr>
          <p:nvPr/>
        </p:nvSpPr>
        <p:spPr>
          <a:xfrm>
            <a:off x="1168380" y="1511885"/>
            <a:ext cx="7061220" cy="460733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just"/>
            <a:endParaRPr lang="en-US" sz="2400" dirty="0"/>
          </a:p>
        </p:txBody>
      </p:sp>
      <p:sp>
        <p:nvSpPr>
          <p:cNvPr id="6" name="Google Shape;131;p17"/>
          <p:cNvSpPr txBox="1">
            <a:spLocks/>
          </p:cNvSpPr>
          <p:nvPr/>
        </p:nvSpPr>
        <p:spPr>
          <a:xfrm>
            <a:off x="796200" y="1307860"/>
            <a:ext cx="7433400" cy="27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algn="just">
              <a:buSzPts val="2400"/>
            </a:pPr>
            <a:endParaRPr lang="en-US" sz="16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996612" y="1307860"/>
            <a:ext cx="60747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>
              <a:buSzPts val="2400"/>
            </a:pPr>
            <a:r>
              <a:rPr lang="en-US" dirty="0" smtClean="0"/>
              <a:t>Currently there is a huge demand of data sciences in this era. There are plenty of fields like healthcare, business, </a:t>
            </a:r>
            <a:r>
              <a:rPr lang="en-US" dirty="0"/>
              <a:t>e</a:t>
            </a:r>
            <a:r>
              <a:rPr lang="en-US" dirty="0" smtClean="0"/>
              <a:t>ducation, E-Commerce and a lot of other sectors that needs a proper data management. Thus for gaining proper techniques and tools of data management skills, it is must that one needs good knowledge of data </a:t>
            </a:r>
            <a:r>
              <a:rPr lang="en-US" dirty="0"/>
              <a:t>a</a:t>
            </a:r>
            <a:r>
              <a:rPr lang="en-US" dirty="0" smtClean="0"/>
              <a:t>nalysis.</a:t>
            </a:r>
          </a:p>
          <a:p>
            <a:pPr marL="76200">
              <a:buSzPts val="2400"/>
            </a:pPr>
            <a:endParaRPr lang="en-US" dirty="0"/>
          </a:p>
          <a:p>
            <a:pPr marL="76200">
              <a:buSzPts val="2400"/>
            </a:pPr>
            <a:r>
              <a:rPr lang="en-US" dirty="0"/>
              <a:t>Engaging with real-world data analytics tasks allows interns to gain practical skills and a deeper understanding of data analysis workflows. Python's versatility as a programming language is another advantage, given its extensive library and framework support for data analytics, including Pandas, </a:t>
            </a:r>
            <a:r>
              <a:rPr lang="en-US" dirty="0" err="1" smtClean="0"/>
              <a:t>NumPy</a:t>
            </a:r>
            <a:r>
              <a:rPr lang="en-US" dirty="0" smtClean="0"/>
              <a:t> etc.</a:t>
            </a:r>
          </a:p>
          <a:p>
            <a:pPr marL="76200">
              <a:buSzPts val="2400"/>
            </a:pPr>
            <a:endParaRPr lang="en-US" dirty="0"/>
          </a:p>
          <a:p>
            <a:pPr marL="76200">
              <a:buSzPts val="2400"/>
            </a:pPr>
            <a:r>
              <a:rPr lang="en-US" dirty="0"/>
              <a:t>Overall, an internship focusing on data analytics using Python equips individuals with the practical skills, knowledge, and confidence needed to excel in the data-driven landscape, fostering exciting career prospects in data analytics and related fields.</a:t>
            </a:r>
          </a:p>
        </p:txBody>
      </p:sp>
    </p:spTree>
    <p:extLst>
      <p:ext uri="{BB962C8B-B14F-4D97-AF65-F5344CB8AC3E}">
        <p14:creationId xmlns:p14="http://schemas.microsoft.com/office/powerpoint/2010/main" val="263733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>
            <a:spLocks noGrp="1"/>
          </p:cNvSpPr>
          <p:nvPr>
            <p:ph type="ctrTitle" idx="4294967295"/>
          </p:nvPr>
        </p:nvSpPr>
        <p:spPr>
          <a:xfrm>
            <a:off x="867699" y="1819570"/>
            <a:ext cx="6813262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THANK YOU!</a:t>
            </a:r>
            <a:endParaRPr sz="9600" dirty="0"/>
          </a:p>
        </p:txBody>
      </p:sp>
      <p:sp>
        <p:nvSpPr>
          <p:cNvPr id="368" name="Google Shape;368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2240068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CONTENT</a:t>
            </a:r>
            <a:endParaRPr dirty="0"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" name="Google Shape;131;p17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" dirty="0" smtClean="0"/>
              <a:t>Agenda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dirty="0"/>
              <a:t>T</a:t>
            </a:r>
            <a:r>
              <a:rPr lang="en-US" dirty="0" smtClean="0"/>
              <a:t>echnology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dirty="0" smtClean="0"/>
              <a:t>Technology Description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dirty="0" smtClean="0"/>
              <a:t>Roles and Responsibility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dirty="0" smtClean="0"/>
              <a:t>Screenshots of work done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-US" dirty="0" smtClean="0"/>
              <a:t>Advantages of taking internship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ctrTitle" idx="4294967295"/>
          </p:nvPr>
        </p:nvSpPr>
        <p:spPr>
          <a:xfrm>
            <a:off x="1168380" y="582452"/>
            <a:ext cx="1643400" cy="5834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Agenda</a:t>
            </a:r>
            <a:endParaRPr dirty="0"/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2" name="Google Shape;109;p14"/>
          <p:cNvSpPr txBox="1">
            <a:spLocks/>
          </p:cNvSpPr>
          <p:nvPr/>
        </p:nvSpPr>
        <p:spPr>
          <a:xfrm>
            <a:off x="1168380" y="1165860"/>
            <a:ext cx="7312204" cy="1527913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just"/>
            <a:r>
              <a:rPr lang="en-US" sz="1200" dirty="0"/>
              <a:t/>
            </a:r>
            <a:br>
              <a:rPr lang="en-US" sz="1200" dirty="0"/>
            </a:br>
            <a:r>
              <a:rPr lang="en-US" sz="14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my data analytics internship presentation, I outline the objectives and scope of my internship, emphasizing the data I analyze and the tools I use. I explain the data collection and preparation process, highlighting challenges faced. Presenting key findings and insights through visualizations, I illustrate patterns and trends. I describe the data analysis techniques applied and share relevant results. Data visualizations aid in enhancing understanding and communication</a:t>
            </a:r>
            <a:r>
              <a:rPr lang="en-US" sz="1400" b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200" dirty="0" smtClean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</p:txBody>
      </p:sp>
      <p:pic>
        <p:nvPicPr>
          <p:cNvPr id="2" name="Picture 2" descr="https://static.vecteezy.com/system/resources/previews/000/545/484/original/data-analysis-vect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00" y="3126582"/>
            <a:ext cx="2341880" cy="17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ctrTitle" idx="4294967295"/>
          </p:nvPr>
        </p:nvSpPr>
        <p:spPr>
          <a:xfrm>
            <a:off x="1168380" y="582451"/>
            <a:ext cx="64242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Technology</a:t>
            </a:r>
            <a:endParaRPr dirty="0"/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2" name="Google Shape;109;p14"/>
          <p:cNvSpPr txBox="1">
            <a:spLocks/>
          </p:cNvSpPr>
          <p:nvPr/>
        </p:nvSpPr>
        <p:spPr>
          <a:xfrm>
            <a:off x="5126063" y="6013546"/>
            <a:ext cx="1117836" cy="106165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just"/>
            <a:endParaRPr lang="en-US" sz="2400" dirty="0"/>
          </a:p>
        </p:txBody>
      </p:sp>
      <p:sp>
        <p:nvSpPr>
          <p:cNvPr id="6" name="Google Shape;131;p17"/>
          <p:cNvSpPr txBox="1">
            <a:spLocks/>
          </p:cNvSpPr>
          <p:nvPr/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buSzPts val="2400"/>
            </a:pPr>
            <a:endParaRPr lang="en-US" dirty="0" smtClean="0"/>
          </a:p>
        </p:txBody>
      </p:sp>
      <p:pic>
        <p:nvPicPr>
          <p:cNvPr id="2054" name="Picture 6" descr="https://gwcareercampus.com/wp-content/uploads/sites/40/Microsoft-Exc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421" y="2344016"/>
            <a:ext cx="1237660" cy="123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pluspng.com/img-png/python-logo-png-open-20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80480" y="2319312"/>
            <a:ext cx="1410720" cy="141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33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ctrTitle" idx="4294967295"/>
          </p:nvPr>
        </p:nvSpPr>
        <p:spPr>
          <a:xfrm>
            <a:off x="1591185" y="352085"/>
            <a:ext cx="64242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Technology Description</a:t>
            </a:r>
            <a:endParaRPr dirty="0"/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" name="Google Shape;109;p14"/>
          <p:cNvSpPr txBox="1">
            <a:spLocks/>
          </p:cNvSpPr>
          <p:nvPr/>
        </p:nvSpPr>
        <p:spPr>
          <a:xfrm>
            <a:off x="1168380" y="1511885"/>
            <a:ext cx="7061220" cy="460733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just"/>
            <a:endParaRPr lang="en-US" sz="2400" dirty="0"/>
          </a:p>
        </p:txBody>
      </p:sp>
      <p:sp>
        <p:nvSpPr>
          <p:cNvPr id="6" name="Google Shape;131;p17"/>
          <p:cNvSpPr txBox="1">
            <a:spLocks/>
          </p:cNvSpPr>
          <p:nvPr/>
        </p:nvSpPr>
        <p:spPr>
          <a:xfrm>
            <a:off x="982290" y="931985"/>
            <a:ext cx="7433400" cy="15826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 algn="just">
              <a:buSzPts val="2400"/>
              <a:buFont typeface="Arial"/>
              <a:buChar char="⦿"/>
            </a:pPr>
            <a:r>
              <a:rPr lang="en-US" sz="2400" dirty="0" smtClean="0"/>
              <a:t>Microsoft Excel</a:t>
            </a:r>
            <a:r>
              <a:rPr lang="en-US" sz="1600" dirty="0" smtClean="0"/>
              <a:t> </a:t>
            </a:r>
            <a:endParaRPr lang="en-US" sz="2400" dirty="0" smtClean="0"/>
          </a:p>
          <a:p>
            <a:pPr marL="76200" algn="just">
              <a:buSzPts val="2400"/>
            </a:pPr>
            <a:endParaRPr lang="en-US" sz="1600" dirty="0" smtClean="0">
              <a:solidFill>
                <a:schemeClr val="tx1"/>
              </a:solidFill>
            </a:endParaRPr>
          </a:p>
          <a:p>
            <a:pPr algn="just"/>
            <a:r>
              <a:rPr lang="en-US" dirty="0"/>
              <a:t>Excel, a widely used spreadsheet software, has become a fundamental tool in data analytics projects. Its versatility, user-friendly interface, and powerful features make it an excellent choice for managing, </a:t>
            </a:r>
            <a:r>
              <a:rPr lang="en-US" dirty="0" smtClean="0"/>
              <a:t>analyzing </a:t>
            </a:r>
            <a:r>
              <a:rPr lang="en-US" dirty="0"/>
              <a:t>and visualizing data. It offers a wide range of functions and formulas to perform data cleaning, handle missing values, remove duplicates, and format data. </a:t>
            </a:r>
          </a:p>
          <a:p>
            <a:pPr marL="76200" algn="just">
              <a:buSzPts val="2400"/>
            </a:pPr>
            <a:endParaRPr lang="en-US" sz="1600" dirty="0" smtClean="0"/>
          </a:p>
        </p:txBody>
      </p:sp>
      <p:pic>
        <p:nvPicPr>
          <p:cNvPr id="1026" name="Picture 2" descr="What Is Excel? A Beginner's Overview | Deskbrigh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102" y="2835468"/>
            <a:ext cx="3027406" cy="209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00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" name="Google Shape;109;p14"/>
          <p:cNvSpPr txBox="1">
            <a:spLocks/>
          </p:cNvSpPr>
          <p:nvPr/>
        </p:nvSpPr>
        <p:spPr>
          <a:xfrm>
            <a:off x="1168380" y="1511885"/>
            <a:ext cx="7061220" cy="460733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just"/>
            <a:endParaRPr lang="en-US" sz="2400" dirty="0"/>
          </a:p>
        </p:txBody>
      </p:sp>
      <p:sp>
        <p:nvSpPr>
          <p:cNvPr id="7" name="Google Shape;131;p17"/>
          <p:cNvSpPr txBox="1">
            <a:spLocks/>
          </p:cNvSpPr>
          <p:nvPr/>
        </p:nvSpPr>
        <p:spPr>
          <a:xfrm>
            <a:off x="997757" y="1001413"/>
            <a:ext cx="7482827" cy="22646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 algn="just">
              <a:buSzPts val="2400"/>
              <a:buFont typeface="Arial"/>
              <a:buChar char="⦿"/>
            </a:pPr>
            <a:r>
              <a:rPr lang="en-US" sz="2000" dirty="0" smtClean="0"/>
              <a:t>Python</a:t>
            </a:r>
          </a:p>
          <a:p>
            <a:pPr marL="76200" algn="just">
              <a:buSzPts val="2400"/>
            </a:pPr>
            <a:endParaRPr lang="en-US" sz="2000" dirty="0" smtClean="0"/>
          </a:p>
          <a:p>
            <a:pPr marL="76200" algn="just">
              <a:buSzPts val="2400"/>
            </a:pPr>
            <a:r>
              <a:rPr lang="en-US" dirty="0"/>
              <a:t>Python has emerged as a leading programming language in the field of data analytics, offering a robust ecosystem of libraries and tools that enable efficient data manipulation, analysis, and visualization. Its user-friendly syntax allows analysts to write clean and concise code, making it easier to understand and </a:t>
            </a:r>
            <a:r>
              <a:rPr lang="en-US" dirty="0" smtClean="0"/>
              <a:t>maintain. Python's </a:t>
            </a:r>
            <a:r>
              <a:rPr lang="en-US" dirty="0"/>
              <a:t>strength in machine learning and predictive modeling makes it a powerful tool for data analytics </a:t>
            </a:r>
            <a:r>
              <a:rPr lang="en-US" dirty="0" smtClean="0"/>
              <a:t>projects.</a:t>
            </a:r>
            <a:endParaRPr lang="en-US" dirty="0"/>
          </a:p>
          <a:p>
            <a:pPr marL="76200" algn="just">
              <a:buSzPts val="2400"/>
            </a:pPr>
            <a:endParaRPr lang="en-US" sz="2000" dirty="0" smtClean="0"/>
          </a:p>
        </p:txBody>
      </p:sp>
      <p:pic>
        <p:nvPicPr>
          <p:cNvPr id="2050" name="Picture 2" descr="Solutions - Python with Jupyter Noteboo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2880489"/>
            <a:ext cx="2926081" cy="198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20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ctrTitle" idx="4294967295"/>
          </p:nvPr>
        </p:nvSpPr>
        <p:spPr>
          <a:xfrm>
            <a:off x="1403158" y="378799"/>
            <a:ext cx="64242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Roles and Responsibility</a:t>
            </a:r>
            <a:endParaRPr dirty="0"/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" name="Google Shape;109;p14"/>
          <p:cNvSpPr txBox="1">
            <a:spLocks/>
          </p:cNvSpPr>
          <p:nvPr/>
        </p:nvSpPr>
        <p:spPr>
          <a:xfrm>
            <a:off x="1168380" y="1511885"/>
            <a:ext cx="7061220" cy="460733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just"/>
            <a:endParaRPr lang="en-US" sz="2400" dirty="0"/>
          </a:p>
        </p:txBody>
      </p:sp>
      <p:sp>
        <p:nvSpPr>
          <p:cNvPr id="6" name="Google Shape;131;p17"/>
          <p:cNvSpPr txBox="1">
            <a:spLocks/>
          </p:cNvSpPr>
          <p:nvPr/>
        </p:nvSpPr>
        <p:spPr>
          <a:xfrm>
            <a:off x="796200" y="1307860"/>
            <a:ext cx="7433400" cy="27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algn="just">
              <a:buSzPts val="2400"/>
            </a:pPr>
            <a:endParaRPr lang="en-US" sz="16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959542" y="1042190"/>
            <a:ext cx="607474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81000">
              <a:buSzPts val="2400"/>
              <a:buFont typeface="Arial"/>
              <a:buChar char="⦿"/>
            </a:pPr>
            <a:r>
              <a:rPr lang="en-US" dirty="0" smtClean="0"/>
              <a:t>Introduction to technologies</a:t>
            </a:r>
          </a:p>
          <a:p>
            <a:pPr marL="361950" lvl="8" indent="-285750">
              <a:buSzPts val="2400"/>
              <a:buFont typeface="Arial" panose="020B0604020202020204" pitchFamily="34" charset="0"/>
              <a:buChar char="•"/>
            </a:pPr>
            <a:r>
              <a:rPr lang="en-US" dirty="0" smtClean="0"/>
              <a:t>Learned the analyzing tools like excel &amp; python.</a:t>
            </a:r>
          </a:p>
          <a:p>
            <a:pPr marL="361950" lvl="2" indent="-285750">
              <a:buSzPts val="2400"/>
              <a:buFont typeface="Arial" panose="020B0604020202020204" pitchFamily="34" charset="0"/>
              <a:buChar char="•"/>
            </a:pPr>
            <a:r>
              <a:rPr lang="en-US" dirty="0" smtClean="0"/>
              <a:t>Gained knowledge about where can I use the particular features of this technologies. </a:t>
            </a: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76200">
              <a:buSzPts val="2400"/>
            </a:pPr>
            <a:endParaRPr lang="en-US" dirty="0" smtClean="0"/>
          </a:p>
          <a:p>
            <a:pPr marL="457200" indent="-381000">
              <a:buSzPts val="2400"/>
              <a:buFont typeface="Arial"/>
              <a:buChar char="⦿"/>
            </a:pPr>
            <a:r>
              <a:rPr lang="en-US" dirty="0" smtClean="0"/>
              <a:t>Data Cleaning</a:t>
            </a:r>
          </a:p>
          <a:p>
            <a:pPr marL="361950" lvl="4" indent="-285750">
              <a:buSzPts val="2400"/>
              <a:buFont typeface="Arial" panose="020B0604020202020204" pitchFamily="34" charset="0"/>
              <a:buChar char="•"/>
            </a:pPr>
            <a:r>
              <a:rPr lang="en-US" dirty="0" smtClean="0"/>
              <a:t>Learned how to preprocess and clean dirty data.</a:t>
            </a:r>
          </a:p>
          <a:p>
            <a:pPr marL="76200">
              <a:buSzPts val="2400"/>
            </a:pPr>
            <a:endParaRPr lang="en-US" dirty="0" smtClean="0"/>
          </a:p>
          <a:p>
            <a:pPr marL="457200" indent="-381000">
              <a:buSzPts val="2400"/>
              <a:buFont typeface="Arial"/>
              <a:buChar char="⦿"/>
            </a:pPr>
            <a:r>
              <a:rPr lang="en-US" dirty="0" smtClean="0"/>
              <a:t>Data visualization</a:t>
            </a:r>
          </a:p>
          <a:p>
            <a:pPr marL="361950" indent="-28575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Learned how to represent the given data in form of graphs, charts etc</a:t>
            </a:r>
            <a:r>
              <a:rPr lang="en-US" dirty="0" smtClean="0"/>
              <a:t>.</a:t>
            </a:r>
          </a:p>
          <a:p>
            <a:pPr marL="457200" indent="-381000">
              <a:buSzPts val="2400"/>
              <a:buFont typeface="Arial"/>
              <a:buChar char="⦿"/>
            </a:pPr>
            <a:endParaRPr lang="en-US" dirty="0"/>
          </a:p>
          <a:p>
            <a:pPr marL="457200" indent="-381000">
              <a:buSzPts val="2400"/>
              <a:buFont typeface="Arial"/>
              <a:buChar char="⦿"/>
            </a:pPr>
            <a:r>
              <a:rPr lang="en-US" dirty="0" smtClean="0"/>
              <a:t>Data organization</a:t>
            </a:r>
          </a:p>
          <a:p>
            <a:pPr marL="457200" indent="-381000">
              <a:buSzPts val="2400"/>
              <a:buFont typeface="Arial" panose="020B0604020202020204" pitchFamily="34" charset="0"/>
              <a:buChar char="•"/>
            </a:pPr>
            <a:r>
              <a:rPr lang="en-US" dirty="0" smtClean="0"/>
              <a:t>Learned how to organize data in a appropriate way</a:t>
            </a:r>
            <a:endParaRPr lang="en-US" dirty="0"/>
          </a:p>
          <a:p>
            <a:pPr marL="76200">
              <a:buSzPts val="2400"/>
            </a:pPr>
            <a:endParaRPr lang="en-US" dirty="0" smtClean="0"/>
          </a:p>
          <a:p>
            <a:pPr marL="457200" indent="-381000">
              <a:buSzPts val="2400"/>
              <a:buFont typeface="Arial"/>
              <a:buChar char="⦿"/>
            </a:pPr>
            <a:r>
              <a:rPr lang="en-US" dirty="0" smtClean="0"/>
              <a:t>Making a project on Predict blood donations by Python  </a:t>
            </a:r>
          </a:p>
          <a:p>
            <a:pPr marL="361950" indent="-285750">
              <a:buSzPts val="2400"/>
              <a:buFont typeface="Arial" panose="020B0604020202020204" pitchFamily="34" charset="0"/>
              <a:buChar char="•"/>
            </a:pPr>
            <a:r>
              <a:rPr lang="en-US" dirty="0" smtClean="0"/>
              <a:t>Made a </a:t>
            </a:r>
            <a:r>
              <a:rPr lang="en-US" dirty="0"/>
              <a:t>project on predicting blood donation behavior using historical data</a:t>
            </a:r>
            <a:r>
              <a:rPr lang="en-US" dirty="0" smtClean="0"/>
              <a:t>.</a:t>
            </a:r>
          </a:p>
          <a:p>
            <a:pPr marL="457200" indent="-381000">
              <a:buSzPts val="2400"/>
              <a:buFont typeface="Arial"/>
              <a:buChar char="⦿"/>
            </a:pPr>
            <a:endParaRPr lang="en-US" dirty="0" smtClean="0"/>
          </a:p>
          <a:p>
            <a:pPr marL="361950" indent="-285750">
              <a:buSzPts val="24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381000">
              <a:buSzPts val="2400"/>
              <a:buFont typeface="Arial"/>
              <a:buChar char="⦿"/>
            </a:pPr>
            <a:endParaRPr lang="en-US" dirty="0" smtClean="0"/>
          </a:p>
          <a:p>
            <a:pPr marL="76200">
              <a:buSzPts val="24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8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FFFF"/>
            </a:gs>
            <a:gs pos="48000">
              <a:schemeClr val="accent4"/>
            </a:gs>
            <a:gs pos="100000">
              <a:schemeClr val="accent3"/>
            </a:gs>
          </a:gsLst>
          <a:lin ang="2698631" scaled="0"/>
        </a:gra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>
            <a:spLocks noGrp="1"/>
          </p:cNvSpPr>
          <p:nvPr>
            <p:ph type="body" idx="4294967295"/>
          </p:nvPr>
        </p:nvSpPr>
        <p:spPr>
          <a:xfrm>
            <a:off x="4154900" y="373575"/>
            <a:ext cx="432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lnSpc>
                <a:spcPct val="90000"/>
              </a:lnSpc>
              <a:buClr>
                <a:schemeClr val="dk1"/>
              </a:buClr>
              <a:buSzPts val="3600"/>
              <a:buNone/>
            </a:pPr>
            <a:r>
              <a:rPr lang="en-US" b="1" dirty="0" smtClean="0">
                <a:solidFill>
                  <a:schemeClr val="dk1"/>
                </a:solidFill>
              </a:rPr>
              <a:t>	</a:t>
            </a:r>
          </a:p>
          <a:p>
            <a:pPr marL="0" indent="0">
              <a:lnSpc>
                <a:spcPct val="90000"/>
              </a:lnSpc>
              <a:buClr>
                <a:schemeClr val="dk1"/>
              </a:buClr>
              <a:buSzPts val="3600"/>
              <a:buNone/>
            </a:pPr>
            <a:r>
              <a:rPr lang="en-US" b="1" dirty="0">
                <a:solidFill>
                  <a:schemeClr val="dk1"/>
                </a:solidFill>
              </a:rPr>
              <a:t>	</a:t>
            </a:r>
            <a:r>
              <a:rPr lang="en-US" b="1" dirty="0" smtClean="0">
                <a:solidFill>
                  <a:schemeClr val="dk1"/>
                </a:solidFill>
              </a:rPr>
              <a:t>	Pie chart of 			donations</a:t>
            </a:r>
            <a:endParaRPr b="1" dirty="0">
              <a:solidFill>
                <a:schemeClr val="dk1"/>
              </a:solidFill>
              <a:sym typeface="Titillium Web"/>
            </a:endParaRPr>
          </a:p>
        </p:txBody>
      </p:sp>
      <p:sp>
        <p:nvSpPr>
          <p:cNvPr id="330" name="Google Shape;330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8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0" name="Google Shape;109;p14"/>
          <p:cNvSpPr txBox="1">
            <a:spLocks/>
          </p:cNvSpPr>
          <p:nvPr/>
        </p:nvSpPr>
        <p:spPr>
          <a:xfrm>
            <a:off x="3446497" y="373575"/>
            <a:ext cx="6424200" cy="11598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dirty="0" smtClean="0"/>
              <a:t>Screenshots of Work done</a:t>
            </a:r>
            <a:endParaRPr lang="en-US" dirty="0"/>
          </a:p>
        </p:txBody>
      </p:sp>
      <p:pic>
        <p:nvPicPr>
          <p:cNvPr id="10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8"/>
          <a:stretch>
            <a:fillRect/>
          </a:stretch>
        </p:blipFill>
        <p:spPr bwMode="auto">
          <a:xfrm>
            <a:off x="1070512" y="1622688"/>
            <a:ext cx="3918697" cy="2671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7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FFFF"/>
            </a:gs>
            <a:gs pos="48000">
              <a:schemeClr val="accent4"/>
            </a:gs>
            <a:gs pos="100000">
              <a:schemeClr val="accent3"/>
            </a:gs>
          </a:gsLst>
          <a:lin ang="2698631" scaled="0"/>
        </a:gra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>
            <a:spLocks noGrp="1"/>
          </p:cNvSpPr>
          <p:nvPr>
            <p:ph type="body" idx="4294967295"/>
          </p:nvPr>
        </p:nvSpPr>
        <p:spPr>
          <a:xfrm>
            <a:off x="4154900" y="373575"/>
            <a:ext cx="432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lnSpc>
                <a:spcPct val="90000"/>
              </a:lnSpc>
              <a:buClr>
                <a:schemeClr val="dk1"/>
              </a:buClr>
              <a:buSzPts val="3600"/>
              <a:buNone/>
            </a:pPr>
            <a:r>
              <a:rPr lang="en-US" b="1" dirty="0" smtClean="0">
                <a:solidFill>
                  <a:schemeClr val="dk1"/>
                </a:solidFill>
              </a:rPr>
              <a:t>	</a:t>
            </a:r>
          </a:p>
          <a:p>
            <a:pPr marL="0" indent="0">
              <a:lnSpc>
                <a:spcPct val="90000"/>
              </a:lnSpc>
              <a:buClr>
                <a:schemeClr val="dk1"/>
              </a:buClr>
              <a:buSzPts val="3600"/>
              <a:buNone/>
            </a:pPr>
            <a:r>
              <a:rPr lang="en-US" b="1" dirty="0">
                <a:solidFill>
                  <a:schemeClr val="dk1"/>
                </a:solidFill>
              </a:rPr>
              <a:t>	</a:t>
            </a:r>
            <a:r>
              <a:rPr lang="en-US" b="1" dirty="0" smtClean="0">
                <a:solidFill>
                  <a:schemeClr val="dk1"/>
                </a:solidFill>
              </a:rPr>
              <a:t>	</a:t>
            </a:r>
            <a:r>
              <a:rPr lang="en-US" b="1" dirty="0" err="1" smtClean="0">
                <a:solidFill>
                  <a:schemeClr val="dk1"/>
                </a:solidFill>
              </a:rPr>
              <a:t>Heatmap</a:t>
            </a:r>
            <a:r>
              <a:rPr lang="en-US" b="1" dirty="0" smtClean="0">
                <a:solidFill>
                  <a:schemeClr val="dk1"/>
                </a:solidFill>
              </a:rPr>
              <a:t> for 			donations</a:t>
            </a:r>
            <a:endParaRPr lang="en-US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30" name="Google Shape;330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9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0" name="Google Shape;109;p14"/>
          <p:cNvSpPr txBox="1">
            <a:spLocks/>
          </p:cNvSpPr>
          <p:nvPr/>
        </p:nvSpPr>
        <p:spPr>
          <a:xfrm>
            <a:off x="3408660" y="373575"/>
            <a:ext cx="6424200" cy="11598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dirty="0" smtClean="0"/>
              <a:t>Screenshots of Work done</a:t>
            </a:r>
            <a:endParaRPr lang="en-US" dirty="0"/>
          </a:p>
        </p:txBody>
      </p:sp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1" y="1609050"/>
            <a:ext cx="3633918" cy="2983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794775"/>
      </p:ext>
    </p:extLst>
  </p:cSld>
  <p:clrMapOvr>
    <a:masterClrMapping/>
  </p:clrMapOvr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610</Words>
  <Application>Microsoft Office PowerPoint</Application>
  <PresentationFormat>On-screen Show (16:9)</PresentationFormat>
  <Paragraphs>87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Titillium Web</vt:lpstr>
      <vt:lpstr>Arial</vt:lpstr>
      <vt:lpstr>Donalbain template</vt:lpstr>
      <vt:lpstr>Data Analytics</vt:lpstr>
      <vt:lpstr>CONTENT</vt:lpstr>
      <vt:lpstr>Agenda</vt:lpstr>
      <vt:lpstr>Technology</vt:lpstr>
      <vt:lpstr>Technology Description</vt:lpstr>
      <vt:lpstr>PowerPoint Presentation</vt:lpstr>
      <vt:lpstr>Roles and Responsibility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of taking Internship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UI-UX Designing</dc:title>
  <cp:lastModifiedBy>Parth Adesara</cp:lastModifiedBy>
  <cp:revision>35</cp:revision>
  <dcterms:modified xsi:type="dcterms:W3CDTF">2023-08-04T18:08:34Z</dcterms:modified>
</cp:coreProperties>
</file>