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DD4"/>
    <a:srgbClr val="25AAE1"/>
    <a:srgbClr val="018ED5"/>
    <a:srgbClr val="25AAE2"/>
    <a:srgbClr val="017E9E"/>
    <a:srgbClr val="008FD5"/>
    <a:srgbClr val="2E9AFE"/>
    <a:srgbClr val="53ADD5"/>
    <a:srgbClr val="26A6C4"/>
    <a:srgbClr val="167A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21BD-AA82-4B27-8163-6F9034A5DE9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61CE-6D60-482C-A0F4-741C9ED66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21BD-AA82-4B27-8163-6F9034A5DE9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61CE-6D60-482C-A0F4-741C9ED66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0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21BD-AA82-4B27-8163-6F9034A5DE9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61CE-6D60-482C-A0F4-741C9ED66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1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21BD-AA82-4B27-8163-6F9034A5DE9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61CE-6D60-482C-A0F4-741C9ED66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7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21BD-AA82-4B27-8163-6F9034A5DE9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61CE-6D60-482C-A0F4-741C9ED66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6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21BD-AA82-4B27-8163-6F9034A5DE9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61CE-6D60-482C-A0F4-741C9ED66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3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21BD-AA82-4B27-8163-6F9034A5DE9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61CE-6D60-482C-A0F4-741C9ED66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9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21BD-AA82-4B27-8163-6F9034A5DE9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61CE-6D60-482C-A0F4-741C9ED66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28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21BD-AA82-4B27-8163-6F9034A5DE9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61CE-6D60-482C-A0F4-741C9ED66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8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21BD-AA82-4B27-8163-6F9034A5DE9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61CE-6D60-482C-A0F4-741C9ED66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7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21BD-AA82-4B27-8163-6F9034A5DE9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61CE-6D60-482C-A0F4-741C9ED66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6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521BD-AA82-4B27-8163-6F9034A5DE9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B61CE-6D60-482C-A0F4-741C9ED66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96" y="2378250"/>
            <a:ext cx="10054161" cy="4338523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10" y="827271"/>
            <a:ext cx="36579" cy="21215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586" y="827271"/>
            <a:ext cx="5852160" cy="438912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680595" y="2378249"/>
            <a:ext cx="10054161" cy="4338523"/>
          </a:xfrm>
          <a:prstGeom prst="rect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8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419835" y="2088573"/>
            <a:ext cx="13493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008FD5"/>
                </a:solidFill>
                <a:latin typeface="Matura MT Script Capitals" panose="03020802060602070202" pitchFamily="66" charset="0"/>
              </a:rPr>
              <a:t>&amp;</a:t>
            </a:r>
            <a:endParaRPr lang="en-US" sz="9600" dirty="0">
              <a:solidFill>
                <a:srgbClr val="008FD5"/>
              </a:solidFill>
              <a:latin typeface="Matura MT Script Capitals" panose="03020802060602070202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917"/>
          <a:stretch/>
        </p:blipFill>
        <p:spPr>
          <a:xfrm>
            <a:off x="2670590" y="2255843"/>
            <a:ext cx="5526451" cy="2338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473" y="2088573"/>
            <a:ext cx="3068716" cy="10531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27433" y="3184959"/>
            <a:ext cx="377218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53ADD5"/>
                </a:solidFill>
                <a:latin typeface="Rockwell Extra Bold" panose="02060903040505020403" pitchFamily="18" charset="0"/>
              </a:rPr>
              <a:t>Associates</a:t>
            </a:r>
          </a:p>
          <a:p>
            <a:endParaRPr lang="en-US" sz="4400" dirty="0">
              <a:solidFill>
                <a:srgbClr val="53ADD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03789" y="2615166"/>
            <a:ext cx="24160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53ADD5"/>
                </a:solidFill>
                <a:latin typeface="Rockwell Extra Bold" panose="02060903040505020403" pitchFamily="18" charset="0"/>
              </a:rPr>
              <a:t>HARMA</a:t>
            </a:r>
            <a:endParaRPr lang="en-US" sz="4000" dirty="0">
              <a:solidFill>
                <a:srgbClr val="53ADD5"/>
              </a:solidFill>
              <a:latin typeface="Rockwell Extra Bold" panose="020609030405050204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49" y="2836718"/>
            <a:ext cx="1282578" cy="13455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67" y="4354768"/>
            <a:ext cx="1735951" cy="15102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9" t="23062" r="22919" b="23400"/>
          <a:stretch/>
        </p:blipFill>
        <p:spPr>
          <a:xfrm>
            <a:off x="2477811" y="2717212"/>
            <a:ext cx="1773002" cy="167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0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We Build Your vision.</a:t>
            </a:r>
            <a:endParaRPr lang="en-US" sz="40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32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61" y="436271"/>
            <a:ext cx="10056596" cy="248672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8818" r="206" b="47288"/>
          <a:stretch/>
        </p:blipFill>
        <p:spPr>
          <a:xfrm>
            <a:off x="1184564" y="3609700"/>
            <a:ext cx="10058400" cy="24834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77" b="25453"/>
          <a:stretch/>
        </p:blipFill>
        <p:spPr>
          <a:xfrm>
            <a:off x="-298548" y="4106952"/>
            <a:ext cx="10058400" cy="24755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69" b="17034"/>
          <a:stretch/>
        </p:blipFill>
        <p:spPr>
          <a:xfrm>
            <a:off x="638154" y="3111190"/>
            <a:ext cx="10058400" cy="24644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81"/>
          <a:stretch/>
        </p:blipFill>
        <p:spPr>
          <a:xfrm>
            <a:off x="-1166591" y="3149551"/>
            <a:ext cx="10058400" cy="24684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757" y="436271"/>
            <a:ext cx="10058400" cy="2486722"/>
          </a:xfrm>
          <a:prstGeom prst="rect">
            <a:avLst/>
          </a:prstGeom>
          <a:solidFill>
            <a:schemeClr val="tx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634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7217020" y="2133600"/>
            <a:ext cx="165857" cy="1211192"/>
          </a:xfrm>
          <a:prstGeom prst="rect">
            <a:avLst/>
          </a:prstGeom>
          <a:solidFill>
            <a:srgbClr val="25AAE1"/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341570" y="2485810"/>
            <a:ext cx="162358" cy="858982"/>
          </a:xfrm>
          <a:prstGeom prst="rect">
            <a:avLst/>
          </a:prstGeom>
          <a:solidFill>
            <a:srgbClr val="25AAE1"/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860098" y="3921918"/>
            <a:ext cx="342901" cy="416935"/>
          </a:xfrm>
          <a:prstGeom prst="rect">
            <a:avLst/>
          </a:prstGeom>
          <a:solidFill>
            <a:srgbClr val="25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720727" y="2133600"/>
            <a:ext cx="379269" cy="2040178"/>
          </a:xfrm>
          <a:prstGeom prst="rect">
            <a:avLst/>
          </a:prstGeom>
          <a:solidFill>
            <a:srgbClr val="25AAE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974773" y="1992463"/>
            <a:ext cx="379269" cy="2040178"/>
          </a:xfrm>
          <a:prstGeom prst="rect">
            <a:avLst/>
          </a:prstGeom>
          <a:solidFill>
            <a:srgbClr val="25AAE1"/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094409" y="2707800"/>
            <a:ext cx="379269" cy="1111827"/>
          </a:xfrm>
          <a:prstGeom prst="rect">
            <a:avLst/>
          </a:prstGeom>
          <a:solidFill>
            <a:srgbClr val="25AAE1"/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173108" y="3018559"/>
            <a:ext cx="379269" cy="1111827"/>
          </a:xfrm>
          <a:prstGeom prst="rect">
            <a:avLst/>
          </a:prstGeom>
          <a:solidFill>
            <a:srgbClr val="25AAE1"/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231699" y="2706834"/>
            <a:ext cx="342901" cy="416935"/>
          </a:xfrm>
          <a:prstGeom prst="rect">
            <a:avLst/>
          </a:prstGeom>
          <a:solidFill>
            <a:srgbClr val="25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208317" y="2992582"/>
            <a:ext cx="379269" cy="1111827"/>
          </a:xfrm>
          <a:prstGeom prst="rect">
            <a:avLst/>
          </a:prstGeom>
          <a:solidFill>
            <a:srgbClr val="25AAE1"/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477323" y="3448479"/>
            <a:ext cx="342901" cy="416935"/>
          </a:xfrm>
          <a:prstGeom prst="rect">
            <a:avLst/>
          </a:prstGeom>
          <a:solidFill>
            <a:srgbClr val="25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036743" y="2133600"/>
            <a:ext cx="324716" cy="858982"/>
          </a:xfrm>
          <a:prstGeom prst="rect">
            <a:avLst/>
          </a:prstGeom>
          <a:solidFill>
            <a:srgbClr val="25AAE1"/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127664" y="2408098"/>
            <a:ext cx="467590" cy="1314442"/>
          </a:xfrm>
          <a:prstGeom prst="rect">
            <a:avLst/>
          </a:prstGeom>
          <a:solidFill>
            <a:srgbClr val="25AAE1"/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entagon 19"/>
          <p:cNvSpPr/>
          <p:nvPr/>
        </p:nvSpPr>
        <p:spPr>
          <a:xfrm rot="16200000">
            <a:off x="6562395" y="3413411"/>
            <a:ext cx="2083374" cy="805295"/>
          </a:xfrm>
          <a:prstGeom prst="homePlate">
            <a:avLst/>
          </a:prstGeom>
          <a:solidFill>
            <a:srgbClr val="008FD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41126" y="4031673"/>
            <a:ext cx="348096" cy="823480"/>
          </a:xfrm>
          <a:prstGeom prst="rect">
            <a:avLst/>
          </a:prstGeom>
          <a:solidFill>
            <a:srgbClr val="008FD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entagon 3"/>
          <p:cNvSpPr/>
          <p:nvPr/>
        </p:nvSpPr>
        <p:spPr>
          <a:xfrm rot="16200000">
            <a:off x="1901537" y="3319893"/>
            <a:ext cx="2270413" cy="805295"/>
          </a:xfrm>
          <a:prstGeom prst="homePlate">
            <a:avLst/>
          </a:prstGeom>
          <a:solidFill>
            <a:srgbClr val="008FD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66654" y="3722540"/>
            <a:ext cx="457200" cy="1137802"/>
          </a:xfrm>
          <a:prstGeom prst="rect">
            <a:avLst/>
          </a:prstGeom>
          <a:solidFill>
            <a:srgbClr val="008FD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60269" y="2485810"/>
            <a:ext cx="426028" cy="2447056"/>
          </a:xfrm>
          <a:prstGeom prst="rect">
            <a:avLst/>
          </a:prstGeom>
          <a:solidFill>
            <a:srgbClr val="008FD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3823854" y="1992462"/>
            <a:ext cx="436419" cy="415636"/>
          </a:xfrm>
          <a:prstGeom prst="rtTriangle">
            <a:avLst/>
          </a:prstGeom>
          <a:solidFill>
            <a:srgbClr val="008FD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08317" y="3887498"/>
            <a:ext cx="348096" cy="971547"/>
          </a:xfrm>
          <a:prstGeom prst="rect">
            <a:avLst/>
          </a:prstGeom>
          <a:solidFill>
            <a:srgbClr val="008FD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33034" y="2408098"/>
            <a:ext cx="703984" cy="2450947"/>
          </a:xfrm>
          <a:prstGeom prst="rect">
            <a:avLst/>
          </a:prstGeom>
          <a:solidFill>
            <a:srgbClr val="008FD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87586" y="2306782"/>
            <a:ext cx="587087" cy="101316"/>
          </a:xfrm>
          <a:prstGeom prst="rect">
            <a:avLst/>
          </a:prstGeom>
          <a:solidFill>
            <a:srgbClr val="008FD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86299" y="2213264"/>
            <a:ext cx="389660" cy="103908"/>
          </a:xfrm>
          <a:prstGeom prst="rect">
            <a:avLst/>
          </a:prstGeom>
          <a:solidFill>
            <a:srgbClr val="008FD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62499" y="2133600"/>
            <a:ext cx="237260" cy="133360"/>
          </a:xfrm>
          <a:prstGeom prst="rect">
            <a:avLst/>
          </a:prstGeom>
          <a:solidFill>
            <a:srgbClr val="008FD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60347" y="1787236"/>
            <a:ext cx="45719" cy="346364"/>
          </a:xfrm>
          <a:prstGeom prst="rect">
            <a:avLst/>
          </a:prstGeom>
          <a:solidFill>
            <a:srgbClr val="008FD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226627" y="3886200"/>
            <a:ext cx="348096" cy="971547"/>
          </a:xfrm>
          <a:prstGeom prst="rect">
            <a:avLst/>
          </a:prstGeom>
          <a:solidFill>
            <a:srgbClr val="008FD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74723" y="2774372"/>
            <a:ext cx="426028" cy="2080781"/>
          </a:xfrm>
          <a:prstGeom prst="rect">
            <a:avLst/>
          </a:prstGeom>
          <a:solidFill>
            <a:srgbClr val="008FD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/>
          <p:cNvSpPr/>
          <p:nvPr/>
        </p:nvSpPr>
        <p:spPr>
          <a:xfrm>
            <a:off x="5576288" y="2366538"/>
            <a:ext cx="436419" cy="411403"/>
          </a:xfrm>
          <a:prstGeom prst="rtTriangle">
            <a:avLst/>
          </a:prstGeom>
          <a:solidFill>
            <a:srgbClr val="008FD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90360" y="3886200"/>
            <a:ext cx="348096" cy="971547"/>
          </a:xfrm>
          <a:prstGeom prst="rect">
            <a:avLst/>
          </a:prstGeom>
          <a:solidFill>
            <a:srgbClr val="008FD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341585" y="2266960"/>
            <a:ext cx="599541" cy="2590139"/>
          </a:xfrm>
          <a:prstGeom prst="rect">
            <a:avLst/>
          </a:prstGeom>
          <a:solidFill>
            <a:srgbClr val="008FD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917"/>
          <a:stretch/>
        </p:blipFill>
        <p:spPr>
          <a:xfrm>
            <a:off x="8006730" y="342900"/>
            <a:ext cx="3236769" cy="1309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458" y="686737"/>
            <a:ext cx="6979343" cy="4163224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3857626" y="5443537"/>
            <a:ext cx="2104159" cy="867638"/>
          </a:xfrm>
          <a:prstGeom prst="rect">
            <a:avLst/>
          </a:prstGeom>
          <a:solidFill>
            <a:srgbClr val="008D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261" y="1827716"/>
            <a:ext cx="4876800" cy="3105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038" y="943631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99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682" y="2054214"/>
            <a:ext cx="5401056" cy="310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12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60" y="2182090"/>
            <a:ext cx="4422420" cy="28886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821" y="828600"/>
            <a:ext cx="4201111" cy="18576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63" y="3415277"/>
            <a:ext cx="5179468" cy="177484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924717" y="2260061"/>
            <a:ext cx="17280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018ED5"/>
                </a:solidFill>
                <a:latin typeface="Matura MT Script Capitals" panose="03020802060602070202" pitchFamily="66" charset="0"/>
              </a:rPr>
              <a:t>&amp;</a:t>
            </a:r>
            <a:endParaRPr lang="en-US" sz="9600" dirty="0">
              <a:solidFill>
                <a:srgbClr val="018ED5"/>
              </a:solidFill>
              <a:latin typeface="Matura MT Script Capitals" panose="03020802060602070202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8545" y="3756319"/>
            <a:ext cx="56484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25AAE2"/>
                </a:solidFill>
                <a:latin typeface="Rockwell Extra Bold" panose="02060903040505020403" pitchFamily="18" charset="0"/>
              </a:rPr>
              <a:t>Associates</a:t>
            </a:r>
          </a:p>
          <a:p>
            <a:endParaRPr lang="en-US" sz="6600" dirty="0">
              <a:solidFill>
                <a:srgbClr val="53ADD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28611" y="4682286"/>
            <a:ext cx="408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17E9E"/>
                </a:solidFill>
                <a:latin typeface="Rockwell Extra Bold" panose="02060903040505020403" pitchFamily="18" charset="0"/>
              </a:rPr>
              <a:t>HARMA</a:t>
            </a:r>
            <a:endParaRPr lang="en-US" sz="6000" dirty="0">
              <a:solidFill>
                <a:srgbClr val="017E9E"/>
              </a:solidFill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767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949</TotalTime>
  <Words>11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Britannic Bold</vt:lpstr>
      <vt:lpstr>Calibri</vt:lpstr>
      <vt:lpstr>Calibri Light</vt:lpstr>
      <vt:lpstr>Century Gothic</vt:lpstr>
      <vt:lpstr>Matura MT Script Capitals</vt:lpstr>
      <vt:lpstr>Rockwell Extra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pc</cp:lastModifiedBy>
  <cp:revision>45</cp:revision>
  <dcterms:created xsi:type="dcterms:W3CDTF">2016-04-03T17:15:19Z</dcterms:created>
  <dcterms:modified xsi:type="dcterms:W3CDTF">2018-07-16T18:50:24Z</dcterms:modified>
</cp:coreProperties>
</file>