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1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0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8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9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6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5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6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A11-7639-4589-9235-42D3BA35D2D6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5D82-3605-4590-908E-15A6D16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81" y="2104692"/>
            <a:ext cx="5037973" cy="387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43" y="1887831"/>
            <a:ext cx="3677447" cy="13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2016-04-02T14:20:51Z</dcterms:created>
  <dcterms:modified xsi:type="dcterms:W3CDTF">2016-04-02T14:24:52Z</dcterms:modified>
</cp:coreProperties>
</file>