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172"/>
    <a:srgbClr val="015C80"/>
    <a:srgbClr val="013B53"/>
    <a:srgbClr val="A0B8CD"/>
    <a:srgbClr val="014A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200" d="100"/>
          <a:sy n="200" d="100"/>
        </p:scale>
        <p:origin x="-3666" y="-2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7A77-B56B-4D0B-B1E0-B6F3E118A3BA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6D1D-852E-4995-A0FE-0CDA36B6F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2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7A77-B56B-4D0B-B1E0-B6F3E118A3BA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6D1D-852E-4995-A0FE-0CDA36B6F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3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7A77-B56B-4D0B-B1E0-B6F3E118A3BA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6D1D-852E-4995-A0FE-0CDA36B6F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7A77-B56B-4D0B-B1E0-B6F3E118A3BA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6D1D-852E-4995-A0FE-0CDA36B6F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7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7A77-B56B-4D0B-B1E0-B6F3E118A3BA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6D1D-852E-4995-A0FE-0CDA36B6F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7A77-B56B-4D0B-B1E0-B6F3E118A3BA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6D1D-852E-4995-A0FE-0CDA36B6F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0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7A77-B56B-4D0B-B1E0-B6F3E118A3BA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6D1D-852E-4995-A0FE-0CDA36B6F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9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7A77-B56B-4D0B-B1E0-B6F3E118A3BA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6D1D-852E-4995-A0FE-0CDA36B6F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7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7A77-B56B-4D0B-B1E0-B6F3E118A3BA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6D1D-852E-4995-A0FE-0CDA36B6F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1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7A77-B56B-4D0B-B1E0-B6F3E118A3BA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6D1D-852E-4995-A0FE-0CDA36B6F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8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7A77-B56B-4D0B-B1E0-B6F3E118A3BA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6D1D-852E-4995-A0FE-0CDA36B6F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6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47A77-B56B-4D0B-B1E0-B6F3E118A3BA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F6D1D-852E-4995-A0FE-0CDA36B6F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5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881" t="53781" r="74418" b="17403"/>
          <a:stretch/>
        </p:blipFill>
        <p:spPr>
          <a:xfrm>
            <a:off x="4121624" y="2850071"/>
            <a:ext cx="517051" cy="425392"/>
          </a:xfrm>
          <a:prstGeom prst="rect">
            <a:avLst/>
          </a:prstGeom>
        </p:spPr>
      </p:pic>
      <p:sp>
        <p:nvSpPr>
          <p:cNvPr id="5" name="Curved Right Arrow 4"/>
          <p:cNvSpPr/>
          <p:nvPr/>
        </p:nvSpPr>
        <p:spPr>
          <a:xfrm rot="1131395">
            <a:off x="4135982" y="2696061"/>
            <a:ext cx="215046" cy="733411"/>
          </a:xfrm>
          <a:prstGeom prst="curvedRightArrow">
            <a:avLst/>
          </a:prstGeom>
          <a:solidFill>
            <a:srgbClr val="015C80"/>
          </a:solidFill>
          <a:ln>
            <a:solidFill>
              <a:srgbClr val="01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Left Arrow 6"/>
          <p:cNvSpPr/>
          <p:nvPr/>
        </p:nvSpPr>
        <p:spPr>
          <a:xfrm rot="20476602">
            <a:off x="4395165" y="2696771"/>
            <a:ext cx="219456" cy="731520"/>
          </a:xfrm>
          <a:prstGeom prst="curvedLeftArrow">
            <a:avLst/>
          </a:prstGeom>
          <a:solidFill>
            <a:srgbClr val="015C80"/>
          </a:solidFill>
          <a:ln>
            <a:solidFill>
              <a:srgbClr val="015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0007" y="258913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15172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RIHANT</a:t>
            </a:r>
            <a:endParaRPr lang="en-US" sz="2400" b="1" dirty="0">
              <a:solidFill>
                <a:srgbClr val="015172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60867" y="3090797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15172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RECL     MATION</a:t>
            </a:r>
            <a:endParaRPr lang="en-US" b="1" dirty="0">
              <a:solidFill>
                <a:srgbClr val="015172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04837" y="3182548"/>
            <a:ext cx="8194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rgbClr val="015172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Pvt. Ltd.</a:t>
            </a:r>
            <a:endParaRPr lang="en-US" sz="900" b="1" dirty="0">
              <a:solidFill>
                <a:srgbClr val="015172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918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BatangChe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4</cp:revision>
  <dcterms:created xsi:type="dcterms:W3CDTF">2018-07-01T12:32:47Z</dcterms:created>
  <dcterms:modified xsi:type="dcterms:W3CDTF">2018-07-02T18:50:41Z</dcterms:modified>
</cp:coreProperties>
</file>