
<file path=[Content_Types].xml><?xml version="1.0" encoding="utf-8"?>
<Types xmlns="http://schemas.openxmlformats.org/package/2006/content-types">
  <Default Extension="emf" ContentType="image/x-emf"/>
  <Default Extension="jpg" ContentType="image/jpg"/>
  <Default Extension="png" ContentType="image/png"/>
  <Default Extension="pptx" ContentType="application/vnd.openxmlformats-officedocument.presentationml.presentation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7.jpg" ContentType="image/jpeg"/>
  <Override PartName="/ppt/media/image8.jpg" ContentType="image/jpeg"/>
  <Override PartName="/ppt/media/image12.jpg" ContentType="image/jpeg"/>
  <Override PartName="/ppt/media/image13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66" r:id="rId3"/>
    <p:sldId id="257" r:id="rId4"/>
    <p:sldId id="262" r:id="rId5"/>
    <p:sldId id="259" r:id="rId6"/>
    <p:sldId id="258" r:id="rId7"/>
    <p:sldId id="260" r:id="rId8"/>
    <p:sldId id="261" r:id="rId9"/>
    <p:sldId id="264" r:id="rId10"/>
    <p:sldId id="267" r:id="rId11"/>
    <p:sldId id="265" r:id="rId12"/>
  </p:sldIdLst>
  <p:sldSz cx="18300700" cy="10299700"/>
  <p:notesSz cx="18300700" cy="10299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5" d="100"/>
          <a:sy n="55" d="100"/>
        </p:scale>
        <p:origin x="658" y="3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2552" y="3192907"/>
            <a:ext cx="15555595" cy="21629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5105" y="5767832"/>
            <a:ext cx="12810490" cy="2574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450" b="1" i="0">
                <a:solidFill>
                  <a:srgbClr val="27316F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450" b="1" i="0">
                <a:solidFill>
                  <a:srgbClr val="27316F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450" b="1" i="0">
                <a:solidFill>
                  <a:srgbClr val="27316F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5035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24860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450" b="1" i="0">
                <a:solidFill>
                  <a:srgbClr val="27316F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75C4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3898265" cy="3729990"/>
          </a:xfrm>
          <a:custGeom>
            <a:avLst/>
            <a:gdLst/>
            <a:ahLst/>
            <a:cxnLst/>
            <a:rect l="l" t="t" r="r" b="b"/>
            <a:pathLst>
              <a:path w="3898265" h="3729990">
                <a:moveTo>
                  <a:pt x="0" y="3190685"/>
                </a:moveTo>
                <a:lnTo>
                  <a:pt x="0" y="3727313"/>
                </a:lnTo>
                <a:lnTo>
                  <a:pt x="38006" y="3729418"/>
                </a:lnTo>
                <a:lnTo>
                  <a:pt x="398361" y="3729418"/>
                </a:lnTo>
                <a:lnTo>
                  <a:pt x="480739" y="3724531"/>
                </a:lnTo>
                <a:lnTo>
                  <a:pt x="529409" y="3720729"/>
                </a:lnTo>
                <a:lnTo>
                  <a:pt x="577999" y="3716284"/>
                </a:lnTo>
                <a:lnTo>
                  <a:pt x="626501" y="3711197"/>
                </a:lnTo>
                <a:lnTo>
                  <a:pt x="674910" y="3705471"/>
                </a:lnTo>
                <a:lnTo>
                  <a:pt x="723220" y="3699107"/>
                </a:lnTo>
                <a:lnTo>
                  <a:pt x="771423" y="3692106"/>
                </a:lnTo>
                <a:lnTo>
                  <a:pt x="819514" y="3684470"/>
                </a:lnTo>
                <a:lnTo>
                  <a:pt x="867486" y="3676202"/>
                </a:lnTo>
                <a:lnTo>
                  <a:pt x="915333" y="3667302"/>
                </a:lnTo>
                <a:lnTo>
                  <a:pt x="963049" y="3657772"/>
                </a:lnTo>
                <a:lnTo>
                  <a:pt x="1010627" y="3647613"/>
                </a:lnTo>
                <a:lnTo>
                  <a:pt x="1058060" y="3636829"/>
                </a:lnTo>
                <a:lnTo>
                  <a:pt x="1105344" y="3625419"/>
                </a:lnTo>
                <a:lnTo>
                  <a:pt x="1152471" y="3613387"/>
                </a:lnTo>
                <a:lnTo>
                  <a:pt x="1199434" y="3600733"/>
                </a:lnTo>
                <a:lnTo>
                  <a:pt x="1246228" y="3587459"/>
                </a:lnTo>
                <a:lnTo>
                  <a:pt x="1292847" y="3573567"/>
                </a:lnTo>
                <a:lnTo>
                  <a:pt x="1339283" y="3559058"/>
                </a:lnTo>
                <a:lnTo>
                  <a:pt x="1385532" y="3543935"/>
                </a:lnTo>
                <a:lnTo>
                  <a:pt x="1431585" y="3528198"/>
                </a:lnTo>
                <a:lnTo>
                  <a:pt x="1477437" y="3511850"/>
                </a:lnTo>
                <a:lnTo>
                  <a:pt x="1523082" y="3494892"/>
                </a:lnTo>
                <a:lnTo>
                  <a:pt x="1568513" y="3477326"/>
                </a:lnTo>
                <a:lnTo>
                  <a:pt x="1613725" y="3459153"/>
                </a:lnTo>
                <a:lnTo>
                  <a:pt x="1658709" y="3440375"/>
                </a:lnTo>
                <a:lnTo>
                  <a:pt x="1703461" y="3420995"/>
                </a:lnTo>
                <a:lnTo>
                  <a:pt x="1747975" y="3401012"/>
                </a:lnTo>
                <a:lnTo>
                  <a:pt x="1792242" y="3380430"/>
                </a:lnTo>
                <a:lnTo>
                  <a:pt x="1836258" y="3359249"/>
                </a:lnTo>
                <a:lnTo>
                  <a:pt x="1880016" y="3337472"/>
                </a:lnTo>
                <a:lnTo>
                  <a:pt x="1923510" y="3315100"/>
                </a:lnTo>
                <a:lnTo>
                  <a:pt x="1966733" y="3292135"/>
                </a:lnTo>
                <a:lnTo>
                  <a:pt x="2009678" y="3268578"/>
                </a:lnTo>
                <a:lnTo>
                  <a:pt x="2052341" y="3244431"/>
                </a:lnTo>
                <a:lnTo>
                  <a:pt x="2094714" y="3219696"/>
                </a:lnTo>
                <a:lnTo>
                  <a:pt x="2130311" y="3198274"/>
                </a:lnTo>
                <a:lnTo>
                  <a:pt x="198929" y="3198274"/>
                </a:lnTo>
                <a:lnTo>
                  <a:pt x="150029" y="3197584"/>
                </a:lnTo>
                <a:lnTo>
                  <a:pt x="101093" y="3196131"/>
                </a:lnTo>
                <a:lnTo>
                  <a:pt x="52131" y="3193913"/>
                </a:lnTo>
                <a:lnTo>
                  <a:pt x="3151" y="3190927"/>
                </a:lnTo>
                <a:lnTo>
                  <a:pt x="0" y="3190685"/>
                </a:lnTo>
                <a:close/>
              </a:path>
              <a:path w="3898265" h="3729990">
                <a:moveTo>
                  <a:pt x="3897433" y="0"/>
                </a:moveTo>
                <a:lnTo>
                  <a:pt x="3361802" y="0"/>
                </a:lnTo>
                <a:lnTo>
                  <a:pt x="3362288" y="32094"/>
                </a:lnTo>
                <a:lnTo>
                  <a:pt x="3362187" y="85988"/>
                </a:lnTo>
                <a:lnTo>
                  <a:pt x="3361460" y="130697"/>
                </a:lnTo>
                <a:lnTo>
                  <a:pt x="3359890" y="179871"/>
                </a:lnTo>
                <a:lnTo>
                  <a:pt x="3357553" y="228949"/>
                </a:lnTo>
                <a:lnTo>
                  <a:pt x="3354453" y="277922"/>
                </a:lnTo>
                <a:lnTo>
                  <a:pt x="3350594" y="326782"/>
                </a:lnTo>
                <a:lnTo>
                  <a:pt x="3345978" y="375521"/>
                </a:lnTo>
                <a:lnTo>
                  <a:pt x="3340609" y="424132"/>
                </a:lnTo>
                <a:lnTo>
                  <a:pt x="3334490" y="472604"/>
                </a:lnTo>
                <a:lnTo>
                  <a:pt x="3327625" y="520931"/>
                </a:lnTo>
                <a:lnTo>
                  <a:pt x="3320016" y="569104"/>
                </a:lnTo>
                <a:lnTo>
                  <a:pt x="3311667" y="617115"/>
                </a:lnTo>
                <a:lnTo>
                  <a:pt x="3302582" y="664956"/>
                </a:lnTo>
                <a:lnTo>
                  <a:pt x="3292763" y="712617"/>
                </a:lnTo>
                <a:lnTo>
                  <a:pt x="3282214" y="760092"/>
                </a:lnTo>
                <a:lnTo>
                  <a:pt x="3270939" y="807372"/>
                </a:lnTo>
                <a:lnTo>
                  <a:pt x="3258940" y="854448"/>
                </a:lnTo>
                <a:lnTo>
                  <a:pt x="3246221" y="901313"/>
                </a:lnTo>
                <a:lnTo>
                  <a:pt x="3232785" y="947957"/>
                </a:lnTo>
                <a:lnTo>
                  <a:pt x="3218635" y="994374"/>
                </a:lnTo>
                <a:lnTo>
                  <a:pt x="3203775" y="1040554"/>
                </a:lnTo>
                <a:lnTo>
                  <a:pt x="3188209" y="1086489"/>
                </a:lnTo>
                <a:lnTo>
                  <a:pt x="3171938" y="1132172"/>
                </a:lnTo>
                <a:lnTo>
                  <a:pt x="3154967" y="1177593"/>
                </a:lnTo>
                <a:lnTo>
                  <a:pt x="3137300" y="1222745"/>
                </a:lnTo>
                <a:lnTo>
                  <a:pt x="3118938" y="1267620"/>
                </a:lnTo>
                <a:lnTo>
                  <a:pt x="3099886" y="1312208"/>
                </a:lnTo>
                <a:lnTo>
                  <a:pt x="3080147" y="1356502"/>
                </a:lnTo>
                <a:lnTo>
                  <a:pt x="3059724" y="1400494"/>
                </a:lnTo>
                <a:lnTo>
                  <a:pt x="3038620" y="1444175"/>
                </a:lnTo>
                <a:lnTo>
                  <a:pt x="3016839" y="1487538"/>
                </a:lnTo>
                <a:lnTo>
                  <a:pt x="2994384" y="1530573"/>
                </a:lnTo>
                <a:lnTo>
                  <a:pt x="2971259" y="1573273"/>
                </a:lnTo>
                <a:lnTo>
                  <a:pt x="2947466" y="1615629"/>
                </a:lnTo>
                <a:lnTo>
                  <a:pt x="2923009" y="1657634"/>
                </a:lnTo>
                <a:lnTo>
                  <a:pt x="2897891" y="1699278"/>
                </a:lnTo>
                <a:lnTo>
                  <a:pt x="2872116" y="1740554"/>
                </a:lnTo>
                <a:lnTo>
                  <a:pt x="2845687" y="1781453"/>
                </a:lnTo>
                <a:lnTo>
                  <a:pt x="2818607" y="1821968"/>
                </a:lnTo>
                <a:lnTo>
                  <a:pt x="2790879" y="1862089"/>
                </a:lnTo>
                <a:lnTo>
                  <a:pt x="2762507" y="1901809"/>
                </a:lnTo>
                <a:lnTo>
                  <a:pt x="2733494" y="1941120"/>
                </a:lnTo>
                <a:lnTo>
                  <a:pt x="2703843" y="1980013"/>
                </a:lnTo>
                <a:lnTo>
                  <a:pt x="2673558" y="2018479"/>
                </a:lnTo>
                <a:lnTo>
                  <a:pt x="2642642" y="2056511"/>
                </a:lnTo>
                <a:lnTo>
                  <a:pt x="2611099" y="2094101"/>
                </a:lnTo>
                <a:lnTo>
                  <a:pt x="2578930" y="2131240"/>
                </a:lnTo>
                <a:lnTo>
                  <a:pt x="2546141" y="2167920"/>
                </a:lnTo>
                <a:lnTo>
                  <a:pt x="2512734" y="2204132"/>
                </a:lnTo>
                <a:lnTo>
                  <a:pt x="2478712" y="2239869"/>
                </a:lnTo>
                <a:lnTo>
                  <a:pt x="2444079" y="2275122"/>
                </a:lnTo>
                <a:lnTo>
                  <a:pt x="2408838" y="2309883"/>
                </a:lnTo>
                <a:lnTo>
                  <a:pt x="2372992" y="2344144"/>
                </a:lnTo>
                <a:lnTo>
                  <a:pt x="2336545" y="2377896"/>
                </a:lnTo>
                <a:lnTo>
                  <a:pt x="2299500" y="2411132"/>
                </a:lnTo>
                <a:lnTo>
                  <a:pt x="2261934" y="2443778"/>
                </a:lnTo>
                <a:lnTo>
                  <a:pt x="2223930" y="2475767"/>
                </a:lnTo>
                <a:lnTo>
                  <a:pt x="2185496" y="2507096"/>
                </a:lnTo>
                <a:lnTo>
                  <a:pt x="2146640" y="2537763"/>
                </a:lnTo>
                <a:lnTo>
                  <a:pt x="2107371" y="2567766"/>
                </a:lnTo>
                <a:lnTo>
                  <a:pt x="2067698" y="2597103"/>
                </a:lnTo>
                <a:lnTo>
                  <a:pt x="2027629" y="2625771"/>
                </a:lnTo>
                <a:lnTo>
                  <a:pt x="1987173" y="2653768"/>
                </a:lnTo>
                <a:lnTo>
                  <a:pt x="1946338" y="2681091"/>
                </a:lnTo>
                <a:lnTo>
                  <a:pt x="1905134" y="2707739"/>
                </a:lnTo>
                <a:lnTo>
                  <a:pt x="1863567" y="2733710"/>
                </a:lnTo>
                <a:lnTo>
                  <a:pt x="1821648" y="2759000"/>
                </a:lnTo>
                <a:lnTo>
                  <a:pt x="1779385" y="2783609"/>
                </a:lnTo>
                <a:lnTo>
                  <a:pt x="1736786" y="2807532"/>
                </a:lnTo>
                <a:lnTo>
                  <a:pt x="1693860" y="2830769"/>
                </a:lnTo>
                <a:lnTo>
                  <a:pt x="1650615" y="2853317"/>
                </a:lnTo>
                <a:lnTo>
                  <a:pt x="1607061" y="2875174"/>
                </a:lnTo>
                <a:lnTo>
                  <a:pt x="1563205" y="2896338"/>
                </a:lnTo>
                <a:lnTo>
                  <a:pt x="1519056" y="2916805"/>
                </a:lnTo>
                <a:lnTo>
                  <a:pt x="1474624" y="2936575"/>
                </a:lnTo>
                <a:lnTo>
                  <a:pt x="1429915" y="2955644"/>
                </a:lnTo>
                <a:lnTo>
                  <a:pt x="1384940" y="2974011"/>
                </a:lnTo>
                <a:lnTo>
                  <a:pt x="1339707" y="2991673"/>
                </a:lnTo>
                <a:lnTo>
                  <a:pt x="1294224" y="3008628"/>
                </a:lnTo>
                <a:lnTo>
                  <a:pt x="1248499" y="3024873"/>
                </a:lnTo>
                <a:lnTo>
                  <a:pt x="1202542" y="3040408"/>
                </a:lnTo>
                <a:lnTo>
                  <a:pt x="1156361" y="3055228"/>
                </a:lnTo>
                <a:lnTo>
                  <a:pt x="1109965" y="3069332"/>
                </a:lnTo>
                <a:lnTo>
                  <a:pt x="1063361" y="3082718"/>
                </a:lnTo>
                <a:lnTo>
                  <a:pt x="1016560" y="3095384"/>
                </a:lnTo>
                <a:lnTo>
                  <a:pt x="969569" y="3107327"/>
                </a:lnTo>
                <a:lnTo>
                  <a:pt x="922397" y="3118545"/>
                </a:lnTo>
                <a:lnTo>
                  <a:pt x="875052" y="3129035"/>
                </a:lnTo>
                <a:lnTo>
                  <a:pt x="827543" y="3138796"/>
                </a:lnTo>
                <a:lnTo>
                  <a:pt x="779880" y="3147825"/>
                </a:lnTo>
                <a:lnTo>
                  <a:pt x="732069" y="3156120"/>
                </a:lnTo>
                <a:lnTo>
                  <a:pt x="684121" y="3163679"/>
                </a:lnTo>
                <a:lnTo>
                  <a:pt x="636043" y="3170499"/>
                </a:lnTo>
                <a:lnTo>
                  <a:pt x="587844" y="3176578"/>
                </a:lnTo>
                <a:lnTo>
                  <a:pt x="539532" y="3181915"/>
                </a:lnTo>
                <a:lnTo>
                  <a:pt x="491117" y="3186506"/>
                </a:lnTo>
                <a:lnTo>
                  <a:pt x="442607" y="3190349"/>
                </a:lnTo>
                <a:lnTo>
                  <a:pt x="394010" y="3193443"/>
                </a:lnTo>
                <a:lnTo>
                  <a:pt x="345336" y="3195784"/>
                </a:lnTo>
                <a:lnTo>
                  <a:pt x="296591" y="3197371"/>
                </a:lnTo>
                <a:lnTo>
                  <a:pt x="247787" y="3198202"/>
                </a:lnTo>
                <a:lnTo>
                  <a:pt x="198929" y="3198274"/>
                </a:lnTo>
                <a:lnTo>
                  <a:pt x="2130311" y="3198274"/>
                </a:lnTo>
                <a:lnTo>
                  <a:pt x="2178565" y="3168467"/>
                </a:lnTo>
                <a:lnTo>
                  <a:pt x="2220031" y="3141978"/>
                </a:lnTo>
                <a:lnTo>
                  <a:pt x="2261181" y="3114906"/>
                </a:lnTo>
                <a:lnTo>
                  <a:pt x="2302011" y="3087254"/>
                </a:lnTo>
                <a:lnTo>
                  <a:pt x="2342512" y="3059025"/>
                </a:lnTo>
                <a:lnTo>
                  <a:pt x="2382680" y="3030218"/>
                </a:lnTo>
                <a:lnTo>
                  <a:pt x="2422507" y="3000837"/>
                </a:lnTo>
                <a:lnTo>
                  <a:pt x="2461988" y="2970882"/>
                </a:lnTo>
                <a:lnTo>
                  <a:pt x="2501116" y="2940355"/>
                </a:lnTo>
                <a:lnTo>
                  <a:pt x="2539884" y="2909259"/>
                </a:lnTo>
                <a:lnTo>
                  <a:pt x="2578286" y="2877594"/>
                </a:lnTo>
                <a:lnTo>
                  <a:pt x="2616317" y="2845363"/>
                </a:lnTo>
                <a:lnTo>
                  <a:pt x="2653969" y="2812566"/>
                </a:lnTo>
                <a:lnTo>
                  <a:pt x="2691174" y="2779262"/>
                </a:lnTo>
                <a:lnTo>
                  <a:pt x="2727865" y="2745513"/>
                </a:lnTo>
                <a:lnTo>
                  <a:pt x="2764040" y="2711325"/>
                </a:lnTo>
                <a:lnTo>
                  <a:pt x="2799696" y="2676704"/>
                </a:lnTo>
                <a:lnTo>
                  <a:pt x="2834831" y="2641655"/>
                </a:lnTo>
                <a:lnTo>
                  <a:pt x="2869443" y="2606185"/>
                </a:lnTo>
                <a:lnTo>
                  <a:pt x="2903528" y="2570301"/>
                </a:lnTo>
                <a:lnTo>
                  <a:pt x="2937085" y="2534007"/>
                </a:lnTo>
                <a:lnTo>
                  <a:pt x="2970111" y="2497311"/>
                </a:lnTo>
                <a:lnTo>
                  <a:pt x="3002604" y="2460218"/>
                </a:lnTo>
                <a:lnTo>
                  <a:pt x="3034561" y="2422734"/>
                </a:lnTo>
                <a:lnTo>
                  <a:pt x="3065981" y="2384866"/>
                </a:lnTo>
                <a:lnTo>
                  <a:pt x="3096859" y="2346619"/>
                </a:lnTo>
                <a:lnTo>
                  <a:pt x="3127194" y="2308000"/>
                </a:lnTo>
                <a:lnTo>
                  <a:pt x="3156984" y="2269014"/>
                </a:lnTo>
                <a:lnTo>
                  <a:pt x="3186226" y="2229668"/>
                </a:lnTo>
                <a:lnTo>
                  <a:pt x="3214918" y="2189968"/>
                </a:lnTo>
                <a:lnTo>
                  <a:pt x="3243057" y="2149920"/>
                </a:lnTo>
                <a:lnTo>
                  <a:pt x="3270641" y="2109530"/>
                </a:lnTo>
                <a:lnTo>
                  <a:pt x="3297667" y="2068804"/>
                </a:lnTo>
                <a:lnTo>
                  <a:pt x="3324134" y="2027747"/>
                </a:lnTo>
                <a:lnTo>
                  <a:pt x="3350037" y="1986368"/>
                </a:lnTo>
                <a:lnTo>
                  <a:pt x="3375376" y="1944670"/>
                </a:lnTo>
                <a:lnTo>
                  <a:pt x="3400148" y="1902661"/>
                </a:lnTo>
                <a:lnTo>
                  <a:pt x="3424349" y="1860346"/>
                </a:lnTo>
                <a:lnTo>
                  <a:pt x="3447979" y="1817731"/>
                </a:lnTo>
                <a:lnTo>
                  <a:pt x="3471034" y="1774824"/>
                </a:lnTo>
                <a:lnTo>
                  <a:pt x="3493511" y="1731628"/>
                </a:lnTo>
                <a:lnTo>
                  <a:pt x="3515410" y="1688152"/>
                </a:lnTo>
                <a:lnTo>
                  <a:pt x="3536726" y="1644400"/>
                </a:lnTo>
                <a:lnTo>
                  <a:pt x="3557458" y="1600380"/>
                </a:lnTo>
                <a:lnTo>
                  <a:pt x="3577603" y="1556096"/>
                </a:lnTo>
                <a:lnTo>
                  <a:pt x="3597159" y="1511555"/>
                </a:lnTo>
                <a:lnTo>
                  <a:pt x="3616123" y="1466764"/>
                </a:lnTo>
                <a:lnTo>
                  <a:pt x="3634494" y="1421727"/>
                </a:lnTo>
                <a:lnTo>
                  <a:pt x="3652267" y="1376452"/>
                </a:lnTo>
                <a:lnTo>
                  <a:pt x="3669442" y="1330944"/>
                </a:lnTo>
                <a:lnTo>
                  <a:pt x="3686015" y="1285210"/>
                </a:lnTo>
                <a:lnTo>
                  <a:pt x="3701985" y="1239255"/>
                </a:lnTo>
                <a:lnTo>
                  <a:pt x="3717348" y="1193086"/>
                </a:lnTo>
                <a:lnTo>
                  <a:pt x="3732102" y="1146708"/>
                </a:lnTo>
                <a:lnTo>
                  <a:pt x="3746246" y="1100128"/>
                </a:lnTo>
                <a:lnTo>
                  <a:pt x="3759776" y="1053352"/>
                </a:lnTo>
                <a:lnTo>
                  <a:pt x="3772690" y="1006386"/>
                </a:lnTo>
                <a:lnTo>
                  <a:pt x="3784985" y="959235"/>
                </a:lnTo>
                <a:lnTo>
                  <a:pt x="3796660" y="911907"/>
                </a:lnTo>
                <a:lnTo>
                  <a:pt x="3807711" y="864407"/>
                </a:lnTo>
                <a:lnTo>
                  <a:pt x="3818136" y="816741"/>
                </a:lnTo>
                <a:lnTo>
                  <a:pt x="3827934" y="768916"/>
                </a:lnTo>
                <a:lnTo>
                  <a:pt x="3837101" y="720936"/>
                </a:lnTo>
                <a:lnTo>
                  <a:pt x="3845635" y="672809"/>
                </a:lnTo>
                <a:lnTo>
                  <a:pt x="3853533" y="624541"/>
                </a:lnTo>
                <a:lnTo>
                  <a:pt x="3860793" y="576137"/>
                </a:lnTo>
                <a:lnTo>
                  <a:pt x="3867414" y="527604"/>
                </a:lnTo>
                <a:lnTo>
                  <a:pt x="3873391" y="478948"/>
                </a:lnTo>
                <a:lnTo>
                  <a:pt x="3878723" y="430174"/>
                </a:lnTo>
                <a:lnTo>
                  <a:pt x="3883408" y="381289"/>
                </a:lnTo>
                <a:lnTo>
                  <a:pt x="3887443" y="332300"/>
                </a:lnTo>
                <a:lnTo>
                  <a:pt x="3890825" y="283211"/>
                </a:lnTo>
                <a:lnTo>
                  <a:pt x="3893552" y="234029"/>
                </a:lnTo>
                <a:lnTo>
                  <a:pt x="3895622" y="184761"/>
                </a:lnTo>
                <a:lnTo>
                  <a:pt x="3897032" y="135412"/>
                </a:lnTo>
                <a:lnTo>
                  <a:pt x="3897780" y="85988"/>
                </a:lnTo>
                <a:lnTo>
                  <a:pt x="3897811" y="32094"/>
                </a:lnTo>
                <a:lnTo>
                  <a:pt x="3897433" y="0"/>
                </a:lnTo>
                <a:close/>
              </a:path>
            </a:pathLst>
          </a:custGeom>
          <a:solidFill>
            <a:srgbClr val="FBB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415973" y="799503"/>
            <a:ext cx="15456535" cy="8688070"/>
          </a:xfrm>
          <a:custGeom>
            <a:avLst/>
            <a:gdLst/>
            <a:ahLst/>
            <a:cxnLst/>
            <a:rect l="l" t="t" r="r" b="b"/>
            <a:pathLst>
              <a:path w="15456535" h="8688070">
                <a:moveTo>
                  <a:pt x="15455976" y="0"/>
                </a:moveTo>
                <a:lnTo>
                  <a:pt x="0" y="0"/>
                </a:lnTo>
                <a:lnTo>
                  <a:pt x="0" y="7239965"/>
                </a:lnTo>
                <a:lnTo>
                  <a:pt x="862" y="7289961"/>
                </a:lnTo>
                <a:lnTo>
                  <a:pt x="3438" y="7339738"/>
                </a:lnTo>
                <a:lnTo>
                  <a:pt x="7712" y="7389257"/>
                </a:lnTo>
                <a:lnTo>
                  <a:pt x="13666" y="7438478"/>
                </a:lnTo>
                <a:lnTo>
                  <a:pt x="21285" y="7487361"/>
                </a:lnTo>
                <a:lnTo>
                  <a:pt x="30551" y="7535866"/>
                </a:lnTo>
                <a:lnTo>
                  <a:pt x="41448" y="7583952"/>
                </a:lnTo>
                <a:lnTo>
                  <a:pt x="53960" y="7631581"/>
                </a:lnTo>
                <a:lnTo>
                  <a:pt x="68069" y="7678711"/>
                </a:lnTo>
                <a:lnTo>
                  <a:pt x="83761" y="7725304"/>
                </a:lnTo>
                <a:lnTo>
                  <a:pt x="101016" y="7771319"/>
                </a:lnTo>
                <a:lnTo>
                  <a:pt x="119821" y="7816715"/>
                </a:lnTo>
                <a:lnTo>
                  <a:pt x="140156" y="7861454"/>
                </a:lnTo>
                <a:lnTo>
                  <a:pt x="162007" y="7905495"/>
                </a:lnTo>
                <a:lnTo>
                  <a:pt x="185357" y="7948798"/>
                </a:lnTo>
                <a:lnTo>
                  <a:pt x="210189" y="7991324"/>
                </a:lnTo>
                <a:lnTo>
                  <a:pt x="236486" y="8033032"/>
                </a:lnTo>
                <a:lnTo>
                  <a:pt x="264232" y="8073882"/>
                </a:lnTo>
                <a:lnTo>
                  <a:pt x="293410" y="8113835"/>
                </a:lnTo>
                <a:lnTo>
                  <a:pt x="324004" y="8152849"/>
                </a:lnTo>
                <a:lnTo>
                  <a:pt x="355998" y="8190887"/>
                </a:lnTo>
                <a:lnTo>
                  <a:pt x="389374" y="8227907"/>
                </a:lnTo>
                <a:lnTo>
                  <a:pt x="424116" y="8263869"/>
                </a:lnTo>
                <a:lnTo>
                  <a:pt x="460078" y="8298612"/>
                </a:lnTo>
                <a:lnTo>
                  <a:pt x="497097" y="8331989"/>
                </a:lnTo>
                <a:lnTo>
                  <a:pt x="535134" y="8363983"/>
                </a:lnTo>
                <a:lnTo>
                  <a:pt x="574149" y="8394577"/>
                </a:lnTo>
                <a:lnTo>
                  <a:pt x="614101" y="8423756"/>
                </a:lnTo>
                <a:lnTo>
                  <a:pt x="654951" y="8451502"/>
                </a:lnTo>
                <a:lnTo>
                  <a:pt x="696658" y="8477800"/>
                </a:lnTo>
                <a:lnTo>
                  <a:pt x="739184" y="8502632"/>
                </a:lnTo>
                <a:lnTo>
                  <a:pt x="782487" y="8525981"/>
                </a:lnTo>
                <a:lnTo>
                  <a:pt x="826528" y="8547833"/>
                </a:lnTo>
                <a:lnTo>
                  <a:pt x="871267" y="8568169"/>
                </a:lnTo>
                <a:lnTo>
                  <a:pt x="916664" y="8586973"/>
                </a:lnTo>
                <a:lnTo>
                  <a:pt x="962679" y="8604229"/>
                </a:lnTo>
                <a:lnTo>
                  <a:pt x="1009272" y="8619920"/>
                </a:lnTo>
                <a:lnTo>
                  <a:pt x="1056403" y="8634029"/>
                </a:lnTo>
                <a:lnTo>
                  <a:pt x="1104032" y="8646541"/>
                </a:lnTo>
                <a:lnTo>
                  <a:pt x="1152120" y="8657438"/>
                </a:lnTo>
                <a:lnTo>
                  <a:pt x="1200625" y="8666704"/>
                </a:lnTo>
                <a:lnTo>
                  <a:pt x="1249509" y="8674323"/>
                </a:lnTo>
                <a:lnTo>
                  <a:pt x="1298731" y="8680277"/>
                </a:lnTo>
                <a:lnTo>
                  <a:pt x="1348252" y="8684551"/>
                </a:lnTo>
                <a:lnTo>
                  <a:pt x="1398031" y="8687127"/>
                </a:lnTo>
                <a:lnTo>
                  <a:pt x="1448028" y="8687990"/>
                </a:lnTo>
                <a:lnTo>
                  <a:pt x="15455976" y="8687990"/>
                </a:lnTo>
                <a:lnTo>
                  <a:pt x="15455976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3002514" y="7813675"/>
            <a:ext cx="3409950" cy="1695450"/>
          </a:xfrm>
          <a:custGeom>
            <a:avLst/>
            <a:gdLst/>
            <a:ahLst/>
            <a:cxnLst/>
            <a:rect l="l" t="t" r="r" b="b"/>
            <a:pathLst>
              <a:path w="3409950" h="1695450">
                <a:moveTo>
                  <a:pt x="1698752" y="0"/>
                </a:moveTo>
                <a:lnTo>
                  <a:pt x="1650604" y="855"/>
                </a:lnTo>
                <a:lnTo>
                  <a:pt x="1602788" y="3031"/>
                </a:lnTo>
                <a:lnTo>
                  <a:pt x="1555323" y="6511"/>
                </a:lnTo>
                <a:lnTo>
                  <a:pt x="1508226" y="11277"/>
                </a:lnTo>
                <a:lnTo>
                  <a:pt x="1461514" y="17312"/>
                </a:lnTo>
                <a:lnTo>
                  <a:pt x="1415205" y="24598"/>
                </a:lnTo>
                <a:lnTo>
                  <a:pt x="1369317" y="33117"/>
                </a:lnTo>
                <a:lnTo>
                  <a:pt x="1323867" y="42853"/>
                </a:lnTo>
                <a:lnTo>
                  <a:pt x="1278873" y="53786"/>
                </a:lnTo>
                <a:lnTo>
                  <a:pt x="1234352" y="65901"/>
                </a:lnTo>
                <a:lnTo>
                  <a:pt x="1190323" y="79179"/>
                </a:lnTo>
                <a:lnTo>
                  <a:pt x="1146803" y="93602"/>
                </a:lnTo>
                <a:lnTo>
                  <a:pt x="1103809" y="109154"/>
                </a:lnTo>
                <a:lnTo>
                  <a:pt x="1061359" y="125816"/>
                </a:lnTo>
                <a:lnTo>
                  <a:pt x="1019471" y="143572"/>
                </a:lnTo>
                <a:lnTo>
                  <a:pt x="978163" y="162403"/>
                </a:lnTo>
                <a:lnTo>
                  <a:pt x="937451" y="182291"/>
                </a:lnTo>
                <a:lnTo>
                  <a:pt x="897354" y="203221"/>
                </a:lnTo>
                <a:lnTo>
                  <a:pt x="857890" y="225173"/>
                </a:lnTo>
                <a:lnTo>
                  <a:pt x="819076" y="248130"/>
                </a:lnTo>
                <a:lnTo>
                  <a:pt x="780929" y="272075"/>
                </a:lnTo>
                <a:lnTo>
                  <a:pt x="743467" y="296990"/>
                </a:lnTo>
                <a:lnTo>
                  <a:pt x="706708" y="322858"/>
                </a:lnTo>
                <a:lnTo>
                  <a:pt x="670670" y="349660"/>
                </a:lnTo>
                <a:lnTo>
                  <a:pt x="635370" y="377381"/>
                </a:lnTo>
                <a:lnTo>
                  <a:pt x="600825" y="406001"/>
                </a:lnTo>
                <a:lnTo>
                  <a:pt x="567055" y="435503"/>
                </a:lnTo>
                <a:lnTo>
                  <a:pt x="534075" y="465870"/>
                </a:lnTo>
                <a:lnTo>
                  <a:pt x="501904" y="497085"/>
                </a:lnTo>
                <a:lnTo>
                  <a:pt x="470559" y="529129"/>
                </a:lnTo>
                <a:lnTo>
                  <a:pt x="440058" y="561986"/>
                </a:lnTo>
                <a:lnTo>
                  <a:pt x="410419" y="595637"/>
                </a:lnTo>
                <a:lnTo>
                  <a:pt x="381658" y="630064"/>
                </a:lnTo>
                <a:lnTo>
                  <a:pt x="353795" y="665252"/>
                </a:lnTo>
                <a:lnTo>
                  <a:pt x="326847" y="701181"/>
                </a:lnTo>
                <a:lnTo>
                  <a:pt x="300830" y="737835"/>
                </a:lnTo>
                <a:lnTo>
                  <a:pt x="275764" y="775195"/>
                </a:lnTo>
                <a:lnTo>
                  <a:pt x="251664" y="813245"/>
                </a:lnTo>
                <a:lnTo>
                  <a:pt x="228550" y="851966"/>
                </a:lnTo>
                <a:lnTo>
                  <a:pt x="206439" y="891342"/>
                </a:lnTo>
                <a:lnTo>
                  <a:pt x="185347" y="931354"/>
                </a:lnTo>
                <a:lnTo>
                  <a:pt x="165294" y="971985"/>
                </a:lnTo>
                <a:lnTo>
                  <a:pt x="146297" y="1013218"/>
                </a:lnTo>
                <a:lnTo>
                  <a:pt x="128372" y="1055034"/>
                </a:lnTo>
                <a:lnTo>
                  <a:pt x="111539" y="1097417"/>
                </a:lnTo>
                <a:lnTo>
                  <a:pt x="95814" y="1140348"/>
                </a:lnTo>
                <a:lnTo>
                  <a:pt x="81215" y="1183811"/>
                </a:lnTo>
                <a:lnTo>
                  <a:pt x="67760" y="1227787"/>
                </a:lnTo>
                <a:lnTo>
                  <a:pt x="55467" y="1272260"/>
                </a:lnTo>
                <a:lnTo>
                  <a:pt x="44352" y="1317211"/>
                </a:lnTo>
                <a:lnTo>
                  <a:pt x="34434" y="1362623"/>
                </a:lnTo>
                <a:lnTo>
                  <a:pt x="25731" y="1408479"/>
                </a:lnTo>
                <a:lnTo>
                  <a:pt x="18260" y="1454760"/>
                </a:lnTo>
                <a:lnTo>
                  <a:pt x="12038" y="1501450"/>
                </a:lnTo>
                <a:lnTo>
                  <a:pt x="7083" y="1548530"/>
                </a:lnTo>
                <a:lnTo>
                  <a:pt x="3414" y="1595984"/>
                </a:lnTo>
                <a:lnTo>
                  <a:pt x="1046" y="1643793"/>
                </a:lnTo>
                <a:lnTo>
                  <a:pt x="0" y="1691941"/>
                </a:lnTo>
                <a:lnTo>
                  <a:pt x="440944" y="1695438"/>
                </a:lnTo>
                <a:lnTo>
                  <a:pt x="853810" y="1695438"/>
                </a:lnTo>
                <a:lnTo>
                  <a:pt x="855399" y="1650787"/>
                </a:lnTo>
                <a:lnTo>
                  <a:pt x="859706" y="1603573"/>
                </a:lnTo>
                <a:lnTo>
                  <a:pt x="866544" y="1557139"/>
                </a:lnTo>
                <a:lnTo>
                  <a:pt x="875843" y="1511556"/>
                </a:lnTo>
                <a:lnTo>
                  <a:pt x="887532" y="1466895"/>
                </a:lnTo>
                <a:lnTo>
                  <a:pt x="901541" y="1423224"/>
                </a:lnTo>
                <a:lnTo>
                  <a:pt x="917800" y="1380614"/>
                </a:lnTo>
                <a:lnTo>
                  <a:pt x="936238" y="1339136"/>
                </a:lnTo>
                <a:lnTo>
                  <a:pt x="956785" y="1298860"/>
                </a:lnTo>
                <a:lnTo>
                  <a:pt x="979371" y="1259855"/>
                </a:lnTo>
                <a:lnTo>
                  <a:pt x="1003924" y="1222193"/>
                </a:lnTo>
                <a:lnTo>
                  <a:pt x="1030375" y="1185942"/>
                </a:lnTo>
                <a:lnTo>
                  <a:pt x="1058654" y="1151173"/>
                </a:lnTo>
                <a:lnTo>
                  <a:pt x="1088689" y="1117957"/>
                </a:lnTo>
                <a:lnTo>
                  <a:pt x="1120411" y="1086363"/>
                </a:lnTo>
                <a:lnTo>
                  <a:pt x="1153749" y="1056462"/>
                </a:lnTo>
                <a:lnTo>
                  <a:pt x="1188633" y="1028324"/>
                </a:lnTo>
                <a:lnTo>
                  <a:pt x="1224992" y="1002018"/>
                </a:lnTo>
                <a:lnTo>
                  <a:pt x="1262756" y="977616"/>
                </a:lnTo>
                <a:lnTo>
                  <a:pt x="1301854" y="955187"/>
                </a:lnTo>
                <a:lnTo>
                  <a:pt x="1342217" y="934801"/>
                </a:lnTo>
                <a:lnTo>
                  <a:pt x="1383774" y="916529"/>
                </a:lnTo>
                <a:lnTo>
                  <a:pt x="1426453" y="900440"/>
                </a:lnTo>
                <a:lnTo>
                  <a:pt x="1470186" y="886605"/>
                </a:lnTo>
                <a:lnTo>
                  <a:pt x="1514901" y="875094"/>
                </a:lnTo>
                <a:lnTo>
                  <a:pt x="1560529" y="865978"/>
                </a:lnTo>
                <a:lnTo>
                  <a:pt x="1606998" y="859325"/>
                </a:lnTo>
                <a:lnTo>
                  <a:pt x="1654239" y="855207"/>
                </a:lnTo>
                <a:lnTo>
                  <a:pt x="1702181" y="853694"/>
                </a:lnTo>
                <a:lnTo>
                  <a:pt x="3183248" y="853694"/>
                </a:lnTo>
                <a:lnTo>
                  <a:pt x="3175687" y="840473"/>
                </a:lnTo>
                <a:lnTo>
                  <a:pt x="3152269" y="801933"/>
                </a:lnTo>
                <a:lnTo>
                  <a:pt x="3127872" y="764073"/>
                </a:lnTo>
                <a:lnTo>
                  <a:pt x="3102512" y="726909"/>
                </a:lnTo>
                <a:lnTo>
                  <a:pt x="3076209" y="690459"/>
                </a:lnTo>
                <a:lnTo>
                  <a:pt x="3048979" y="654742"/>
                </a:lnTo>
                <a:lnTo>
                  <a:pt x="3020840" y="619773"/>
                </a:lnTo>
                <a:lnTo>
                  <a:pt x="2991810" y="585570"/>
                </a:lnTo>
                <a:lnTo>
                  <a:pt x="2961907" y="552152"/>
                </a:lnTo>
                <a:lnTo>
                  <a:pt x="2931148" y="519534"/>
                </a:lnTo>
                <a:lnTo>
                  <a:pt x="2899552" y="487736"/>
                </a:lnTo>
                <a:lnTo>
                  <a:pt x="2867137" y="456773"/>
                </a:lnTo>
                <a:lnTo>
                  <a:pt x="2833919" y="426664"/>
                </a:lnTo>
                <a:lnTo>
                  <a:pt x="2799916" y="397426"/>
                </a:lnTo>
                <a:lnTo>
                  <a:pt x="2765147" y="369077"/>
                </a:lnTo>
                <a:lnTo>
                  <a:pt x="2729630" y="341633"/>
                </a:lnTo>
                <a:lnTo>
                  <a:pt x="2693381" y="315112"/>
                </a:lnTo>
                <a:lnTo>
                  <a:pt x="2656419" y="289532"/>
                </a:lnTo>
                <a:lnTo>
                  <a:pt x="2618761" y="264910"/>
                </a:lnTo>
                <a:lnTo>
                  <a:pt x="2580426" y="241263"/>
                </a:lnTo>
                <a:lnTo>
                  <a:pt x="2541430" y="218609"/>
                </a:lnTo>
                <a:lnTo>
                  <a:pt x="2501793" y="196966"/>
                </a:lnTo>
                <a:lnTo>
                  <a:pt x="2461531" y="176350"/>
                </a:lnTo>
                <a:lnTo>
                  <a:pt x="2420662" y="156780"/>
                </a:lnTo>
                <a:lnTo>
                  <a:pt x="2379205" y="138272"/>
                </a:lnTo>
                <a:lnTo>
                  <a:pt x="2337176" y="120844"/>
                </a:lnTo>
                <a:lnTo>
                  <a:pt x="2294594" y="104513"/>
                </a:lnTo>
                <a:lnTo>
                  <a:pt x="2251476" y="89297"/>
                </a:lnTo>
                <a:lnTo>
                  <a:pt x="2207840" y="75213"/>
                </a:lnTo>
                <a:lnTo>
                  <a:pt x="2163705" y="62279"/>
                </a:lnTo>
                <a:lnTo>
                  <a:pt x="2119087" y="50512"/>
                </a:lnTo>
                <a:lnTo>
                  <a:pt x="2074004" y="39929"/>
                </a:lnTo>
                <a:lnTo>
                  <a:pt x="2028475" y="30549"/>
                </a:lnTo>
                <a:lnTo>
                  <a:pt x="1982516" y="22387"/>
                </a:lnTo>
                <a:lnTo>
                  <a:pt x="1936147" y="15463"/>
                </a:lnTo>
                <a:lnTo>
                  <a:pt x="1889384" y="9792"/>
                </a:lnTo>
                <a:lnTo>
                  <a:pt x="1842245" y="5393"/>
                </a:lnTo>
                <a:lnTo>
                  <a:pt x="1794748" y="2283"/>
                </a:lnTo>
                <a:lnTo>
                  <a:pt x="1746911" y="479"/>
                </a:lnTo>
                <a:lnTo>
                  <a:pt x="1698752" y="0"/>
                </a:lnTo>
                <a:close/>
              </a:path>
              <a:path w="3409950" h="1695450">
                <a:moveTo>
                  <a:pt x="3183248" y="853694"/>
                </a:moveTo>
                <a:lnTo>
                  <a:pt x="1702181" y="853694"/>
                </a:lnTo>
                <a:lnTo>
                  <a:pt x="1750120" y="854833"/>
                </a:lnTo>
                <a:lnTo>
                  <a:pt x="1797379" y="858582"/>
                </a:lnTo>
                <a:lnTo>
                  <a:pt x="1843888" y="864871"/>
                </a:lnTo>
                <a:lnTo>
                  <a:pt x="1889575" y="873631"/>
                </a:lnTo>
                <a:lnTo>
                  <a:pt x="1934370" y="884793"/>
                </a:lnTo>
                <a:lnTo>
                  <a:pt x="1978200" y="898286"/>
                </a:lnTo>
                <a:lnTo>
                  <a:pt x="2020996" y="914041"/>
                </a:lnTo>
                <a:lnTo>
                  <a:pt x="2062687" y="931989"/>
                </a:lnTo>
                <a:lnTo>
                  <a:pt x="2103201" y="952059"/>
                </a:lnTo>
                <a:lnTo>
                  <a:pt x="2142467" y="974183"/>
                </a:lnTo>
                <a:lnTo>
                  <a:pt x="2180415" y="998290"/>
                </a:lnTo>
                <a:lnTo>
                  <a:pt x="2216974" y="1024312"/>
                </a:lnTo>
                <a:lnTo>
                  <a:pt x="2252073" y="1052177"/>
                </a:lnTo>
                <a:lnTo>
                  <a:pt x="2285640" y="1081818"/>
                </a:lnTo>
                <a:lnTo>
                  <a:pt x="2317605" y="1113163"/>
                </a:lnTo>
                <a:lnTo>
                  <a:pt x="2347896" y="1146144"/>
                </a:lnTo>
                <a:lnTo>
                  <a:pt x="2376444" y="1180692"/>
                </a:lnTo>
                <a:lnTo>
                  <a:pt x="2403176" y="1216735"/>
                </a:lnTo>
                <a:lnTo>
                  <a:pt x="2428023" y="1254205"/>
                </a:lnTo>
                <a:lnTo>
                  <a:pt x="2450912" y="1293033"/>
                </a:lnTo>
                <a:lnTo>
                  <a:pt x="2471774" y="1333148"/>
                </a:lnTo>
                <a:lnTo>
                  <a:pt x="2490536" y="1374481"/>
                </a:lnTo>
                <a:lnTo>
                  <a:pt x="2507129" y="1416963"/>
                </a:lnTo>
                <a:lnTo>
                  <a:pt x="2521481" y="1460523"/>
                </a:lnTo>
                <a:lnTo>
                  <a:pt x="2533521" y="1505092"/>
                </a:lnTo>
                <a:lnTo>
                  <a:pt x="2543178" y="1550601"/>
                </a:lnTo>
                <a:lnTo>
                  <a:pt x="2550382" y="1596980"/>
                </a:lnTo>
                <a:lnTo>
                  <a:pt x="2555061" y="1644159"/>
                </a:lnTo>
                <a:lnTo>
                  <a:pt x="2557145" y="1692069"/>
                </a:lnTo>
                <a:lnTo>
                  <a:pt x="3409948" y="1678654"/>
                </a:lnTo>
                <a:lnTo>
                  <a:pt x="3409948" y="1648597"/>
                </a:lnTo>
                <a:lnTo>
                  <a:pt x="3409412" y="1630502"/>
                </a:lnTo>
                <a:lnTo>
                  <a:pt x="3406668" y="1582712"/>
                </a:lnTo>
                <a:lnTo>
                  <a:pt x="3402625" y="1535288"/>
                </a:lnTo>
                <a:lnTo>
                  <a:pt x="3397299" y="1488248"/>
                </a:lnTo>
                <a:lnTo>
                  <a:pt x="3390710" y="1441608"/>
                </a:lnTo>
                <a:lnTo>
                  <a:pt x="3382875" y="1395386"/>
                </a:lnTo>
                <a:lnTo>
                  <a:pt x="3373811" y="1349600"/>
                </a:lnTo>
                <a:lnTo>
                  <a:pt x="3363536" y="1304266"/>
                </a:lnTo>
                <a:lnTo>
                  <a:pt x="3352068" y="1259403"/>
                </a:lnTo>
                <a:lnTo>
                  <a:pt x="3339425" y="1215028"/>
                </a:lnTo>
                <a:lnTo>
                  <a:pt x="3325625" y="1171158"/>
                </a:lnTo>
                <a:lnTo>
                  <a:pt x="3310685" y="1127810"/>
                </a:lnTo>
                <a:lnTo>
                  <a:pt x="3294623" y="1085003"/>
                </a:lnTo>
                <a:lnTo>
                  <a:pt x="3277457" y="1042752"/>
                </a:lnTo>
                <a:lnTo>
                  <a:pt x="3259205" y="1001077"/>
                </a:lnTo>
                <a:lnTo>
                  <a:pt x="3239884" y="959994"/>
                </a:lnTo>
                <a:lnTo>
                  <a:pt x="3219512" y="919521"/>
                </a:lnTo>
                <a:lnTo>
                  <a:pt x="3198107" y="879675"/>
                </a:lnTo>
                <a:lnTo>
                  <a:pt x="3183248" y="853694"/>
                </a:lnTo>
                <a:close/>
              </a:path>
            </a:pathLst>
          </a:custGeom>
          <a:solidFill>
            <a:srgbClr val="82828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933272" y="1754213"/>
            <a:ext cx="14434154" cy="551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450" b="1" i="0">
                <a:solidFill>
                  <a:srgbClr val="27316F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094081" y="2800643"/>
            <a:ext cx="12112537" cy="49212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450" b="1" i="0">
                <a:solidFill>
                  <a:srgbClr val="27316F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22238" y="9578721"/>
            <a:ext cx="5856224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503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7650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g"/><Relationship Id="rId13" Type="http://schemas.openxmlformats.org/officeDocument/2006/relationships/image" Target="../media/image10.emf"/><Relationship Id="rId3" Type="http://schemas.openxmlformats.org/officeDocument/2006/relationships/image" Target="../media/image11.png"/><Relationship Id="rId7" Type="http://schemas.openxmlformats.org/officeDocument/2006/relationships/hyperlink" Target="https://www.wallpaperflare.com/javascript-google-node-js-html-microsoft-visual-studio-wallpaper-ysgwq/crop" TargetMode="External"/><Relationship Id="rId12" Type="http://schemas.openxmlformats.org/officeDocument/2006/relationships/package" Target="../embeddings/Microsoft_PowerPoint_Presentation1.pptx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2.jpg"/><Relationship Id="rId11" Type="http://schemas.openxmlformats.org/officeDocument/2006/relationships/image" Target="../media/image9.emf"/><Relationship Id="rId5" Type="http://schemas.openxmlformats.org/officeDocument/2006/relationships/hyperlink" Target="file:///C:\Users\User\AppData\Local\Microsoft\Windows\INetCache\IE\XRT84279\CODE.pptx" TargetMode="External"/><Relationship Id="rId10" Type="http://schemas.openxmlformats.org/officeDocument/2006/relationships/package" Target="../embeddings/Microsoft_PowerPoint_Presentation.pptx"/><Relationship Id="rId4" Type="http://schemas.openxmlformats.org/officeDocument/2006/relationships/hyperlink" Target="https://pixabay.com/en/calculator-accounting-number-404000/" TargetMode="External"/><Relationship Id="rId9" Type="http://schemas.openxmlformats.org/officeDocument/2006/relationships/hyperlink" Target="https://www.wired.it/internet/web/2017/05/13/wannacry-attacco-hacker-mondiale-fermato-da-eroe-per-caso/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90099" y="2711450"/>
            <a:ext cx="14136369" cy="3754746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 indent="-635" algn="ctr">
              <a:lnSpc>
                <a:spcPts val="10050"/>
              </a:lnSpc>
              <a:spcBef>
                <a:spcPts val="260"/>
              </a:spcBef>
            </a:pPr>
            <a:r>
              <a:rPr sz="6000" b="1" spc="-600" dirty="0">
                <a:solidFill>
                  <a:srgbClr val="27316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tka Small" panose="02000505000000020004" pitchFamily="2" charset="0"/>
                <a:cs typeface="Verdana"/>
              </a:rPr>
              <a:t>IM</a:t>
            </a:r>
            <a:r>
              <a:rPr sz="6000" b="1" spc="-670" dirty="0">
                <a:solidFill>
                  <a:srgbClr val="27316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tka Small" panose="02000505000000020004" pitchFamily="2" charset="0"/>
                <a:cs typeface="Verdana"/>
              </a:rPr>
              <a:t>P</a:t>
            </a:r>
            <a:r>
              <a:rPr sz="6000" b="1" spc="-420" dirty="0">
                <a:solidFill>
                  <a:srgbClr val="27316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tka Small" panose="02000505000000020004" pitchFamily="2" charset="0"/>
                <a:cs typeface="Verdana"/>
              </a:rPr>
              <a:t>LEMENTING</a:t>
            </a:r>
            <a:r>
              <a:rPr sz="6000" b="1" spc="-495" dirty="0">
                <a:solidFill>
                  <a:srgbClr val="27316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tka Small" panose="02000505000000020004" pitchFamily="2" charset="0"/>
                <a:cs typeface="Verdana"/>
              </a:rPr>
              <a:t> </a:t>
            </a:r>
            <a:r>
              <a:rPr sz="6000" b="1" spc="-55" dirty="0">
                <a:solidFill>
                  <a:srgbClr val="27316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tka Small" panose="02000505000000020004" pitchFamily="2" charset="0"/>
                <a:cs typeface="Verdana"/>
              </a:rPr>
              <a:t>A  </a:t>
            </a:r>
            <a:r>
              <a:rPr sz="6000" b="1" spc="-700" dirty="0">
                <a:solidFill>
                  <a:srgbClr val="27316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tka Small" panose="02000505000000020004" pitchFamily="2" charset="0"/>
                <a:cs typeface="Verdana"/>
              </a:rPr>
              <a:t>SCIENTIFIC</a:t>
            </a:r>
            <a:r>
              <a:rPr sz="6000" b="1" spc="-495" dirty="0">
                <a:solidFill>
                  <a:srgbClr val="27316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tka Small" panose="02000505000000020004" pitchFamily="2" charset="0"/>
                <a:cs typeface="Verdana"/>
              </a:rPr>
              <a:t> </a:t>
            </a:r>
            <a:r>
              <a:rPr sz="6000" b="1" spc="-45" dirty="0">
                <a:solidFill>
                  <a:srgbClr val="27316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tka Small" panose="02000505000000020004" pitchFamily="2" charset="0"/>
                <a:cs typeface="Verdana"/>
              </a:rPr>
              <a:t>C</a:t>
            </a:r>
            <a:r>
              <a:rPr sz="6000" b="1" spc="-90" dirty="0">
                <a:solidFill>
                  <a:srgbClr val="27316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tka Small" panose="02000505000000020004" pitchFamily="2" charset="0"/>
                <a:cs typeface="Verdana"/>
              </a:rPr>
              <a:t>A</a:t>
            </a:r>
            <a:r>
              <a:rPr sz="6000" b="1" spc="-385" dirty="0">
                <a:solidFill>
                  <a:srgbClr val="27316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tka Small" panose="02000505000000020004" pitchFamily="2" charset="0"/>
                <a:cs typeface="Verdana"/>
              </a:rPr>
              <a:t>L</a:t>
            </a:r>
            <a:r>
              <a:rPr sz="6000" b="1" spc="40" dirty="0">
                <a:solidFill>
                  <a:srgbClr val="27316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tka Small" panose="02000505000000020004" pitchFamily="2" charset="0"/>
                <a:cs typeface="Verdana"/>
              </a:rPr>
              <a:t>C</a:t>
            </a:r>
            <a:r>
              <a:rPr sz="6000" b="1" spc="-270" dirty="0">
                <a:solidFill>
                  <a:srgbClr val="27316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tka Small" panose="02000505000000020004" pitchFamily="2" charset="0"/>
                <a:cs typeface="Verdana"/>
              </a:rPr>
              <a:t>U</a:t>
            </a:r>
            <a:r>
              <a:rPr sz="6000" b="1" spc="-185" dirty="0">
                <a:solidFill>
                  <a:srgbClr val="27316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tka Small" panose="02000505000000020004" pitchFamily="2" charset="0"/>
                <a:cs typeface="Verdana"/>
              </a:rPr>
              <a:t>L</a:t>
            </a:r>
            <a:r>
              <a:rPr sz="6000" b="1" spc="-385" dirty="0">
                <a:solidFill>
                  <a:srgbClr val="27316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tka Small" panose="02000505000000020004" pitchFamily="2" charset="0"/>
                <a:cs typeface="Verdana"/>
              </a:rPr>
              <a:t>A</a:t>
            </a:r>
            <a:r>
              <a:rPr sz="6000" b="1" spc="-620" dirty="0">
                <a:solidFill>
                  <a:srgbClr val="27316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tka Small" panose="02000505000000020004" pitchFamily="2" charset="0"/>
                <a:cs typeface="Verdana"/>
              </a:rPr>
              <a:t>T</a:t>
            </a:r>
            <a:r>
              <a:rPr sz="6000" b="1" spc="-160" dirty="0">
                <a:solidFill>
                  <a:srgbClr val="27316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tka Small" panose="02000505000000020004" pitchFamily="2" charset="0"/>
                <a:cs typeface="Verdana"/>
              </a:rPr>
              <a:t>OR  </a:t>
            </a:r>
            <a:r>
              <a:rPr sz="6000" b="1" spc="-1080" dirty="0">
                <a:solidFill>
                  <a:srgbClr val="27316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tka Small" panose="02000505000000020004" pitchFamily="2" charset="0"/>
                <a:cs typeface="Verdana"/>
              </a:rPr>
              <a:t>IN</a:t>
            </a:r>
            <a:r>
              <a:rPr sz="6000" b="1" spc="-495" dirty="0">
                <a:solidFill>
                  <a:srgbClr val="27316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tka Small" panose="02000505000000020004" pitchFamily="2" charset="0"/>
                <a:cs typeface="Verdana"/>
              </a:rPr>
              <a:t> </a:t>
            </a:r>
            <a:r>
              <a:rPr sz="6000" b="1" spc="40" dirty="0">
                <a:solidFill>
                  <a:srgbClr val="27316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tka Small" panose="02000505000000020004" pitchFamily="2" charset="0"/>
                <a:cs typeface="Verdana"/>
              </a:rPr>
              <a:t>C</a:t>
            </a:r>
            <a:r>
              <a:rPr sz="6000" b="1" spc="-2225" dirty="0">
                <a:solidFill>
                  <a:srgbClr val="27316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tka Small" panose="02000505000000020004" pitchFamily="2" charset="0"/>
                <a:cs typeface="Verdana"/>
              </a:rPr>
              <a:t>+</a:t>
            </a:r>
            <a:r>
              <a:rPr sz="6000" b="1" spc="-2255" dirty="0">
                <a:solidFill>
                  <a:srgbClr val="27316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tka Small" panose="02000505000000020004" pitchFamily="2" charset="0"/>
                <a:cs typeface="Verdana"/>
              </a:rPr>
              <a:t>+</a:t>
            </a:r>
            <a:r>
              <a:rPr sz="6000" b="1" spc="-495" dirty="0">
                <a:solidFill>
                  <a:srgbClr val="27316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tka Small" panose="02000505000000020004" pitchFamily="2" charset="0"/>
                <a:cs typeface="Verdana"/>
              </a:rPr>
              <a:t> </a:t>
            </a:r>
            <a:r>
              <a:rPr sz="6000" b="1" spc="160" dirty="0">
                <a:solidFill>
                  <a:srgbClr val="27316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tka Small" panose="02000505000000020004" pitchFamily="2" charset="0"/>
                <a:cs typeface="Verdana"/>
              </a:rPr>
              <a:t>W</a:t>
            </a:r>
            <a:r>
              <a:rPr sz="6000" b="1" spc="-875" dirty="0">
                <a:solidFill>
                  <a:srgbClr val="27316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tka Small" panose="02000505000000020004" pitchFamily="2" charset="0"/>
                <a:cs typeface="Verdana"/>
              </a:rPr>
              <a:t>ITH</a:t>
            </a:r>
            <a:r>
              <a:rPr sz="6000" b="1" spc="-495" dirty="0">
                <a:solidFill>
                  <a:srgbClr val="27316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tka Small" panose="02000505000000020004" pitchFamily="2" charset="0"/>
                <a:cs typeface="Verdana"/>
              </a:rPr>
              <a:t> </a:t>
            </a:r>
            <a:r>
              <a:rPr sz="6000" b="1" spc="-35" dirty="0">
                <a:solidFill>
                  <a:srgbClr val="27316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tka Small" panose="02000505000000020004" pitchFamily="2" charset="0"/>
                <a:cs typeface="Verdana"/>
              </a:rPr>
              <a:t>OBJE</a:t>
            </a:r>
            <a:r>
              <a:rPr sz="6000" b="1" spc="-95" dirty="0">
                <a:solidFill>
                  <a:srgbClr val="27316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tka Small" panose="02000505000000020004" pitchFamily="2" charset="0"/>
                <a:cs typeface="Verdana"/>
              </a:rPr>
              <a:t>C</a:t>
            </a:r>
            <a:r>
              <a:rPr sz="6000" b="1" spc="-840" dirty="0">
                <a:solidFill>
                  <a:srgbClr val="27316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tka Small" panose="02000505000000020004" pitchFamily="2" charset="0"/>
                <a:cs typeface="Verdana"/>
              </a:rPr>
              <a:t>T</a:t>
            </a:r>
            <a:r>
              <a:rPr sz="6000" b="1" spc="-640" dirty="0">
                <a:solidFill>
                  <a:srgbClr val="27316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tka Small" panose="02000505000000020004" pitchFamily="2" charset="0"/>
                <a:cs typeface="Verdana"/>
              </a:rPr>
              <a:t>-  </a:t>
            </a:r>
            <a:r>
              <a:rPr sz="6000" b="1" spc="-425" dirty="0">
                <a:solidFill>
                  <a:srgbClr val="27316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tka Small" panose="02000505000000020004" pitchFamily="2" charset="0"/>
                <a:cs typeface="Verdana"/>
              </a:rPr>
              <a:t>ORIENTED </a:t>
            </a:r>
            <a:r>
              <a:rPr sz="6000" b="1" spc="-420" dirty="0">
                <a:solidFill>
                  <a:srgbClr val="27316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tka Small" panose="02000505000000020004" pitchFamily="2" charset="0"/>
                <a:cs typeface="Verdana"/>
              </a:rPr>
              <a:t> </a:t>
            </a:r>
            <a:r>
              <a:rPr sz="6000" b="1" spc="-340" dirty="0">
                <a:solidFill>
                  <a:srgbClr val="27316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tka Small" panose="02000505000000020004" pitchFamily="2" charset="0"/>
                <a:cs typeface="Verdana"/>
              </a:rPr>
              <a:t>PROGRAMMING</a:t>
            </a:r>
            <a:endParaRPr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itka Small" panose="02000505000000020004" pitchFamily="2" charset="0"/>
              <a:cs typeface="Verdana"/>
            </a:endParaRPr>
          </a:p>
        </p:txBody>
      </p:sp>
      <p:sp>
        <p:nvSpPr>
          <p:cNvPr id="9" name="Graphic 7" descr="Calculator">
            <a:extLst>
              <a:ext uri="{FF2B5EF4-FFF2-40B4-BE49-F238E27FC236}">
                <a16:creationId xmlns:a16="http://schemas.microsoft.com/office/drawing/2014/main" id="{01BE6794-9BCB-4DF7-A2BD-E072C683DB70}"/>
              </a:ext>
            </a:extLst>
          </p:cNvPr>
          <p:cNvSpPr/>
          <p:nvPr/>
        </p:nvSpPr>
        <p:spPr>
          <a:xfrm>
            <a:off x="15093950" y="1479448"/>
            <a:ext cx="1104900" cy="1460602"/>
          </a:xfrm>
          <a:custGeom>
            <a:avLst/>
            <a:gdLst>
              <a:gd name="connsiteX0" fmla="*/ 438150 w 533400"/>
              <a:gd name="connsiteY0" fmla="*/ 247650 h 762000"/>
              <a:gd name="connsiteX1" fmla="*/ 95250 w 533400"/>
              <a:gd name="connsiteY1" fmla="*/ 247650 h 762000"/>
              <a:gd name="connsiteX2" fmla="*/ 95250 w 533400"/>
              <a:gd name="connsiteY2" fmla="*/ 95250 h 762000"/>
              <a:gd name="connsiteX3" fmla="*/ 438150 w 533400"/>
              <a:gd name="connsiteY3" fmla="*/ 95250 h 762000"/>
              <a:gd name="connsiteX4" fmla="*/ 438150 w 533400"/>
              <a:gd name="connsiteY4" fmla="*/ 247650 h 762000"/>
              <a:gd name="connsiteX5" fmla="*/ 438150 w 533400"/>
              <a:gd name="connsiteY5" fmla="*/ 381000 h 762000"/>
              <a:gd name="connsiteX6" fmla="*/ 381000 w 533400"/>
              <a:gd name="connsiteY6" fmla="*/ 381000 h 762000"/>
              <a:gd name="connsiteX7" fmla="*/ 381000 w 533400"/>
              <a:gd name="connsiteY7" fmla="*/ 323850 h 762000"/>
              <a:gd name="connsiteX8" fmla="*/ 438150 w 533400"/>
              <a:gd name="connsiteY8" fmla="*/ 323850 h 762000"/>
              <a:gd name="connsiteX9" fmla="*/ 438150 w 533400"/>
              <a:gd name="connsiteY9" fmla="*/ 381000 h 762000"/>
              <a:gd name="connsiteX10" fmla="*/ 438150 w 533400"/>
              <a:gd name="connsiteY10" fmla="*/ 476250 h 762000"/>
              <a:gd name="connsiteX11" fmla="*/ 381000 w 533400"/>
              <a:gd name="connsiteY11" fmla="*/ 476250 h 762000"/>
              <a:gd name="connsiteX12" fmla="*/ 381000 w 533400"/>
              <a:gd name="connsiteY12" fmla="*/ 419100 h 762000"/>
              <a:gd name="connsiteX13" fmla="*/ 438150 w 533400"/>
              <a:gd name="connsiteY13" fmla="*/ 419100 h 762000"/>
              <a:gd name="connsiteX14" fmla="*/ 438150 w 533400"/>
              <a:gd name="connsiteY14" fmla="*/ 476250 h 762000"/>
              <a:gd name="connsiteX15" fmla="*/ 438150 w 533400"/>
              <a:gd name="connsiteY15" fmla="*/ 571500 h 762000"/>
              <a:gd name="connsiteX16" fmla="*/ 381000 w 533400"/>
              <a:gd name="connsiteY16" fmla="*/ 571500 h 762000"/>
              <a:gd name="connsiteX17" fmla="*/ 381000 w 533400"/>
              <a:gd name="connsiteY17" fmla="*/ 514350 h 762000"/>
              <a:gd name="connsiteX18" fmla="*/ 438150 w 533400"/>
              <a:gd name="connsiteY18" fmla="*/ 514350 h 762000"/>
              <a:gd name="connsiteX19" fmla="*/ 438150 w 533400"/>
              <a:gd name="connsiteY19" fmla="*/ 571500 h 762000"/>
              <a:gd name="connsiteX20" fmla="*/ 438150 w 533400"/>
              <a:gd name="connsiteY20" fmla="*/ 666750 h 762000"/>
              <a:gd name="connsiteX21" fmla="*/ 381000 w 533400"/>
              <a:gd name="connsiteY21" fmla="*/ 666750 h 762000"/>
              <a:gd name="connsiteX22" fmla="*/ 381000 w 533400"/>
              <a:gd name="connsiteY22" fmla="*/ 609600 h 762000"/>
              <a:gd name="connsiteX23" fmla="*/ 438150 w 533400"/>
              <a:gd name="connsiteY23" fmla="*/ 609600 h 762000"/>
              <a:gd name="connsiteX24" fmla="*/ 438150 w 533400"/>
              <a:gd name="connsiteY24" fmla="*/ 666750 h 762000"/>
              <a:gd name="connsiteX25" fmla="*/ 342900 w 533400"/>
              <a:gd name="connsiteY25" fmla="*/ 381000 h 762000"/>
              <a:gd name="connsiteX26" fmla="*/ 285750 w 533400"/>
              <a:gd name="connsiteY26" fmla="*/ 381000 h 762000"/>
              <a:gd name="connsiteX27" fmla="*/ 285750 w 533400"/>
              <a:gd name="connsiteY27" fmla="*/ 323850 h 762000"/>
              <a:gd name="connsiteX28" fmla="*/ 342900 w 533400"/>
              <a:gd name="connsiteY28" fmla="*/ 323850 h 762000"/>
              <a:gd name="connsiteX29" fmla="*/ 342900 w 533400"/>
              <a:gd name="connsiteY29" fmla="*/ 381000 h 762000"/>
              <a:gd name="connsiteX30" fmla="*/ 342900 w 533400"/>
              <a:gd name="connsiteY30" fmla="*/ 476250 h 762000"/>
              <a:gd name="connsiteX31" fmla="*/ 285750 w 533400"/>
              <a:gd name="connsiteY31" fmla="*/ 476250 h 762000"/>
              <a:gd name="connsiteX32" fmla="*/ 285750 w 533400"/>
              <a:gd name="connsiteY32" fmla="*/ 419100 h 762000"/>
              <a:gd name="connsiteX33" fmla="*/ 342900 w 533400"/>
              <a:gd name="connsiteY33" fmla="*/ 419100 h 762000"/>
              <a:gd name="connsiteX34" fmla="*/ 342900 w 533400"/>
              <a:gd name="connsiteY34" fmla="*/ 476250 h 762000"/>
              <a:gd name="connsiteX35" fmla="*/ 342900 w 533400"/>
              <a:gd name="connsiteY35" fmla="*/ 571500 h 762000"/>
              <a:gd name="connsiteX36" fmla="*/ 285750 w 533400"/>
              <a:gd name="connsiteY36" fmla="*/ 571500 h 762000"/>
              <a:gd name="connsiteX37" fmla="*/ 285750 w 533400"/>
              <a:gd name="connsiteY37" fmla="*/ 514350 h 762000"/>
              <a:gd name="connsiteX38" fmla="*/ 342900 w 533400"/>
              <a:gd name="connsiteY38" fmla="*/ 514350 h 762000"/>
              <a:gd name="connsiteX39" fmla="*/ 342900 w 533400"/>
              <a:gd name="connsiteY39" fmla="*/ 571500 h 762000"/>
              <a:gd name="connsiteX40" fmla="*/ 342900 w 533400"/>
              <a:gd name="connsiteY40" fmla="*/ 666750 h 762000"/>
              <a:gd name="connsiteX41" fmla="*/ 285750 w 533400"/>
              <a:gd name="connsiteY41" fmla="*/ 666750 h 762000"/>
              <a:gd name="connsiteX42" fmla="*/ 285750 w 533400"/>
              <a:gd name="connsiteY42" fmla="*/ 609600 h 762000"/>
              <a:gd name="connsiteX43" fmla="*/ 342900 w 533400"/>
              <a:gd name="connsiteY43" fmla="*/ 609600 h 762000"/>
              <a:gd name="connsiteX44" fmla="*/ 342900 w 533400"/>
              <a:gd name="connsiteY44" fmla="*/ 666750 h 762000"/>
              <a:gd name="connsiteX45" fmla="*/ 247650 w 533400"/>
              <a:gd name="connsiteY45" fmla="*/ 381000 h 762000"/>
              <a:gd name="connsiteX46" fmla="*/ 190500 w 533400"/>
              <a:gd name="connsiteY46" fmla="*/ 381000 h 762000"/>
              <a:gd name="connsiteX47" fmla="*/ 190500 w 533400"/>
              <a:gd name="connsiteY47" fmla="*/ 323850 h 762000"/>
              <a:gd name="connsiteX48" fmla="*/ 247650 w 533400"/>
              <a:gd name="connsiteY48" fmla="*/ 323850 h 762000"/>
              <a:gd name="connsiteX49" fmla="*/ 247650 w 533400"/>
              <a:gd name="connsiteY49" fmla="*/ 381000 h 762000"/>
              <a:gd name="connsiteX50" fmla="*/ 247650 w 533400"/>
              <a:gd name="connsiteY50" fmla="*/ 476250 h 762000"/>
              <a:gd name="connsiteX51" fmla="*/ 190500 w 533400"/>
              <a:gd name="connsiteY51" fmla="*/ 476250 h 762000"/>
              <a:gd name="connsiteX52" fmla="*/ 190500 w 533400"/>
              <a:gd name="connsiteY52" fmla="*/ 419100 h 762000"/>
              <a:gd name="connsiteX53" fmla="*/ 247650 w 533400"/>
              <a:gd name="connsiteY53" fmla="*/ 419100 h 762000"/>
              <a:gd name="connsiteX54" fmla="*/ 247650 w 533400"/>
              <a:gd name="connsiteY54" fmla="*/ 476250 h 762000"/>
              <a:gd name="connsiteX55" fmla="*/ 247650 w 533400"/>
              <a:gd name="connsiteY55" fmla="*/ 571500 h 762000"/>
              <a:gd name="connsiteX56" fmla="*/ 190500 w 533400"/>
              <a:gd name="connsiteY56" fmla="*/ 571500 h 762000"/>
              <a:gd name="connsiteX57" fmla="*/ 190500 w 533400"/>
              <a:gd name="connsiteY57" fmla="*/ 514350 h 762000"/>
              <a:gd name="connsiteX58" fmla="*/ 247650 w 533400"/>
              <a:gd name="connsiteY58" fmla="*/ 514350 h 762000"/>
              <a:gd name="connsiteX59" fmla="*/ 247650 w 533400"/>
              <a:gd name="connsiteY59" fmla="*/ 571500 h 762000"/>
              <a:gd name="connsiteX60" fmla="*/ 247650 w 533400"/>
              <a:gd name="connsiteY60" fmla="*/ 666750 h 762000"/>
              <a:gd name="connsiteX61" fmla="*/ 95250 w 533400"/>
              <a:gd name="connsiteY61" fmla="*/ 666750 h 762000"/>
              <a:gd name="connsiteX62" fmla="*/ 95250 w 533400"/>
              <a:gd name="connsiteY62" fmla="*/ 609600 h 762000"/>
              <a:gd name="connsiteX63" fmla="*/ 247650 w 533400"/>
              <a:gd name="connsiteY63" fmla="*/ 609600 h 762000"/>
              <a:gd name="connsiteX64" fmla="*/ 247650 w 533400"/>
              <a:gd name="connsiteY64" fmla="*/ 666750 h 762000"/>
              <a:gd name="connsiteX65" fmla="*/ 95250 w 533400"/>
              <a:gd name="connsiteY65" fmla="*/ 514350 h 762000"/>
              <a:gd name="connsiteX66" fmla="*/ 152400 w 533400"/>
              <a:gd name="connsiteY66" fmla="*/ 514350 h 762000"/>
              <a:gd name="connsiteX67" fmla="*/ 152400 w 533400"/>
              <a:gd name="connsiteY67" fmla="*/ 571500 h 762000"/>
              <a:gd name="connsiteX68" fmla="*/ 95250 w 533400"/>
              <a:gd name="connsiteY68" fmla="*/ 571500 h 762000"/>
              <a:gd name="connsiteX69" fmla="*/ 95250 w 533400"/>
              <a:gd name="connsiteY69" fmla="*/ 514350 h 762000"/>
              <a:gd name="connsiteX70" fmla="*/ 95250 w 533400"/>
              <a:gd name="connsiteY70" fmla="*/ 419100 h 762000"/>
              <a:gd name="connsiteX71" fmla="*/ 152400 w 533400"/>
              <a:gd name="connsiteY71" fmla="*/ 419100 h 762000"/>
              <a:gd name="connsiteX72" fmla="*/ 152400 w 533400"/>
              <a:gd name="connsiteY72" fmla="*/ 476250 h 762000"/>
              <a:gd name="connsiteX73" fmla="*/ 95250 w 533400"/>
              <a:gd name="connsiteY73" fmla="*/ 476250 h 762000"/>
              <a:gd name="connsiteX74" fmla="*/ 95250 w 533400"/>
              <a:gd name="connsiteY74" fmla="*/ 419100 h 762000"/>
              <a:gd name="connsiteX75" fmla="*/ 95250 w 533400"/>
              <a:gd name="connsiteY75" fmla="*/ 323850 h 762000"/>
              <a:gd name="connsiteX76" fmla="*/ 152400 w 533400"/>
              <a:gd name="connsiteY76" fmla="*/ 323850 h 762000"/>
              <a:gd name="connsiteX77" fmla="*/ 152400 w 533400"/>
              <a:gd name="connsiteY77" fmla="*/ 381000 h 762000"/>
              <a:gd name="connsiteX78" fmla="*/ 95250 w 533400"/>
              <a:gd name="connsiteY78" fmla="*/ 381000 h 762000"/>
              <a:gd name="connsiteX79" fmla="*/ 95250 w 533400"/>
              <a:gd name="connsiteY79" fmla="*/ 323850 h 762000"/>
              <a:gd name="connsiteX80" fmla="*/ 495300 w 533400"/>
              <a:gd name="connsiteY80" fmla="*/ 0 h 762000"/>
              <a:gd name="connsiteX81" fmla="*/ 38100 w 533400"/>
              <a:gd name="connsiteY81" fmla="*/ 0 h 762000"/>
              <a:gd name="connsiteX82" fmla="*/ 0 w 533400"/>
              <a:gd name="connsiteY82" fmla="*/ 38100 h 762000"/>
              <a:gd name="connsiteX83" fmla="*/ 0 w 533400"/>
              <a:gd name="connsiteY83" fmla="*/ 723900 h 762000"/>
              <a:gd name="connsiteX84" fmla="*/ 38100 w 533400"/>
              <a:gd name="connsiteY84" fmla="*/ 762000 h 762000"/>
              <a:gd name="connsiteX85" fmla="*/ 495300 w 533400"/>
              <a:gd name="connsiteY85" fmla="*/ 762000 h 762000"/>
              <a:gd name="connsiteX86" fmla="*/ 533400 w 533400"/>
              <a:gd name="connsiteY86" fmla="*/ 723900 h 762000"/>
              <a:gd name="connsiteX87" fmla="*/ 533400 w 533400"/>
              <a:gd name="connsiteY87" fmla="*/ 38100 h 762000"/>
              <a:gd name="connsiteX88" fmla="*/ 495300 w 533400"/>
              <a:gd name="connsiteY88" fmla="*/ 0 h 76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</a:cxnLst>
            <a:rect l="l" t="t" r="r" b="b"/>
            <a:pathLst>
              <a:path w="533400" h="762000">
                <a:moveTo>
                  <a:pt x="438150" y="247650"/>
                </a:moveTo>
                <a:lnTo>
                  <a:pt x="95250" y="247650"/>
                </a:lnTo>
                <a:lnTo>
                  <a:pt x="95250" y="95250"/>
                </a:lnTo>
                <a:lnTo>
                  <a:pt x="438150" y="95250"/>
                </a:lnTo>
                <a:lnTo>
                  <a:pt x="438150" y="247650"/>
                </a:lnTo>
                <a:close/>
                <a:moveTo>
                  <a:pt x="438150" y="381000"/>
                </a:moveTo>
                <a:lnTo>
                  <a:pt x="381000" y="381000"/>
                </a:lnTo>
                <a:lnTo>
                  <a:pt x="381000" y="323850"/>
                </a:lnTo>
                <a:lnTo>
                  <a:pt x="438150" y="323850"/>
                </a:lnTo>
                <a:lnTo>
                  <a:pt x="438150" y="381000"/>
                </a:lnTo>
                <a:close/>
                <a:moveTo>
                  <a:pt x="438150" y="476250"/>
                </a:moveTo>
                <a:lnTo>
                  <a:pt x="381000" y="476250"/>
                </a:lnTo>
                <a:lnTo>
                  <a:pt x="381000" y="419100"/>
                </a:lnTo>
                <a:lnTo>
                  <a:pt x="438150" y="419100"/>
                </a:lnTo>
                <a:lnTo>
                  <a:pt x="438150" y="476250"/>
                </a:lnTo>
                <a:close/>
                <a:moveTo>
                  <a:pt x="438150" y="571500"/>
                </a:moveTo>
                <a:lnTo>
                  <a:pt x="381000" y="571500"/>
                </a:lnTo>
                <a:lnTo>
                  <a:pt x="381000" y="514350"/>
                </a:lnTo>
                <a:lnTo>
                  <a:pt x="438150" y="514350"/>
                </a:lnTo>
                <a:lnTo>
                  <a:pt x="438150" y="571500"/>
                </a:lnTo>
                <a:close/>
                <a:moveTo>
                  <a:pt x="438150" y="666750"/>
                </a:moveTo>
                <a:lnTo>
                  <a:pt x="381000" y="666750"/>
                </a:lnTo>
                <a:lnTo>
                  <a:pt x="381000" y="609600"/>
                </a:lnTo>
                <a:lnTo>
                  <a:pt x="438150" y="609600"/>
                </a:lnTo>
                <a:lnTo>
                  <a:pt x="438150" y="666750"/>
                </a:lnTo>
                <a:close/>
                <a:moveTo>
                  <a:pt x="342900" y="381000"/>
                </a:moveTo>
                <a:lnTo>
                  <a:pt x="285750" y="381000"/>
                </a:lnTo>
                <a:lnTo>
                  <a:pt x="285750" y="323850"/>
                </a:lnTo>
                <a:lnTo>
                  <a:pt x="342900" y="323850"/>
                </a:lnTo>
                <a:lnTo>
                  <a:pt x="342900" y="381000"/>
                </a:lnTo>
                <a:close/>
                <a:moveTo>
                  <a:pt x="342900" y="476250"/>
                </a:moveTo>
                <a:lnTo>
                  <a:pt x="285750" y="476250"/>
                </a:lnTo>
                <a:lnTo>
                  <a:pt x="285750" y="419100"/>
                </a:lnTo>
                <a:lnTo>
                  <a:pt x="342900" y="419100"/>
                </a:lnTo>
                <a:lnTo>
                  <a:pt x="342900" y="476250"/>
                </a:lnTo>
                <a:close/>
                <a:moveTo>
                  <a:pt x="342900" y="571500"/>
                </a:moveTo>
                <a:lnTo>
                  <a:pt x="285750" y="571500"/>
                </a:lnTo>
                <a:lnTo>
                  <a:pt x="285750" y="514350"/>
                </a:lnTo>
                <a:lnTo>
                  <a:pt x="342900" y="514350"/>
                </a:lnTo>
                <a:lnTo>
                  <a:pt x="342900" y="571500"/>
                </a:lnTo>
                <a:close/>
                <a:moveTo>
                  <a:pt x="342900" y="666750"/>
                </a:moveTo>
                <a:lnTo>
                  <a:pt x="285750" y="666750"/>
                </a:lnTo>
                <a:lnTo>
                  <a:pt x="285750" y="609600"/>
                </a:lnTo>
                <a:lnTo>
                  <a:pt x="342900" y="609600"/>
                </a:lnTo>
                <a:lnTo>
                  <a:pt x="342900" y="666750"/>
                </a:lnTo>
                <a:close/>
                <a:moveTo>
                  <a:pt x="247650" y="381000"/>
                </a:moveTo>
                <a:lnTo>
                  <a:pt x="190500" y="381000"/>
                </a:lnTo>
                <a:lnTo>
                  <a:pt x="190500" y="323850"/>
                </a:lnTo>
                <a:lnTo>
                  <a:pt x="247650" y="323850"/>
                </a:lnTo>
                <a:lnTo>
                  <a:pt x="247650" y="381000"/>
                </a:lnTo>
                <a:close/>
                <a:moveTo>
                  <a:pt x="247650" y="476250"/>
                </a:moveTo>
                <a:lnTo>
                  <a:pt x="190500" y="476250"/>
                </a:lnTo>
                <a:lnTo>
                  <a:pt x="190500" y="419100"/>
                </a:lnTo>
                <a:lnTo>
                  <a:pt x="247650" y="419100"/>
                </a:lnTo>
                <a:lnTo>
                  <a:pt x="247650" y="476250"/>
                </a:lnTo>
                <a:close/>
                <a:moveTo>
                  <a:pt x="247650" y="571500"/>
                </a:moveTo>
                <a:lnTo>
                  <a:pt x="190500" y="571500"/>
                </a:lnTo>
                <a:lnTo>
                  <a:pt x="190500" y="514350"/>
                </a:lnTo>
                <a:lnTo>
                  <a:pt x="247650" y="514350"/>
                </a:lnTo>
                <a:lnTo>
                  <a:pt x="247650" y="571500"/>
                </a:lnTo>
                <a:close/>
                <a:moveTo>
                  <a:pt x="247650" y="666750"/>
                </a:moveTo>
                <a:lnTo>
                  <a:pt x="95250" y="666750"/>
                </a:lnTo>
                <a:lnTo>
                  <a:pt x="95250" y="609600"/>
                </a:lnTo>
                <a:lnTo>
                  <a:pt x="247650" y="609600"/>
                </a:lnTo>
                <a:lnTo>
                  <a:pt x="247650" y="666750"/>
                </a:lnTo>
                <a:close/>
                <a:moveTo>
                  <a:pt x="95250" y="514350"/>
                </a:moveTo>
                <a:lnTo>
                  <a:pt x="152400" y="514350"/>
                </a:lnTo>
                <a:lnTo>
                  <a:pt x="152400" y="571500"/>
                </a:lnTo>
                <a:lnTo>
                  <a:pt x="95250" y="571500"/>
                </a:lnTo>
                <a:lnTo>
                  <a:pt x="95250" y="514350"/>
                </a:lnTo>
                <a:close/>
                <a:moveTo>
                  <a:pt x="95250" y="419100"/>
                </a:moveTo>
                <a:lnTo>
                  <a:pt x="152400" y="419100"/>
                </a:lnTo>
                <a:lnTo>
                  <a:pt x="152400" y="476250"/>
                </a:lnTo>
                <a:lnTo>
                  <a:pt x="95250" y="476250"/>
                </a:lnTo>
                <a:lnTo>
                  <a:pt x="95250" y="419100"/>
                </a:lnTo>
                <a:close/>
                <a:moveTo>
                  <a:pt x="95250" y="323850"/>
                </a:moveTo>
                <a:lnTo>
                  <a:pt x="152400" y="323850"/>
                </a:lnTo>
                <a:lnTo>
                  <a:pt x="152400" y="381000"/>
                </a:lnTo>
                <a:lnTo>
                  <a:pt x="95250" y="381000"/>
                </a:lnTo>
                <a:lnTo>
                  <a:pt x="95250" y="323850"/>
                </a:lnTo>
                <a:close/>
                <a:moveTo>
                  <a:pt x="495300" y="0"/>
                </a:moveTo>
                <a:lnTo>
                  <a:pt x="38100" y="0"/>
                </a:lnTo>
                <a:cubicBezTo>
                  <a:pt x="17145" y="0"/>
                  <a:pt x="0" y="17145"/>
                  <a:pt x="0" y="38100"/>
                </a:cubicBezTo>
                <a:lnTo>
                  <a:pt x="0" y="723900"/>
                </a:lnTo>
                <a:cubicBezTo>
                  <a:pt x="0" y="744855"/>
                  <a:pt x="17145" y="762000"/>
                  <a:pt x="38100" y="762000"/>
                </a:cubicBezTo>
                <a:lnTo>
                  <a:pt x="495300" y="762000"/>
                </a:lnTo>
                <a:cubicBezTo>
                  <a:pt x="516255" y="762000"/>
                  <a:pt x="533400" y="744855"/>
                  <a:pt x="533400" y="723900"/>
                </a:cubicBezTo>
                <a:lnTo>
                  <a:pt x="533400" y="38100"/>
                </a:lnTo>
                <a:cubicBezTo>
                  <a:pt x="533400" y="17145"/>
                  <a:pt x="516255" y="0"/>
                  <a:pt x="495300" y="0"/>
                </a:cubicBezTo>
                <a:close/>
              </a:path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E11CD8E-721B-42D9-A42F-62CF3F95BBF4}"/>
              </a:ext>
            </a:extLst>
          </p:cNvPr>
          <p:cNvSpPr/>
          <p:nvPr/>
        </p:nvSpPr>
        <p:spPr>
          <a:xfrm>
            <a:off x="3892550" y="5835650"/>
            <a:ext cx="1600200" cy="18288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BDA1022-7A7C-4B87-A3F6-D23C8E58B8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8159750" y="1286649"/>
            <a:ext cx="5181600" cy="49530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" name="TextBox 1">
            <a:hlinkClick r:id="rId5" action="ppaction://hlinkpres?slideindex=1&amp;slidetitle="/>
            <a:extLst>
              <a:ext uri="{FF2B5EF4-FFF2-40B4-BE49-F238E27FC236}">
                <a16:creationId xmlns:a16="http://schemas.microsoft.com/office/drawing/2014/main" id="{485F13EF-31B8-4F40-AD27-2D969A156BFE}"/>
              </a:ext>
            </a:extLst>
          </p:cNvPr>
          <p:cNvSpPr txBox="1"/>
          <p:nvPr/>
        </p:nvSpPr>
        <p:spPr>
          <a:xfrm>
            <a:off x="2901950" y="4220198"/>
            <a:ext cx="4191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CODE PDF</a:t>
            </a:r>
            <a:endParaRPr lang="en-US" sz="6600" u="sng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1548BC1-117D-4E02-8627-510AD88DE1A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rcRect/>
          <a:stretch/>
        </p:blipFill>
        <p:spPr>
          <a:xfrm>
            <a:off x="9531350" y="5143500"/>
            <a:ext cx="3962399" cy="389585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551B988-5617-4A42-8602-4F5DE356F89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12503150" y="2330450"/>
            <a:ext cx="3781425" cy="377949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graphicFrame>
        <p:nvGraphicFramePr>
          <p:cNvPr id="3" name="Object 2">
            <a:hlinkClick r:id="" action="ppaction://ole?verb=0"/>
            <a:extLst>
              <a:ext uri="{FF2B5EF4-FFF2-40B4-BE49-F238E27FC236}">
                <a16:creationId xmlns:a16="http://schemas.microsoft.com/office/drawing/2014/main" id="{9D8B662D-5623-438C-BBDC-7E9AB85534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0025239"/>
              </p:ext>
            </p:extLst>
          </p:nvPr>
        </p:nvGraphicFramePr>
        <p:xfrm>
          <a:off x="8693150" y="4752975"/>
          <a:ext cx="914400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Presentation" showAsIcon="1" r:id="rId10" imgW="914400" imgH="792417" progId="PowerPoint.Show.12">
                  <p:embed/>
                </p:oleObj>
              </mc:Choice>
              <mc:Fallback>
                <p:oleObj name="Presentation" showAsIcon="1" r:id="rId10" imgW="914400" imgH="792417" progId="PowerPoint.Show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8693150" y="4752975"/>
                        <a:ext cx="914400" cy="792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>
            <a:hlinkClick r:id="" action="ppaction://ole?verb=0"/>
            <a:extLst>
              <a:ext uri="{FF2B5EF4-FFF2-40B4-BE49-F238E27FC236}">
                <a16:creationId xmlns:a16="http://schemas.microsoft.com/office/drawing/2014/main" id="{1862A089-37BD-466A-8DDD-ECF6AB41F68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2955151"/>
              </p:ext>
            </p:extLst>
          </p:nvPr>
        </p:nvGraphicFramePr>
        <p:xfrm>
          <a:off x="3587750" y="6239649"/>
          <a:ext cx="2209800" cy="19143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Presentation" showAsIcon="1" r:id="rId12" imgW="914400" imgH="792417" progId="PowerPoint.Show.12">
                  <p:embed/>
                </p:oleObj>
              </mc:Choice>
              <mc:Fallback>
                <p:oleObj name="Presentation" showAsIcon="1" r:id="rId12" imgW="914400" imgH="792417" progId="PowerPoint.Show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587750" y="6239649"/>
                        <a:ext cx="2209800" cy="19143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435498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8049" cy="10287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568950" y="3625850"/>
            <a:ext cx="6245860" cy="1855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0" spc="-625" dirty="0"/>
              <a:t>Thanks!</a:t>
            </a:r>
            <a:endParaRPr sz="1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15D88D-778D-437F-B46D-07AA0C4AA279}"/>
              </a:ext>
            </a:extLst>
          </p:cNvPr>
          <p:cNvSpPr txBox="1"/>
          <p:nvPr/>
        </p:nvSpPr>
        <p:spPr>
          <a:xfrm>
            <a:off x="1987550" y="1416050"/>
            <a:ext cx="274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INDEX</a:t>
            </a:r>
            <a:r>
              <a:rPr 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</a:t>
            </a:r>
            <a:endParaRPr lang="en-US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415922-EE4F-4B17-B6FA-F131FD93EAD2}"/>
              </a:ext>
            </a:extLst>
          </p:cNvPr>
          <p:cNvSpPr txBox="1"/>
          <p:nvPr/>
        </p:nvSpPr>
        <p:spPr>
          <a:xfrm>
            <a:off x="1987550" y="2863850"/>
            <a:ext cx="86868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</a:t>
            </a:r>
          </a:p>
          <a:p>
            <a:pPr marL="742950" indent="-742950">
              <a:buAutoNum type="arabicPeriod"/>
            </a:pP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742950" indent="-742950">
              <a:buAutoNum type="arabicPeriod"/>
            </a:pP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HARDWARE-SOFTWARE REQUIREMENTS</a:t>
            </a:r>
          </a:p>
          <a:p>
            <a:pPr marL="742950" indent="-742950">
              <a:buAutoNum type="arabicPeriod"/>
            </a:pP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742950" indent="-742950">
              <a:buAutoNum type="arabicPeriod"/>
            </a:pP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 STATEMENT</a:t>
            </a:r>
          </a:p>
          <a:p>
            <a:pPr marL="742950" indent="-742950">
              <a:buAutoNum type="arabicPeriod"/>
            </a:pP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742950" indent="-742950">
              <a:buAutoNum type="arabicPeriod"/>
            </a:pP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FLOW-CHART</a:t>
            </a:r>
          </a:p>
          <a:p>
            <a:pPr marL="742950" indent="-742950">
              <a:buAutoNum type="arabicPeriod"/>
            </a:pP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742950" indent="-742950">
              <a:buAutoNum type="arabicPeriod"/>
            </a:pP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 &amp; CODE PDF</a:t>
            </a:r>
          </a:p>
          <a:p>
            <a:pPr marL="742950" indent="-742950">
              <a:buAutoNum type="arabicPeriod"/>
            </a:pP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1FC67FC-ACAB-487F-A41F-EFB698BFC16D}"/>
              </a:ext>
            </a:extLst>
          </p:cNvPr>
          <p:cNvCxnSpPr>
            <a:cxnSpLocks/>
          </p:cNvCxnSpPr>
          <p:nvPr/>
        </p:nvCxnSpPr>
        <p:spPr>
          <a:xfrm>
            <a:off x="11055350" y="1301173"/>
            <a:ext cx="0" cy="76586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E57CAFA-248E-4BD5-9EF6-FD938EE3FBAB}"/>
              </a:ext>
            </a:extLst>
          </p:cNvPr>
          <p:cNvSpPr/>
          <p:nvPr/>
        </p:nvSpPr>
        <p:spPr>
          <a:xfrm>
            <a:off x="11741150" y="1644650"/>
            <a:ext cx="4191000" cy="6019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560C93-5A8F-465E-AEC8-2C991B83AD1D}"/>
              </a:ext>
            </a:extLst>
          </p:cNvPr>
          <p:cNvSpPr txBox="1"/>
          <p:nvPr/>
        </p:nvSpPr>
        <p:spPr>
          <a:xfrm>
            <a:off x="12122150" y="2101850"/>
            <a:ext cx="3505200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 BY IT FY STUDENTS –</a:t>
            </a:r>
          </a:p>
          <a:p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Parth Mirajkar</a:t>
            </a:r>
          </a:p>
          <a:p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RBT23IT066</a:t>
            </a:r>
          </a:p>
          <a:p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Ritesh Patil</a:t>
            </a:r>
          </a:p>
          <a:p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RBT23IT069</a:t>
            </a:r>
          </a:p>
          <a:p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Prasad Satpute</a:t>
            </a:r>
          </a:p>
          <a:p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RBT23IT073</a:t>
            </a:r>
          </a:p>
          <a:p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Rahul Bhosale</a:t>
            </a:r>
          </a:p>
          <a:p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RBT23IT084</a:t>
            </a:r>
          </a:p>
        </p:txBody>
      </p:sp>
    </p:spTree>
    <p:extLst>
      <p:ext uri="{BB962C8B-B14F-4D97-AF65-F5344CB8AC3E}">
        <p14:creationId xmlns:p14="http://schemas.microsoft.com/office/powerpoint/2010/main" val="832945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: Top Corners One Rounded and One Snipped 27">
            <a:extLst>
              <a:ext uri="{FF2B5EF4-FFF2-40B4-BE49-F238E27FC236}">
                <a16:creationId xmlns:a16="http://schemas.microsoft.com/office/drawing/2014/main" id="{01A0B5C5-2B5D-477E-927A-0816A5BF02A4}"/>
              </a:ext>
            </a:extLst>
          </p:cNvPr>
          <p:cNvSpPr/>
          <p:nvPr/>
        </p:nvSpPr>
        <p:spPr>
          <a:xfrm>
            <a:off x="844550" y="577851"/>
            <a:ext cx="7772400" cy="7887764"/>
          </a:xfrm>
          <a:prstGeom prst="snip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0">
                <a:solidFill>
                  <a:schemeClr val="tx1"/>
                </a:solidFill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object 2"/>
          <p:cNvSpPr/>
          <p:nvPr/>
        </p:nvSpPr>
        <p:spPr>
          <a:xfrm>
            <a:off x="16387902" y="0"/>
            <a:ext cx="1900555" cy="1593215"/>
          </a:xfrm>
          <a:custGeom>
            <a:avLst/>
            <a:gdLst/>
            <a:ahLst/>
            <a:cxnLst/>
            <a:rect l="l" t="t" r="r" b="b"/>
            <a:pathLst>
              <a:path w="1900555" h="1593215">
                <a:moveTo>
                  <a:pt x="310837" y="0"/>
                </a:moveTo>
                <a:lnTo>
                  <a:pt x="0" y="0"/>
                </a:lnTo>
                <a:lnTo>
                  <a:pt x="2855" y="15843"/>
                </a:lnTo>
                <a:lnTo>
                  <a:pt x="12465" y="62572"/>
                </a:lnTo>
                <a:lnTo>
                  <a:pt x="23169" y="108865"/>
                </a:lnTo>
                <a:lnTo>
                  <a:pt x="34955" y="154709"/>
                </a:lnTo>
                <a:lnTo>
                  <a:pt x="47807" y="200092"/>
                </a:lnTo>
                <a:lnTo>
                  <a:pt x="61710" y="244998"/>
                </a:lnTo>
                <a:lnTo>
                  <a:pt x="76650" y="289416"/>
                </a:lnTo>
                <a:lnTo>
                  <a:pt x="92612" y="333331"/>
                </a:lnTo>
                <a:lnTo>
                  <a:pt x="109581" y="376730"/>
                </a:lnTo>
                <a:lnTo>
                  <a:pt x="127543" y="419601"/>
                </a:lnTo>
                <a:lnTo>
                  <a:pt x="146483" y="461928"/>
                </a:lnTo>
                <a:lnTo>
                  <a:pt x="166386" y="503700"/>
                </a:lnTo>
                <a:lnTo>
                  <a:pt x="187238" y="544903"/>
                </a:lnTo>
                <a:lnTo>
                  <a:pt x="209024" y="585523"/>
                </a:lnTo>
                <a:lnTo>
                  <a:pt x="231729" y="625546"/>
                </a:lnTo>
                <a:lnTo>
                  <a:pt x="255338" y="664961"/>
                </a:lnTo>
                <a:lnTo>
                  <a:pt x="279837" y="703752"/>
                </a:lnTo>
                <a:lnTo>
                  <a:pt x="305212" y="741907"/>
                </a:lnTo>
                <a:lnTo>
                  <a:pt x="331447" y="779413"/>
                </a:lnTo>
                <a:lnTo>
                  <a:pt x="358527" y="816256"/>
                </a:lnTo>
                <a:lnTo>
                  <a:pt x="386439" y="852422"/>
                </a:lnTo>
                <a:lnTo>
                  <a:pt x="415167" y="887899"/>
                </a:lnTo>
                <a:lnTo>
                  <a:pt x="444697" y="922672"/>
                </a:lnTo>
                <a:lnTo>
                  <a:pt x="475014" y="956730"/>
                </a:lnTo>
                <a:lnTo>
                  <a:pt x="506103" y="990057"/>
                </a:lnTo>
                <a:lnTo>
                  <a:pt x="537949" y="1022641"/>
                </a:lnTo>
                <a:lnTo>
                  <a:pt x="570539" y="1054468"/>
                </a:lnTo>
                <a:lnTo>
                  <a:pt x="603857" y="1085525"/>
                </a:lnTo>
                <a:lnTo>
                  <a:pt x="637888" y="1115799"/>
                </a:lnTo>
                <a:lnTo>
                  <a:pt x="672618" y="1145276"/>
                </a:lnTo>
                <a:lnTo>
                  <a:pt x="708033" y="1173943"/>
                </a:lnTo>
                <a:lnTo>
                  <a:pt x="744116" y="1201786"/>
                </a:lnTo>
                <a:lnTo>
                  <a:pt x="780855" y="1228792"/>
                </a:lnTo>
                <a:lnTo>
                  <a:pt x="818234" y="1254948"/>
                </a:lnTo>
                <a:lnTo>
                  <a:pt x="856238" y="1280241"/>
                </a:lnTo>
                <a:lnTo>
                  <a:pt x="894852" y="1304656"/>
                </a:lnTo>
                <a:lnTo>
                  <a:pt x="934063" y="1328181"/>
                </a:lnTo>
                <a:lnTo>
                  <a:pt x="973855" y="1350802"/>
                </a:lnTo>
                <a:lnTo>
                  <a:pt x="1014214" y="1372505"/>
                </a:lnTo>
                <a:lnTo>
                  <a:pt x="1055124" y="1393278"/>
                </a:lnTo>
                <a:lnTo>
                  <a:pt x="1096572" y="1413107"/>
                </a:lnTo>
                <a:lnTo>
                  <a:pt x="1138542" y="1431979"/>
                </a:lnTo>
                <a:lnTo>
                  <a:pt x="1181021" y="1449880"/>
                </a:lnTo>
                <a:lnTo>
                  <a:pt x="1223992" y="1466797"/>
                </a:lnTo>
                <a:lnTo>
                  <a:pt x="1267442" y="1482716"/>
                </a:lnTo>
                <a:lnTo>
                  <a:pt x="1311355" y="1497625"/>
                </a:lnTo>
                <a:lnTo>
                  <a:pt x="1355718" y="1511509"/>
                </a:lnTo>
                <a:lnTo>
                  <a:pt x="1400515" y="1524355"/>
                </a:lnTo>
                <a:lnTo>
                  <a:pt x="1445732" y="1536151"/>
                </a:lnTo>
                <a:lnTo>
                  <a:pt x="1491354" y="1546882"/>
                </a:lnTo>
                <a:lnTo>
                  <a:pt x="1537366" y="1556535"/>
                </a:lnTo>
                <a:lnTo>
                  <a:pt x="1583754" y="1565097"/>
                </a:lnTo>
                <a:lnTo>
                  <a:pt x="1630502" y="1572554"/>
                </a:lnTo>
                <a:lnTo>
                  <a:pt x="1677597" y="1578894"/>
                </a:lnTo>
                <a:lnTo>
                  <a:pt x="1725024" y="1584102"/>
                </a:lnTo>
                <a:lnTo>
                  <a:pt x="1772767" y="1588165"/>
                </a:lnTo>
                <a:lnTo>
                  <a:pt x="1820813" y="1591071"/>
                </a:lnTo>
                <a:lnTo>
                  <a:pt x="1869145" y="1592805"/>
                </a:lnTo>
                <a:lnTo>
                  <a:pt x="1900135" y="1593155"/>
                </a:lnTo>
                <a:lnTo>
                  <a:pt x="1900135" y="1288420"/>
                </a:lnTo>
                <a:lnTo>
                  <a:pt x="1868511" y="1287988"/>
                </a:lnTo>
                <a:lnTo>
                  <a:pt x="1819982" y="1285903"/>
                </a:lnTo>
                <a:lnTo>
                  <a:pt x="1771805" y="1282420"/>
                </a:lnTo>
                <a:lnTo>
                  <a:pt x="1723999" y="1277556"/>
                </a:lnTo>
                <a:lnTo>
                  <a:pt x="1676587" y="1271332"/>
                </a:lnTo>
                <a:lnTo>
                  <a:pt x="1629589" y="1263767"/>
                </a:lnTo>
                <a:lnTo>
                  <a:pt x="1583026" y="1254880"/>
                </a:lnTo>
                <a:lnTo>
                  <a:pt x="1536920" y="1244689"/>
                </a:lnTo>
                <a:lnTo>
                  <a:pt x="1491291" y="1233214"/>
                </a:lnTo>
                <a:lnTo>
                  <a:pt x="1446160" y="1220475"/>
                </a:lnTo>
                <a:lnTo>
                  <a:pt x="1401548" y="1206490"/>
                </a:lnTo>
                <a:lnTo>
                  <a:pt x="1357477" y="1191278"/>
                </a:lnTo>
                <a:lnTo>
                  <a:pt x="1313967" y="1174859"/>
                </a:lnTo>
                <a:lnTo>
                  <a:pt x="1271040" y="1157251"/>
                </a:lnTo>
                <a:lnTo>
                  <a:pt x="1228716" y="1138475"/>
                </a:lnTo>
                <a:lnTo>
                  <a:pt x="1187017" y="1118548"/>
                </a:lnTo>
                <a:lnTo>
                  <a:pt x="1145963" y="1097490"/>
                </a:lnTo>
                <a:lnTo>
                  <a:pt x="1105576" y="1075321"/>
                </a:lnTo>
                <a:lnTo>
                  <a:pt x="1065876" y="1052059"/>
                </a:lnTo>
                <a:lnTo>
                  <a:pt x="1026885" y="1027724"/>
                </a:lnTo>
                <a:lnTo>
                  <a:pt x="988623" y="1002334"/>
                </a:lnTo>
                <a:lnTo>
                  <a:pt x="951112" y="975909"/>
                </a:lnTo>
                <a:lnTo>
                  <a:pt x="914372" y="948468"/>
                </a:lnTo>
                <a:lnTo>
                  <a:pt x="878425" y="920030"/>
                </a:lnTo>
                <a:lnTo>
                  <a:pt x="843292" y="890614"/>
                </a:lnTo>
                <a:lnTo>
                  <a:pt x="808994" y="860240"/>
                </a:lnTo>
                <a:lnTo>
                  <a:pt x="775551" y="828926"/>
                </a:lnTo>
                <a:lnTo>
                  <a:pt x="742985" y="796691"/>
                </a:lnTo>
                <a:lnTo>
                  <a:pt x="711316" y="763556"/>
                </a:lnTo>
                <a:lnTo>
                  <a:pt x="680567" y="729538"/>
                </a:lnTo>
                <a:lnTo>
                  <a:pt x="650757" y="694657"/>
                </a:lnTo>
                <a:lnTo>
                  <a:pt x="621908" y="658932"/>
                </a:lnTo>
                <a:lnTo>
                  <a:pt x="594041" y="622383"/>
                </a:lnTo>
                <a:lnTo>
                  <a:pt x="567176" y="585028"/>
                </a:lnTo>
                <a:lnTo>
                  <a:pt x="541336" y="546886"/>
                </a:lnTo>
                <a:lnTo>
                  <a:pt x="516540" y="507978"/>
                </a:lnTo>
                <a:lnTo>
                  <a:pt x="492811" y="468321"/>
                </a:lnTo>
                <a:lnTo>
                  <a:pt x="470168" y="427935"/>
                </a:lnTo>
                <a:lnTo>
                  <a:pt x="448633" y="386839"/>
                </a:lnTo>
                <a:lnTo>
                  <a:pt x="428227" y="345052"/>
                </a:lnTo>
                <a:lnTo>
                  <a:pt x="408972" y="302594"/>
                </a:lnTo>
                <a:lnTo>
                  <a:pt x="390887" y="259483"/>
                </a:lnTo>
                <a:lnTo>
                  <a:pt x="373994" y="215739"/>
                </a:lnTo>
                <a:lnTo>
                  <a:pt x="358314" y="171380"/>
                </a:lnTo>
                <a:lnTo>
                  <a:pt x="343869" y="126427"/>
                </a:lnTo>
                <a:lnTo>
                  <a:pt x="330678" y="80898"/>
                </a:lnTo>
                <a:lnTo>
                  <a:pt x="318764" y="34811"/>
                </a:lnTo>
                <a:lnTo>
                  <a:pt x="310837" y="0"/>
                </a:lnTo>
                <a:close/>
              </a:path>
            </a:pathLst>
          </a:custGeom>
          <a:solidFill>
            <a:srgbClr val="82828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8037249"/>
            <a:ext cx="1919605" cy="2249805"/>
          </a:xfrm>
          <a:custGeom>
            <a:avLst/>
            <a:gdLst/>
            <a:ahLst/>
            <a:cxnLst/>
            <a:rect l="l" t="t" r="r" b="b"/>
            <a:pathLst>
              <a:path w="1919605" h="2249804">
                <a:moveTo>
                  <a:pt x="0" y="0"/>
                </a:moveTo>
                <a:lnTo>
                  <a:pt x="0" y="450349"/>
                </a:lnTo>
                <a:lnTo>
                  <a:pt x="5435" y="451632"/>
                </a:lnTo>
                <a:lnTo>
                  <a:pt x="52312" y="463938"/>
                </a:lnTo>
                <a:lnTo>
                  <a:pt x="98687" y="477350"/>
                </a:lnTo>
                <a:lnTo>
                  <a:pt x="144546" y="491851"/>
                </a:lnTo>
                <a:lnTo>
                  <a:pt x="189876" y="507427"/>
                </a:lnTo>
                <a:lnTo>
                  <a:pt x="234663" y="524061"/>
                </a:lnTo>
                <a:lnTo>
                  <a:pt x="278893" y="541738"/>
                </a:lnTo>
                <a:lnTo>
                  <a:pt x="322553" y="560441"/>
                </a:lnTo>
                <a:lnTo>
                  <a:pt x="365630" y="580155"/>
                </a:lnTo>
                <a:lnTo>
                  <a:pt x="408108" y="600864"/>
                </a:lnTo>
                <a:lnTo>
                  <a:pt x="449976" y="622553"/>
                </a:lnTo>
                <a:lnTo>
                  <a:pt x="491219" y="645204"/>
                </a:lnTo>
                <a:lnTo>
                  <a:pt x="531824" y="668803"/>
                </a:lnTo>
                <a:lnTo>
                  <a:pt x="571777" y="693334"/>
                </a:lnTo>
                <a:lnTo>
                  <a:pt x="611065" y="718780"/>
                </a:lnTo>
                <a:lnTo>
                  <a:pt x="649674" y="745127"/>
                </a:lnTo>
                <a:lnTo>
                  <a:pt x="687589" y="772357"/>
                </a:lnTo>
                <a:lnTo>
                  <a:pt x="724799" y="800456"/>
                </a:lnTo>
                <a:lnTo>
                  <a:pt x="761289" y="829407"/>
                </a:lnTo>
                <a:lnTo>
                  <a:pt x="797045" y="859195"/>
                </a:lnTo>
                <a:lnTo>
                  <a:pt x="832054" y="889804"/>
                </a:lnTo>
                <a:lnTo>
                  <a:pt x="866303" y="921217"/>
                </a:lnTo>
                <a:lnTo>
                  <a:pt x="899777" y="953420"/>
                </a:lnTo>
                <a:lnTo>
                  <a:pt x="932463" y="986396"/>
                </a:lnTo>
                <a:lnTo>
                  <a:pt x="964347" y="1020129"/>
                </a:lnTo>
                <a:lnTo>
                  <a:pt x="995417" y="1054604"/>
                </a:lnTo>
                <a:lnTo>
                  <a:pt x="1025658" y="1089805"/>
                </a:lnTo>
                <a:lnTo>
                  <a:pt x="1055056" y="1125715"/>
                </a:lnTo>
                <a:lnTo>
                  <a:pt x="1083598" y="1162320"/>
                </a:lnTo>
                <a:lnTo>
                  <a:pt x="1111271" y="1199602"/>
                </a:lnTo>
                <a:lnTo>
                  <a:pt x="1138061" y="1237547"/>
                </a:lnTo>
                <a:lnTo>
                  <a:pt x="1163954" y="1276139"/>
                </a:lnTo>
                <a:lnTo>
                  <a:pt x="1188936" y="1315361"/>
                </a:lnTo>
                <a:lnTo>
                  <a:pt x="1212995" y="1355199"/>
                </a:lnTo>
                <a:lnTo>
                  <a:pt x="1236116" y="1395635"/>
                </a:lnTo>
                <a:lnTo>
                  <a:pt x="1258285" y="1436654"/>
                </a:lnTo>
                <a:lnTo>
                  <a:pt x="1279490" y="1478241"/>
                </a:lnTo>
                <a:lnTo>
                  <a:pt x="1299717" y="1520379"/>
                </a:lnTo>
                <a:lnTo>
                  <a:pt x="1318951" y="1563053"/>
                </a:lnTo>
                <a:lnTo>
                  <a:pt x="1337180" y="1606247"/>
                </a:lnTo>
                <a:lnTo>
                  <a:pt x="1354389" y="1649945"/>
                </a:lnTo>
                <a:lnTo>
                  <a:pt x="1370566" y="1694131"/>
                </a:lnTo>
                <a:lnTo>
                  <a:pt x="1385696" y="1738789"/>
                </a:lnTo>
                <a:lnTo>
                  <a:pt x="1399766" y="1783903"/>
                </a:lnTo>
                <a:lnTo>
                  <a:pt x="1412762" y="1829459"/>
                </a:lnTo>
                <a:lnTo>
                  <a:pt x="1424671" y="1875439"/>
                </a:lnTo>
                <a:lnTo>
                  <a:pt x="1435480" y="1921828"/>
                </a:lnTo>
                <a:lnTo>
                  <a:pt x="1445173" y="1968610"/>
                </a:lnTo>
                <a:lnTo>
                  <a:pt x="1453739" y="2015769"/>
                </a:lnTo>
                <a:lnTo>
                  <a:pt x="1461163" y="2063290"/>
                </a:lnTo>
                <a:lnTo>
                  <a:pt x="1467431" y="2111157"/>
                </a:lnTo>
                <a:lnTo>
                  <a:pt x="1472531" y="2159353"/>
                </a:lnTo>
                <a:lnTo>
                  <a:pt x="1476448" y="2207863"/>
                </a:lnTo>
                <a:lnTo>
                  <a:pt x="1478783" y="2249748"/>
                </a:lnTo>
                <a:lnTo>
                  <a:pt x="1919001" y="2249748"/>
                </a:lnTo>
                <a:lnTo>
                  <a:pt x="1916589" y="2199885"/>
                </a:lnTo>
                <a:lnTo>
                  <a:pt x="1913232" y="2151326"/>
                </a:lnTo>
                <a:lnTo>
                  <a:pt x="1908907" y="2103014"/>
                </a:lnTo>
                <a:lnTo>
                  <a:pt x="1903624" y="2054962"/>
                </a:lnTo>
                <a:lnTo>
                  <a:pt x="1897392" y="2007178"/>
                </a:lnTo>
                <a:lnTo>
                  <a:pt x="1890219" y="1959673"/>
                </a:lnTo>
                <a:lnTo>
                  <a:pt x="1882116" y="1912459"/>
                </a:lnTo>
                <a:lnTo>
                  <a:pt x="1873090" y="1865544"/>
                </a:lnTo>
                <a:lnTo>
                  <a:pt x="1863150" y="1818941"/>
                </a:lnTo>
                <a:lnTo>
                  <a:pt x="1852307" y="1772659"/>
                </a:lnTo>
                <a:lnTo>
                  <a:pt x="1840568" y="1726709"/>
                </a:lnTo>
                <a:lnTo>
                  <a:pt x="1827943" y="1681101"/>
                </a:lnTo>
                <a:lnTo>
                  <a:pt x="1814441" y="1635846"/>
                </a:lnTo>
                <a:lnTo>
                  <a:pt x="1800071" y="1590954"/>
                </a:lnTo>
                <a:lnTo>
                  <a:pt x="1784841" y="1546436"/>
                </a:lnTo>
                <a:lnTo>
                  <a:pt x="1768761" y="1502302"/>
                </a:lnTo>
                <a:lnTo>
                  <a:pt x="1751840" y="1458563"/>
                </a:lnTo>
                <a:lnTo>
                  <a:pt x="1734087" y="1415229"/>
                </a:lnTo>
                <a:lnTo>
                  <a:pt x="1715511" y="1372311"/>
                </a:lnTo>
                <a:lnTo>
                  <a:pt x="1696120" y="1329819"/>
                </a:lnTo>
                <a:lnTo>
                  <a:pt x="1675924" y="1287763"/>
                </a:lnTo>
                <a:lnTo>
                  <a:pt x="1654932" y="1246155"/>
                </a:lnTo>
                <a:lnTo>
                  <a:pt x="1633153" y="1205005"/>
                </a:lnTo>
                <a:lnTo>
                  <a:pt x="1610596" y="1164322"/>
                </a:lnTo>
                <a:lnTo>
                  <a:pt x="1587270" y="1124118"/>
                </a:lnTo>
                <a:lnTo>
                  <a:pt x="1563183" y="1084403"/>
                </a:lnTo>
                <a:lnTo>
                  <a:pt x="1538346" y="1045188"/>
                </a:lnTo>
                <a:lnTo>
                  <a:pt x="1512766" y="1006483"/>
                </a:lnTo>
                <a:lnTo>
                  <a:pt x="1486453" y="968298"/>
                </a:lnTo>
                <a:lnTo>
                  <a:pt x="1459416" y="930644"/>
                </a:lnTo>
                <a:lnTo>
                  <a:pt x="1431664" y="893532"/>
                </a:lnTo>
                <a:lnTo>
                  <a:pt x="1403205" y="856971"/>
                </a:lnTo>
                <a:lnTo>
                  <a:pt x="1374050" y="820973"/>
                </a:lnTo>
                <a:lnTo>
                  <a:pt x="1344207" y="785548"/>
                </a:lnTo>
                <a:lnTo>
                  <a:pt x="1313684" y="750707"/>
                </a:lnTo>
                <a:lnTo>
                  <a:pt x="1282491" y="716459"/>
                </a:lnTo>
                <a:lnTo>
                  <a:pt x="1250638" y="682816"/>
                </a:lnTo>
                <a:lnTo>
                  <a:pt x="1218132" y="649787"/>
                </a:lnTo>
                <a:lnTo>
                  <a:pt x="1184983" y="617384"/>
                </a:lnTo>
                <a:lnTo>
                  <a:pt x="1151200" y="585617"/>
                </a:lnTo>
                <a:lnTo>
                  <a:pt x="1116792" y="554496"/>
                </a:lnTo>
                <a:lnTo>
                  <a:pt x="1081768" y="524032"/>
                </a:lnTo>
                <a:lnTo>
                  <a:pt x="1046137" y="494235"/>
                </a:lnTo>
                <a:lnTo>
                  <a:pt x="1009908" y="465116"/>
                </a:lnTo>
                <a:lnTo>
                  <a:pt x="973089" y="436685"/>
                </a:lnTo>
                <a:lnTo>
                  <a:pt x="935691" y="408953"/>
                </a:lnTo>
                <a:lnTo>
                  <a:pt x="897722" y="381930"/>
                </a:lnTo>
                <a:lnTo>
                  <a:pt x="859191" y="355627"/>
                </a:lnTo>
                <a:lnTo>
                  <a:pt x="820107" y="330053"/>
                </a:lnTo>
                <a:lnTo>
                  <a:pt x="780478" y="305221"/>
                </a:lnTo>
                <a:lnTo>
                  <a:pt x="740315" y="281140"/>
                </a:lnTo>
                <a:lnTo>
                  <a:pt x="699626" y="257820"/>
                </a:lnTo>
                <a:lnTo>
                  <a:pt x="658419" y="235272"/>
                </a:lnTo>
                <a:lnTo>
                  <a:pt x="616705" y="213507"/>
                </a:lnTo>
                <a:lnTo>
                  <a:pt x="574492" y="192535"/>
                </a:lnTo>
                <a:lnTo>
                  <a:pt x="531789" y="172367"/>
                </a:lnTo>
                <a:lnTo>
                  <a:pt x="488605" y="153013"/>
                </a:lnTo>
                <a:lnTo>
                  <a:pt x="444948" y="134483"/>
                </a:lnTo>
                <a:lnTo>
                  <a:pt x="400829" y="116788"/>
                </a:lnTo>
                <a:lnTo>
                  <a:pt x="356256" y="99938"/>
                </a:lnTo>
                <a:lnTo>
                  <a:pt x="311238" y="83945"/>
                </a:lnTo>
                <a:lnTo>
                  <a:pt x="265784" y="68818"/>
                </a:lnTo>
                <a:lnTo>
                  <a:pt x="219904" y="54568"/>
                </a:lnTo>
                <a:lnTo>
                  <a:pt x="173605" y="41205"/>
                </a:lnTo>
                <a:lnTo>
                  <a:pt x="126897" y="28741"/>
                </a:lnTo>
                <a:lnTo>
                  <a:pt x="79790" y="17184"/>
                </a:lnTo>
                <a:lnTo>
                  <a:pt x="32291" y="6547"/>
                </a:lnTo>
                <a:lnTo>
                  <a:pt x="0" y="0"/>
                </a:lnTo>
                <a:close/>
              </a:path>
            </a:pathLst>
          </a:custGeom>
          <a:solidFill>
            <a:srgbClr val="FBB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98468" y="1451394"/>
            <a:ext cx="6219824" cy="7284097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859544" y="1834083"/>
            <a:ext cx="5540375" cy="825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250" spc="-260" dirty="0"/>
              <a:t>INTRODU</a:t>
            </a:r>
            <a:r>
              <a:rPr sz="5250" spc="-290" dirty="0"/>
              <a:t>C</a:t>
            </a:r>
            <a:r>
              <a:rPr sz="5250" spc="-430" dirty="0"/>
              <a:t>TION</a:t>
            </a:r>
            <a:endParaRPr sz="5250"/>
          </a:p>
        </p:txBody>
      </p:sp>
      <p:sp>
        <p:nvSpPr>
          <p:cNvPr id="6" name="object 6"/>
          <p:cNvSpPr txBox="1"/>
          <p:nvPr/>
        </p:nvSpPr>
        <p:spPr>
          <a:xfrm>
            <a:off x="1825383" y="3269910"/>
            <a:ext cx="6617970" cy="481076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 marR="5080">
              <a:lnSpc>
                <a:spcPct val="123900"/>
              </a:lnSpc>
              <a:spcBef>
                <a:spcPts val="20"/>
              </a:spcBef>
            </a:pPr>
            <a:r>
              <a:rPr lang="en-US" sz="3150" spc="-140" dirty="0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lang="en-US" sz="3150" spc="130" dirty="0">
                <a:solidFill>
                  <a:srgbClr val="27316F"/>
                </a:solidFill>
                <a:latin typeface="Verdana"/>
                <a:cs typeface="Verdana"/>
              </a:rPr>
              <a:t>h</a:t>
            </a:r>
            <a:r>
              <a:rPr lang="en-US" sz="3150" spc="-25" dirty="0">
                <a:solidFill>
                  <a:srgbClr val="27316F"/>
                </a:solidFill>
                <a:latin typeface="Verdana"/>
                <a:cs typeface="Verdana"/>
              </a:rPr>
              <a:t>i</a:t>
            </a:r>
            <a:r>
              <a:rPr lang="en-US" sz="3150" spc="-105" dirty="0">
                <a:solidFill>
                  <a:srgbClr val="27316F"/>
                </a:solidFill>
                <a:latin typeface="Verdana"/>
                <a:cs typeface="Verdana"/>
              </a:rPr>
              <a:t>s</a:t>
            </a:r>
            <a:r>
              <a:rPr lang="en-US" sz="3150" spc="-28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lang="en-US" sz="3150" spc="165" dirty="0">
                <a:solidFill>
                  <a:srgbClr val="27316F"/>
                </a:solidFill>
                <a:latin typeface="Verdana"/>
                <a:cs typeface="Verdana"/>
              </a:rPr>
              <a:t>p</a:t>
            </a:r>
            <a:r>
              <a:rPr lang="en-US" sz="3150" spc="-130" dirty="0">
                <a:solidFill>
                  <a:srgbClr val="27316F"/>
                </a:solidFill>
                <a:latin typeface="Verdana"/>
                <a:cs typeface="Verdana"/>
              </a:rPr>
              <a:t>r</a:t>
            </a:r>
            <a:r>
              <a:rPr lang="en-US" sz="3150" spc="20" dirty="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lang="en-US" sz="3150" spc="-110" dirty="0">
                <a:solidFill>
                  <a:srgbClr val="27316F"/>
                </a:solidFill>
                <a:latin typeface="Verdana"/>
                <a:cs typeface="Verdana"/>
              </a:rPr>
              <a:t>s</a:t>
            </a:r>
            <a:r>
              <a:rPr lang="en-US" sz="3150" spc="20" dirty="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lang="en-US" sz="3150" spc="130" dirty="0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lang="en-US" sz="3150" spc="30" dirty="0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lang="en-US" sz="3150" spc="-40" dirty="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lang="en-US" sz="3150" spc="30" dirty="0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lang="en-US" sz="3150" spc="-25" dirty="0">
                <a:solidFill>
                  <a:srgbClr val="27316F"/>
                </a:solidFill>
                <a:latin typeface="Verdana"/>
                <a:cs typeface="Verdana"/>
              </a:rPr>
              <a:t>i</a:t>
            </a:r>
            <a:r>
              <a:rPr lang="en-US" sz="3150" spc="55" dirty="0">
                <a:solidFill>
                  <a:srgbClr val="27316F"/>
                </a:solidFill>
                <a:latin typeface="Verdana"/>
                <a:cs typeface="Verdana"/>
              </a:rPr>
              <a:t>o</a:t>
            </a:r>
            <a:r>
              <a:rPr lang="en-US" sz="3150" spc="135" dirty="0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lang="en-US" sz="3150" spc="-28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lang="en-US" sz="3150" spc="185" dirty="0">
                <a:solidFill>
                  <a:srgbClr val="27316F"/>
                </a:solidFill>
                <a:latin typeface="Verdana"/>
                <a:cs typeface="Verdana"/>
              </a:rPr>
              <a:t>w</a:t>
            </a:r>
            <a:r>
              <a:rPr lang="en-US" sz="3150" spc="-25" dirty="0">
                <a:solidFill>
                  <a:srgbClr val="27316F"/>
                </a:solidFill>
                <a:latin typeface="Verdana"/>
                <a:cs typeface="Verdana"/>
              </a:rPr>
              <a:t>il</a:t>
            </a:r>
            <a:r>
              <a:rPr lang="en-US" sz="3150" spc="-20" dirty="0">
                <a:solidFill>
                  <a:srgbClr val="27316F"/>
                </a:solidFill>
                <a:latin typeface="Verdana"/>
                <a:cs typeface="Verdana"/>
              </a:rPr>
              <a:t>l</a:t>
            </a:r>
            <a:r>
              <a:rPr lang="en-US" sz="3150" spc="-28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lang="en-US" sz="3150" spc="165" dirty="0">
                <a:solidFill>
                  <a:srgbClr val="27316F"/>
                </a:solidFill>
                <a:latin typeface="Verdana"/>
                <a:cs typeface="Verdana"/>
              </a:rPr>
              <a:t>d</a:t>
            </a:r>
            <a:r>
              <a:rPr lang="en-US" sz="3150" spc="-25" dirty="0">
                <a:solidFill>
                  <a:srgbClr val="27316F"/>
                </a:solidFill>
                <a:latin typeface="Verdana"/>
                <a:cs typeface="Verdana"/>
              </a:rPr>
              <a:t>i</a:t>
            </a:r>
            <a:r>
              <a:rPr lang="en-US" sz="3150" spc="-110" dirty="0">
                <a:solidFill>
                  <a:srgbClr val="27316F"/>
                </a:solidFill>
                <a:latin typeface="Verdana"/>
                <a:cs typeface="Verdana"/>
              </a:rPr>
              <a:t>s</a:t>
            </a:r>
            <a:r>
              <a:rPr lang="en-US" sz="3150" spc="125" dirty="0">
                <a:solidFill>
                  <a:srgbClr val="27316F"/>
                </a:solidFill>
                <a:latin typeface="Verdana"/>
                <a:cs typeface="Verdana"/>
              </a:rPr>
              <a:t>c</a:t>
            </a:r>
            <a:r>
              <a:rPr lang="en-US" sz="3150" spc="114" dirty="0">
                <a:solidFill>
                  <a:srgbClr val="27316F"/>
                </a:solidFill>
                <a:latin typeface="Verdana"/>
                <a:cs typeface="Verdana"/>
              </a:rPr>
              <a:t>u</a:t>
            </a:r>
            <a:r>
              <a:rPr lang="en-US" sz="3150" spc="-110" dirty="0">
                <a:solidFill>
                  <a:srgbClr val="27316F"/>
                </a:solidFill>
                <a:latin typeface="Verdana"/>
                <a:cs typeface="Verdana"/>
              </a:rPr>
              <a:t>s</a:t>
            </a:r>
            <a:r>
              <a:rPr lang="en-US" sz="3150" spc="-105" dirty="0">
                <a:solidFill>
                  <a:srgbClr val="27316F"/>
                </a:solidFill>
                <a:latin typeface="Verdana"/>
                <a:cs typeface="Verdana"/>
              </a:rPr>
              <a:t>s</a:t>
            </a:r>
            <a:r>
              <a:rPr lang="en-US" sz="3150" spc="-28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lang="en-US" sz="3150" spc="30" dirty="0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lang="en-US" sz="3150" spc="130" dirty="0">
                <a:solidFill>
                  <a:srgbClr val="27316F"/>
                </a:solidFill>
                <a:latin typeface="Verdana"/>
                <a:cs typeface="Verdana"/>
              </a:rPr>
              <a:t>h</a:t>
            </a:r>
            <a:r>
              <a:rPr lang="en-US" sz="3150" spc="15" dirty="0">
                <a:solidFill>
                  <a:srgbClr val="27316F"/>
                </a:solidFill>
                <a:latin typeface="Verdana"/>
                <a:cs typeface="Verdana"/>
              </a:rPr>
              <a:t>e  </a:t>
            </a:r>
            <a:r>
              <a:rPr lang="en-US" sz="3150" b="1" spc="-135" dirty="0">
                <a:solidFill>
                  <a:srgbClr val="27316F"/>
                </a:solidFill>
                <a:latin typeface="Verdana"/>
                <a:cs typeface="Verdana"/>
              </a:rPr>
              <a:t>i</a:t>
            </a:r>
            <a:r>
              <a:rPr lang="en-US" sz="3150" b="1" spc="-35" dirty="0">
                <a:solidFill>
                  <a:srgbClr val="27316F"/>
                </a:solidFill>
                <a:latin typeface="Verdana"/>
                <a:cs typeface="Verdana"/>
              </a:rPr>
              <a:t>mp</a:t>
            </a:r>
            <a:r>
              <a:rPr lang="en-US" sz="3150" b="1" spc="-135" dirty="0">
                <a:solidFill>
                  <a:srgbClr val="27316F"/>
                </a:solidFill>
                <a:latin typeface="Verdana"/>
                <a:cs typeface="Verdana"/>
              </a:rPr>
              <a:t>l</a:t>
            </a:r>
            <a:r>
              <a:rPr lang="en-US" sz="3150" b="1" spc="-110" dirty="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lang="en-US" sz="3150" b="1" spc="-20" dirty="0">
                <a:solidFill>
                  <a:srgbClr val="27316F"/>
                </a:solidFill>
                <a:latin typeface="Verdana"/>
                <a:cs typeface="Verdana"/>
              </a:rPr>
              <a:t>m</a:t>
            </a:r>
            <a:r>
              <a:rPr lang="en-US" sz="3150" b="1" spc="-110" dirty="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lang="en-US" sz="3150" b="1" spc="-75" dirty="0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lang="en-US" sz="3150" b="1" spc="-70" dirty="0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lang="en-US" sz="3150" b="1" spc="-170" dirty="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lang="en-US" sz="3150" b="1" spc="-70" dirty="0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lang="en-US" sz="3150" b="1" spc="-135" dirty="0">
                <a:solidFill>
                  <a:srgbClr val="27316F"/>
                </a:solidFill>
                <a:latin typeface="Verdana"/>
                <a:cs typeface="Verdana"/>
              </a:rPr>
              <a:t>i</a:t>
            </a:r>
            <a:r>
              <a:rPr lang="en-US" sz="3150" b="1" spc="-105" dirty="0">
                <a:solidFill>
                  <a:srgbClr val="27316F"/>
                </a:solidFill>
                <a:latin typeface="Verdana"/>
                <a:cs typeface="Verdana"/>
              </a:rPr>
              <a:t>o</a:t>
            </a:r>
            <a:r>
              <a:rPr lang="en-US" sz="3150" b="1" spc="-70" dirty="0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lang="en-US" sz="3150" b="1" spc="-254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lang="en-US" sz="3150" spc="55" dirty="0">
                <a:solidFill>
                  <a:srgbClr val="27316F"/>
                </a:solidFill>
                <a:latin typeface="Verdana"/>
                <a:cs typeface="Verdana"/>
              </a:rPr>
              <a:t>o</a:t>
            </a:r>
            <a:r>
              <a:rPr lang="en-US" sz="3150" spc="-40" dirty="0">
                <a:solidFill>
                  <a:srgbClr val="27316F"/>
                </a:solidFill>
                <a:latin typeface="Verdana"/>
                <a:cs typeface="Verdana"/>
              </a:rPr>
              <a:t>f</a:t>
            </a:r>
            <a:r>
              <a:rPr lang="en-US" sz="3150" spc="-28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lang="en-US" sz="3150" spc="-35" dirty="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lang="en-US" sz="3150" spc="-28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lang="en-US" sz="3250" i="1" spc="-165" dirty="0">
                <a:solidFill>
                  <a:srgbClr val="27316F"/>
                </a:solidFill>
                <a:latin typeface="Verdana"/>
                <a:cs typeface="Verdana"/>
              </a:rPr>
              <a:t>s</a:t>
            </a:r>
            <a:r>
              <a:rPr lang="en-US" sz="3250" i="1" spc="45" dirty="0">
                <a:solidFill>
                  <a:srgbClr val="27316F"/>
                </a:solidFill>
                <a:latin typeface="Verdana"/>
                <a:cs typeface="Verdana"/>
              </a:rPr>
              <a:t>c</a:t>
            </a:r>
            <a:r>
              <a:rPr lang="en-US" sz="3250" i="1" spc="-50" dirty="0">
                <a:solidFill>
                  <a:srgbClr val="27316F"/>
                </a:solidFill>
                <a:latin typeface="Verdana"/>
                <a:cs typeface="Verdana"/>
              </a:rPr>
              <a:t>i</a:t>
            </a:r>
            <a:r>
              <a:rPr lang="en-US" sz="3250" i="1" spc="-40" dirty="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lang="en-US" sz="3250" i="1" spc="65" dirty="0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lang="en-US" sz="3250" i="1" spc="-10" dirty="0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lang="en-US" sz="3250" i="1" spc="-50" dirty="0">
                <a:solidFill>
                  <a:srgbClr val="27316F"/>
                </a:solidFill>
                <a:latin typeface="Verdana"/>
                <a:cs typeface="Verdana"/>
              </a:rPr>
              <a:t>i</a:t>
            </a:r>
            <a:r>
              <a:rPr lang="en-US" sz="3250" i="1" spc="-120" dirty="0">
                <a:solidFill>
                  <a:srgbClr val="27316F"/>
                </a:solidFill>
                <a:latin typeface="Verdana"/>
                <a:cs typeface="Verdana"/>
              </a:rPr>
              <a:t>ﬁ</a:t>
            </a:r>
            <a:r>
              <a:rPr lang="en-US" sz="3250" i="1" spc="60" dirty="0">
                <a:solidFill>
                  <a:srgbClr val="27316F"/>
                </a:solidFill>
                <a:latin typeface="Verdana"/>
                <a:cs typeface="Verdana"/>
              </a:rPr>
              <a:t>c  </a:t>
            </a:r>
            <a:r>
              <a:rPr lang="en-US" sz="3250" i="1" spc="70" dirty="0">
                <a:solidFill>
                  <a:srgbClr val="27316F"/>
                </a:solidFill>
                <a:latin typeface="Verdana"/>
                <a:cs typeface="Verdana"/>
              </a:rPr>
              <a:t>c</a:t>
            </a:r>
            <a:r>
              <a:rPr lang="en-US" sz="3250" i="1" spc="-100" dirty="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lang="en-US" sz="3250" i="1" spc="-50" dirty="0">
                <a:solidFill>
                  <a:srgbClr val="27316F"/>
                </a:solidFill>
                <a:latin typeface="Verdana"/>
                <a:cs typeface="Verdana"/>
              </a:rPr>
              <a:t>l</a:t>
            </a:r>
            <a:r>
              <a:rPr lang="en-US" sz="3250" i="1" spc="70" dirty="0">
                <a:solidFill>
                  <a:srgbClr val="27316F"/>
                </a:solidFill>
                <a:latin typeface="Verdana"/>
                <a:cs typeface="Verdana"/>
              </a:rPr>
              <a:t>c</a:t>
            </a:r>
            <a:r>
              <a:rPr lang="en-US" sz="3250" i="1" spc="50" dirty="0">
                <a:solidFill>
                  <a:srgbClr val="27316F"/>
                </a:solidFill>
                <a:latin typeface="Verdana"/>
                <a:cs typeface="Verdana"/>
              </a:rPr>
              <a:t>u</a:t>
            </a:r>
            <a:r>
              <a:rPr lang="en-US" sz="3250" i="1" spc="-50" dirty="0">
                <a:solidFill>
                  <a:srgbClr val="27316F"/>
                </a:solidFill>
                <a:latin typeface="Verdana"/>
                <a:cs typeface="Verdana"/>
              </a:rPr>
              <a:t>l</a:t>
            </a:r>
            <a:r>
              <a:rPr lang="en-US" sz="3250" i="1" spc="-100" dirty="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lang="en-US" sz="3250" i="1" spc="-65" dirty="0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lang="en-US" sz="3250" i="1" spc="-5" dirty="0">
                <a:solidFill>
                  <a:srgbClr val="27316F"/>
                </a:solidFill>
                <a:latin typeface="Verdana"/>
                <a:cs typeface="Verdana"/>
              </a:rPr>
              <a:t>o</a:t>
            </a:r>
            <a:r>
              <a:rPr lang="en-US" sz="3250" i="1" spc="-125" dirty="0">
                <a:solidFill>
                  <a:srgbClr val="27316F"/>
                </a:solidFill>
                <a:latin typeface="Verdana"/>
                <a:cs typeface="Verdana"/>
              </a:rPr>
              <a:t>r</a:t>
            </a:r>
            <a:r>
              <a:rPr lang="en-US" sz="3250" i="1" spc="-320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lang="en-US" sz="3150" spc="-25" dirty="0">
                <a:solidFill>
                  <a:srgbClr val="27316F"/>
                </a:solidFill>
                <a:latin typeface="Verdana"/>
                <a:cs typeface="Verdana"/>
              </a:rPr>
              <a:t>i</a:t>
            </a:r>
            <a:r>
              <a:rPr lang="en-US" sz="3150" spc="135" dirty="0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lang="en-US" sz="3150" spc="-28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lang="en-US" sz="3150" spc="60" dirty="0">
                <a:solidFill>
                  <a:srgbClr val="27316F"/>
                </a:solidFill>
                <a:latin typeface="Verdana"/>
                <a:cs typeface="Verdana"/>
              </a:rPr>
              <a:t>C</a:t>
            </a:r>
            <a:r>
              <a:rPr lang="en-US" sz="3150" spc="-775" dirty="0">
                <a:solidFill>
                  <a:srgbClr val="27316F"/>
                </a:solidFill>
                <a:latin typeface="Verdana"/>
                <a:cs typeface="Verdana"/>
              </a:rPr>
              <a:t>+</a:t>
            </a:r>
            <a:r>
              <a:rPr lang="en-US" sz="3150" spc="-770" dirty="0">
                <a:solidFill>
                  <a:srgbClr val="27316F"/>
                </a:solidFill>
                <a:latin typeface="Verdana"/>
                <a:cs typeface="Verdana"/>
              </a:rPr>
              <a:t>+</a:t>
            </a:r>
            <a:r>
              <a:rPr lang="en-US" sz="3150" spc="-28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lang="en-US" sz="3150" spc="114" dirty="0">
                <a:solidFill>
                  <a:srgbClr val="27316F"/>
                </a:solidFill>
                <a:latin typeface="Verdana"/>
                <a:cs typeface="Verdana"/>
              </a:rPr>
              <a:t>u</a:t>
            </a:r>
            <a:r>
              <a:rPr lang="en-US" sz="3150" spc="-110" dirty="0">
                <a:solidFill>
                  <a:srgbClr val="27316F"/>
                </a:solidFill>
                <a:latin typeface="Verdana"/>
                <a:cs typeface="Verdana"/>
              </a:rPr>
              <a:t>s</a:t>
            </a:r>
            <a:r>
              <a:rPr lang="en-US" sz="3150" spc="-25" dirty="0">
                <a:solidFill>
                  <a:srgbClr val="27316F"/>
                </a:solidFill>
                <a:latin typeface="Verdana"/>
                <a:cs typeface="Verdana"/>
              </a:rPr>
              <a:t>i</a:t>
            </a:r>
            <a:r>
              <a:rPr lang="en-US" sz="3150" spc="130" dirty="0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lang="en-US" sz="3150" spc="195" dirty="0">
                <a:solidFill>
                  <a:srgbClr val="27316F"/>
                </a:solidFill>
                <a:latin typeface="Verdana"/>
                <a:cs typeface="Verdana"/>
              </a:rPr>
              <a:t>g</a:t>
            </a:r>
            <a:r>
              <a:rPr lang="en-US" sz="3150" spc="-28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lang="en-US" sz="3150" b="1" spc="-105" dirty="0">
                <a:solidFill>
                  <a:srgbClr val="27316F"/>
                </a:solidFill>
                <a:latin typeface="Verdana"/>
                <a:cs typeface="Verdana"/>
              </a:rPr>
              <a:t>o</a:t>
            </a:r>
            <a:r>
              <a:rPr lang="en-US" sz="3150" b="1" spc="-35" dirty="0">
                <a:solidFill>
                  <a:srgbClr val="27316F"/>
                </a:solidFill>
                <a:latin typeface="Verdana"/>
                <a:cs typeface="Verdana"/>
              </a:rPr>
              <a:t>b</a:t>
            </a:r>
            <a:r>
              <a:rPr lang="en-US" sz="3150" b="1" spc="-310" dirty="0">
                <a:solidFill>
                  <a:srgbClr val="27316F"/>
                </a:solidFill>
                <a:latin typeface="Verdana"/>
                <a:cs typeface="Verdana"/>
              </a:rPr>
              <a:t>j</a:t>
            </a:r>
            <a:r>
              <a:rPr lang="en-US" sz="3150" b="1" spc="-110" dirty="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lang="en-US" sz="3150" b="1" spc="30" dirty="0">
                <a:solidFill>
                  <a:srgbClr val="27316F"/>
                </a:solidFill>
                <a:latin typeface="Verdana"/>
                <a:cs typeface="Verdana"/>
              </a:rPr>
              <a:t>c</a:t>
            </a:r>
            <a:r>
              <a:rPr lang="en-US" sz="3150" b="1" spc="-100" dirty="0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lang="en-US" sz="3150" b="1" spc="-240" dirty="0">
                <a:solidFill>
                  <a:srgbClr val="27316F"/>
                </a:solidFill>
                <a:latin typeface="Verdana"/>
                <a:cs typeface="Verdana"/>
              </a:rPr>
              <a:t>-  </a:t>
            </a:r>
            <a:r>
              <a:rPr lang="en-US" sz="3150" b="1" spc="-105" dirty="0">
                <a:solidFill>
                  <a:srgbClr val="27316F"/>
                </a:solidFill>
                <a:latin typeface="Verdana"/>
                <a:cs typeface="Verdana"/>
              </a:rPr>
              <a:t>o</a:t>
            </a:r>
            <a:r>
              <a:rPr lang="en-US" sz="3150" b="1" spc="-225" dirty="0">
                <a:solidFill>
                  <a:srgbClr val="27316F"/>
                </a:solidFill>
                <a:latin typeface="Verdana"/>
                <a:cs typeface="Verdana"/>
              </a:rPr>
              <a:t>r</a:t>
            </a:r>
            <a:r>
              <a:rPr lang="en-US" sz="3150" b="1" spc="-135" dirty="0">
                <a:solidFill>
                  <a:srgbClr val="27316F"/>
                </a:solidFill>
                <a:latin typeface="Verdana"/>
                <a:cs typeface="Verdana"/>
              </a:rPr>
              <a:t>i</a:t>
            </a:r>
            <a:r>
              <a:rPr lang="en-US" sz="3150" b="1" spc="-110" dirty="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lang="en-US" sz="3150" b="1" spc="-75" dirty="0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lang="en-US" sz="3150" b="1" spc="-120" dirty="0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lang="en-US" sz="3150" b="1" spc="-110" dirty="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lang="en-US" sz="3150" b="1" spc="-25" dirty="0">
                <a:solidFill>
                  <a:srgbClr val="27316F"/>
                </a:solidFill>
                <a:latin typeface="Verdana"/>
                <a:cs typeface="Verdana"/>
              </a:rPr>
              <a:t>d</a:t>
            </a:r>
            <a:r>
              <a:rPr lang="en-US" sz="3150" b="1" spc="-190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lang="en-US" sz="3150" b="1" spc="-35" dirty="0">
                <a:solidFill>
                  <a:srgbClr val="27316F"/>
                </a:solidFill>
                <a:latin typeface="Verdana"/>
                <a:cs typeface="Verdana"/>
              </a:rPr>
              <a:t>p</a:t>
            </a:r>
            <a:r>
              <a:rPr lang="en-US" sz="3150" b="1" spc="-240" dirty="0">
                <a:solidFill>
                  <a:srgbClr val="27316F"/>
                </a:solidFill>
                <a:latin typeface="Verdana"/>
                <a:cs typeface="Verdana"/>
              </a:rPr>
              <a:t>r</a:t>
            </a:r>
            <a:r>
              <a:rPr lang="en-US" sz="3150" b="1" spc="-105" dirty="0">
                <a:solidFill>
                  <a:srgbClr val="27316F"/>
                </a:solidFill>
                <a:latin typeface="Verdana"/>
                <a:cs typeface="Verdana"/>
              </a:rPr>
              <a:t>o</a:t>
            </a:r>
            <a:r>
              <a:rPr lang="en-US" sz="3150" b="1" spc="-5" dirty="0">
                <a:solidFill>
                  <a:srgbClr val="27316F"/>
                </a:solidFill>
                <a:latin typeface="Verdana"/>
                <a:cs typeface="Verdana"/>
              </a:rPr>
              <a:t>g</a:t>
            </a:r>
            <a:r>
              <a:rPr lang="en-US" sz="3150" b="1" spc="-335" dirty="0">
                <a:solidFill>
                  <a:srgbClr val="27316F"/>
                </a:solidFill>
                <a:latin typeface="Verdana"/>
                <a:cs typeface="Verdana"/>
              </a:rPr>
              <a:t>r</a:t>
            </a:r>
            <a:r>
              <a:rPr lang="en-US" sz="3150" b="1" spc="-170" dirty="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lang="en-US" sz="3150" b="1" spc="-35" dirty="0">
                <a:solidFill>
                  <a:srgbClr val="27316F"/>
                </a:solidFill>
                <a:latin typeface="Verdana"/>
                <a:cs typeface="Verdana"/>
              </a:rPr>
              <a:t>mm</a:t>
            </a:r>
            <a:r>
              <a:rPr lang="en-US" sz="3150" b="1" spc="-135" dirty="0">
                <a:solidFill>
                  <a:srgbClr val="27316F"/>
                </a:solidFill>
                <a:latin typeface="Verdana"/>
                <a:cs typeface="Verdana"/>
              </a:rPr>
              <a:t>i</a:t>
            </a:r>
            <a:r>
              <a:rPr lang="en-US" sz="3150" b="1" spc="-60" dirty="0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lang="en-US" sz="3150" b="1" dirty="0">
                <a:solidFill>
                  <a:srgbClr val="27316F"/>
                </a:solidFill>
                <a:latin typeface="Verdana"/>
                <a:cs typeface="Verdana"/>
              </a:rPr>
              <a:t>g</a:t>
            </a:r>
            <a:r>
              <a:rPr lang="en-US" sz="3150" spc="-480" dirty="0">
                <a:solidFill>
                  <a:srgbClr val="27316F"/>
                </a:solidFill>
                <a:latin typeface="Verdana"/>
                <a:cs typeface="Verdana"/>
              </a:rPr>
              <a:t>.</a:t>
            </a:r>
            <a:r>
              <a:rPr lang="en-US" sz="3150" spc="-28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lang="en-US" sz="3150" spc="210" dirty="0">
                <a:solidFill>
                  <a:srgbClr val="27316F"/>
                </a:solidFill>
                <a:latin typeface="Verdana"/>
                <a:cs typeface="Verdana"/>
              </a:rPr>
              <a:t>W</a:t>
            </a:r>
            <a:r>
              <a:rPr lang="en-US" sz="3150" spc="25" dirty="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lang="en-US" sz="3150" spc="-28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lang="en-US" sz="3150" spc="185" dirty="0">
                <a:solidFill>
                  <a:srgbClr val="27316F"/>
                </a:solidFill>
                <a:latin typeface="Verdana"/>
                <a:cs typeface="Verdana"/>
              </a:rPr>
              <a:t>w</a:t>
            </a:r>
            <a:r>
              <a:rPr lang="en-US" sz="3150" spc="-25" dirty="0">
                <a:solidFill>
                  <a:srgbClr val="27316F"/>
                </a:solidFill>
                <a:latin typeface="Verdana"/>
                <a:cs typeface="Verdana"/>
              </a:rPr>
              <a:t>ill  e</a:t>
            </a:r>
            <a:r>
              <a:rPr lang="en-US" sz="3150" spc="-190" dirty="0">
                <a:solidFill>
                  <a:srgbClr val="27316F"/>
                </a:solidFill>
                <a:latin typeface="Verdana"/>
                <a:cs typeface="Verdana"/>
              </a:rPr>
              <a:t>x</a:t>
            </a:r>
            <a:r>
              <a:rPr lang="en-US" sz="3150" spc="165" dirty="0">
                <a:solidFill>
                  <a:srgbClr val="27316F"/>
                </a:solidFill>
                <a:latin typeface="Verdana"/>
                <a:cs typeface="Verdana"/>
              </a:rPr>
              <a:t>p</a:t>
            </a:r>
            <a:r>
              <a:rPr lang="en-US" sz="3150" spc="-25" dirty="0">
                <a:solidFill>
                  <a:srgbClr val="27316F"/>
                </a:solidFill>
                <a:latin typeface="Verdana"/>
                <a:cs typeface="Verdana"/>
              </a:rPr>
              <a:t>l</a:t>
            </a:r>
            <a:r>
              <a:rPr lang="en-US" sz="3150" spc="55" dirty="0">
                <a:solidFill>
                  <a:srgbClr val="27316F"/>
                </a:solidFill>
                <a:latin typeface="Verdana"/>
                <a:cs typeface="Verdana"/>
              </a:rPr>
              <a:t>o</a:t>
            </a:r>
            <a:r>
              <a:rPr lang="en-US" sz="3150" spc="-130" dirty="0">
                <a:solidFill>
                  <a:srgbClr val="27316F"/>
                </a:solidFill>
                <a:latin typeface="Verdana"/>
                <a:cs typeface="Verdana"/>
              </a:rPr>
              <a:t>r</a:t>
            </a:r>
            <a:r>
              <a:rPr lang="en-US" sz="3150" spc="25" dirty="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lang="en-US" sz="3150" spc="-28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lang="en-US" sz="3150" spc="30" dirty="0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lang="en-US" sz="3150" spc="130" dirty="0">
                <a:solidFill>
                  <a:srgbClr val="27316F"/>
                </a:solidFill>
                <a:latin typeface="Verdana"/>
                <a:cs typeface="Verdana"/>
              </a:rPr>
              <a:t>h</a:t>
            </a:r>
            <a:r>
              <a:rPr lang="en-US" sz="3150" spc="25" dirty="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lang="en-US" sz="3150" spc="-28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lang="en-US" sz="3150" spc="-45" dirty="0">
                <a:solidFill>
                  <a:srgbClr val="27316F"/>
                </a:solidFill>
                <a:latin typeface="Verdana"/>
                <a:cs typeface="Verdana"/>
              </a:rPr>
              <a:t>k</a:t>
            </a:r>
            <a:r>
              <a:rPr lang="en-US" sz="3150" spc="-10" dirty="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lang="en-US" sz="3150" spc="-160" dirty="0">
                <a:solidFill>
                  <a:srgbClr val="27316F"/>
                </a:solidFill>
                <a:latin typeface="Verdana"/>
                <a:cs typeface="Verdana"/>
              </a:rPr>
              <a:t>y</a:t>
            </a:r>
            <a:r>
              <a:rPr lang="en-US" sz="3150" spc="-28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lang="en-US" sz="3150" spc="-70" dirty="0">
                <a:solidFill>
                  <a:srgbClr val="27316F"/>
                </a:solidFill>
                <a:latin typeface="Verdana"/>
                <a:cs typeface="Verdana"/>
              </a:rPr>
              <a:t>f</a:t>
            </a:r>
            <a:r>
              <a:rPr lang="en-US" sz="3150" spc="-25" dirty="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lang="en-US" sz="3150" spc="-40" dirty="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lang="en-US" sz="3150" spc="30" dirty="0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lang="en-US" sz="3150" spc="114" dirty="0">
                <a:solidFill>
                  <a:srgbClr val="27316F"/>
                </a:solidFill>
                <a:latin typeface="Verdana"/>
                <a:cs typeface="Verdana"/>
              </a:rPr>
              <a:t>u</a:t>
            </a:r>
            <a:r>
              <a:rPr lang="en-US" sz="3150" spc="-130" dirty="0">
                <a:solidFill>
                  <a:srgbClr val="27316F"/>
                </a:solidFill>
                <a:latin typeface="Verdana"/>
                <a:cs typeface="Verdana"/>
              </a:rPr>
              <a:t>r</a:t>
            </a:r>
            <a:r>
              <a:rPr lang="en-US" sz="3150" spc="20" dirty="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lang="en-US" sz="3150" spc="-105" dirty="0">
                <a:solidFill>
                  <a:srgbClr val="27316F"/>
                </a:solidFill>
                <a:latin typeface="Verdana"/>
                <a:cs typeface="Verdana"/>
              </a:rPr>
              <a:t>s</a:t>
            </a:r>
            <a:r>
              <a:rPr lang="en-US" sz="3150" spc="-28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lang="en-US" sz="3150" spc="-40" dirty="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lang="en-US" sz="3150" spc="130" dirty="0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lang="en-US" sz="3150" spc="120" dirty="0">
                <a:solidFill>
                  <a:srgbClr val="27316F"/>
                </a:solidFill>
                <a:latin typeface="Verdana"/>
                <a:cs typeface="Verdana"/>
              </a:rPr>
              <a:t>d  </a:t>
            </a:r>
            <a:r>
              <a:rPr lang="en-US" sz="3150" spc="165" dirty="0">
                <a:solidFill>
                  <a:srgbClr val="27316F"/>
                </a:solidFill>
                <a:latin typeface="Verdana"/>
                <a:cs typeface="Verdana"/>
              </a:rPr>
              <a:t>d</a:t>
            </a:r>
            <a:r>
              <a:rPr lang="en-US" sz="3150" spc="20" dirty="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lang="en-US" sz="3150" spc="-110" dirty="0">
                <a:solidFill>
                  <a:srgbClr val="27316F"/>
                </a:solidFill>
                <a:latin typeface="Verdana"/>
                <a:cs typeface="Verdana"/>
              </a:rPr>
              <a:t>s</a:t>
            </a:r>
            <a:r>
              <a:rPr lang="en-US" sz="3150" spc="-25" dirty="0">
                <a:solidFill>
                  <a:srgbClr val="27316F"/>
                </a:solidFill>
                <a:latin typeface="Verdana"/>
                <a:cs typeface="Verdana"/>
              </a:rPr>
              <a:t>i</a:t>
            </a:r>
            <a:r>
              <a:rPr lang="en-US" sz="3150" spc="190" dirty="0">
                <a:solidFill>
                  <a:srgbClr val="27316F"/>
                </a:solidFill>
                <a:latin typeface="Verdana"/>
                <a:cs typeface="Verdana"/>
              </a:rPr>
              <a:t>g</a:t>
            </a:r>
            <a:r>
              <a:rPr lang="en-US" sz="3150" spc="135" dirty="0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lang="en-US" sz="3150" spc="-28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lang="en-US" sz="3150" spc="165" dirty="0">
                <a:solidFill>
                  <a:srgbClr val="27316F"/>
                </a:solidFill>
                <a:latin typeface="Verdana"/>
                <a:cs typeface="Verdana"/>
              </a:rPr>
              <a:t>p</a:t>
            </a:r>
            <a:r>
              <a:rPr lang="en-US" sz="3150" spc="-114" dirty="0">
                <a:solidFill>
                  <a:srgbClr val="27316F"/>
                </a:solidFill>
                <a:latin typeface="Verdana"/>
                <a:cs typeface="Verdana"/>
              </a:rPr>
              <a:t>r</a:t>
            </a:r>
            <a:r>
              <a:rPr lang="en-US" sz="3150" spc="-25" dirty="0">
                <a:solidFill>
                  <a:srgbClr val="27316F"/>
                </a:solidFill>
                <a:latin typeface="Verdana"/>
                <a:cs typeface="Verdana"/>
              </a:rPr>
              <a:t>i</a:t>
            </a:r>
            <a:r>
              <a:rPr lang="en-US" sz="3150" spc="130" dirty="0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lang="en-US" sz="3150" spc="100" dirty="0">
                <a:solidFill>
                  <a:srgbClr val="27316F"/>
                </a:solidFill>
                <a:latin typeface="Verdana"/>
                <a:cs typeface="Verdana"/>
              </a:rPr>
              <a:t>c</a:t>
            </a:r>
            <a:r>
              <a:rPr lang="en-US" sz="3150" spc="-25" dirty="0">
                <a:solidFill>
                  <a:srgbClr val="27316F"/>
                </a:solidFill>
                <a:latin typeface="Verdana"/>
                <a:cs typeface="Verdana"/>
              </a:rPr>
              <a:t>i</a:t>
            </a:r>
            <a:r>
              <a:rPr lang="en-US" sz="3150" spc="165" dirty="0">
                <a:solidFill>
                  <a:srgbClr val="27316F"/>
                </a:solidFill>
                <a:latin typeface="Verdana"/>
                <a:cs typeface="Verdana"/>
              </a:rPr>
              <a:t>p</a:t>
            </a:r>
            <a:r>
              <a:rPr lang="en-US" sz="3150" spc="-25" dirty="0">
                <a:solidFill>
                  <a:srgbClr val="27316F"/>
                </a:solidFill>
                <a:latin typeface="Verdana"/>
                <a:cs typeface="Verdana"/>
              </a:rPr>
              <a:t>l</a:t>
            </a:r>
            <a:r>
              <a:rPr lang="en-US" sz="3150" spc="20" dirty="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lang="en-US" sz="3150" spc="-105" dirty="0">
                <a:solidFill>
                  <a:srgbClr val="27316F"/>
                </a:solidFill>
                <a:latin typeface="Verdana"/>
                <a:cs typeface="Verdana"/>
              </a:rPr>
              <a:t>s</a:t>
            </a:r>
            <a:r>
              <a:rPr lang="en-US" sz="3150" spc="-28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lang="en-US" sz="3150" spc="-70" dirty="0">
                <a:solidFill>
                  <a:srgbClr val="27316F"/>
                </a:solidFill>
                <a:latin typeface="Verdana"/>
                <a:cs typeface="Verdana"/>
              </a:rPr>
              <a:t>f</a:t>
            </a:r>
            <a:r>
              <a:rPr lang="en-US" sz="3150" spc="55" dirty="0">
                <a:solidFill>
                  <a:srgbClr val="27316F"/>
                </a:solidFill>
                <a:latin typeface="Verdana"/>
                <a:cs typeface="Verdana"/>
              </a:rPr>
              <a:t>o</a:t>
            </a:r>
            <a:r>
              <a:rPr lang="en-US" sz="3150" spc="-85" dirty="0">
                <a:solidFill>
                  <a:srgbClr val="27316F"/>
                </a:solidFill>
                <a:latin typeface="Verdana"/>
                <a:cs typeface="Verdana"/>
              </a:rPr>
              <a:t>r</a:t>
            </a:r>
            <a:r>
              <a:rPr lang="en-US" sz="3150" spc="-28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lang="en-US" sz="3150" spc="125" dirty="0">
                <a:solidFill>
                  <a:srgbClr val="27316F"/>
                </a:solidFill>
                <a:latin typeface="Verdana"/>
                <a:cs typeface="Verdana"/>
              </a:rPr>
              <a:t>c</a:t>
            </a:r>
            <a:r>
              <a:rPr lang="en-US" sz="3150" spc="-130" dirty="0">
                <a:solidFill>
                  <a:srgbClr val="27316F"/>
                </a:solidFill>
                <a:latin typeface="Verdana"/>
                <a:cs typeface="Verdana"/>
              </a:rPr>
              <a:t>r</a:t>
            </a:r>
            <a:r>
              <a:rPr lang="en-US" sz="3150" spc="-25" dirty="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lang="en-US" sz="3150" spc="-40" dirty="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lang="en-US" sz="3150" spc="30" dirty="0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lang="en-US" sz="3150" spc="-25" dirty="0">
                <a:solidFill>
                  <a:srgbClr val="27316F"/>
                </a:solidFill>
                <a:latin typeface="Verdana"/>
                <a:cs typeface="Verdana"/>
              </a:rPr>
              <a:t>i</a:t>
            </a:r>
            <a:r>
              <a:rPr lang="en-US" sz="3150" spc="130" dirty="0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lang="en-US" sz="3150" spc="195" dirty="0">
                <a:solidFill>
                  <a:srgbClr val="27316F"/>
                </a:solidFill>
                <a:latin typeface="Verdana"/>
                <a:cs typeface="Verdana"/>
              </a:rPr>
              <a:t>g</a:t>
            </a:r>
            <a:r>
              <a:rPr lang="en-US" sz="3150" spc="-28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lang="en-US" sz="3150" spc="-25" dirty="0">
                <a:solidFill>
                  <a:srgbClr val="27316F"/>
                </a:solidFill>
                <a:latin typeface="Verdana"/>
                <a:cs typeface="Verdana"/>
              </a:rPr>
              <a:t>a  </a:t>
            </a:r>
            <a:r>
              <a:rPr lang="en-US" sz="3150" spc="-130" dirty="0">
                <a:solidFill>
                  <a:srgbClr val="27316F"/>
                </a:solidFill>
                <a:latin typeface="Verdana"/>
                <a:cs typeface="Verdana"/>
              </a:rPr>
              <a:t>r</a:t>
            </a:r>
            <a:r>
              <a:rPr lang="en-US" sz="3150" spc="55" dirty="0">
                <a:solidFill>
                  <a:srgbClr val="27316F"/>
                </a:solidFill>
                <a:latin typeface="Verdana"/>
                <a:cs typeface="Verdana"/>
              </a:rPr>
              <a:t>o</a:t>
            </a:r>
            <a:r>
              <a:rPr lang="en-US" sz="3150" spc="165" dirty="0">
                <a:solidFill>
                  <a:srgbClr val="27316F"/>
                </a:solidFill>
                <a:latin typeface="Verdana"/>
                <a:cs typeface="Verdana"/>
              </a:rPr>
              <a:t>b</a:t>
            </a:r>
            <a:r>
              <a:rPr lang="en-US" sz="3150" spc="114" dirty="0">
                <a:solidFill>
                  <a:srgbClr val="27316F"/>
                </a:solidFill>
                <a:latin typeface="Verdana"/>
                <a:cs typeface="Verdana"/>
              </a:rPr>
              <a:t>u</a:t>
            </a:r>
            <a:r>
              <a:rPr lang="en-US" sz="3150" spc="-110" dirty="0">
                <a:solidFill>
                  <a:srgbClr val="27316F"/>
                </a:solidFill>
                <a:latin typeface="Verdana"/>
                <a:cs typeface="Verdana"/>
              </a:rPr>
              <a:t>s</a:t>
            </a:r>
            <a:r>
              <a:rPr lang="en-US" sz="3150" spc="35" dirty="0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lang="en-US" sz="3150" spc="-28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lang="en-US" sz="3150" spc="-40" dirty="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lang="en-US" sz="3150" spc="130" dirty="0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lang="en-US" sz="3150" spc="170" dirty="0">
                <a:solidFill>
                  <a:srgbClr val="27316F"/>
                </a:solidFill>
                <a:latin typeface="Verdana"/>
                <a:cs typeface="Verdana"/>
              </a:rPr>
              <a:t>d</a:t>
            </a:r>
            <a:r>
              <a:rPr lang="en-US" sz="3150" spc="-28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lang="en-US" sz="3150" spc="20" dirty="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lang="en-US" sz="3150" spc="-45" dirty="0">
                <a:solidFill>
                  <a:srgbClr val="27316F"/>
                </a:solidFill>
                <a:latin typeface="Verdana"/>
                <a:cs typeface="Verdana"/>
              </a:rPr>
              <a:t>f</a:t>
            </a:r>
            <a:r>
              <a:rPr lang="en-US" sz="3150" spc="-60" dirty="0">
                <a:solidFill>
                  <a:srgbClr val="27316F"/>
                </a:solidFill>
                <a:latin typeface="Verdana"/>
                <a:cs typeface="Verdana"/>
              </a:rPr>
              <a:t>ﬁ</a:t>
            </a:r>
            <a:r>
              <a:rPr lang="en-US" sz="3150" spc="100" dirty="0">
                <a:solidFill>
                  <a:srgbClr val="27316F"/>
                </a:solidFill>
                <a:latin typeface="Verdana"/>
                <a:cs typeface="Verdana"/>
              </a:rPr>
              <a:t>c</a:t>
            </a:r>
            <a:r>
              <a:rPr lang="en-US" sz="3150" spc="-25" dirty="0">
                <a:solidFill>
                  <a:srgbClr val="27316F"/>
                </a:solidFill>
                <a:latin typeface="Verdana"/>
                <a:cs typeface="Verdana"/>
              </a:rPr>
              <a:t>i</a:t>
            </a:r>
            <a:r>
              <a:rPr lang="en-US" sz="3150" spc="20" dirty="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lang="en-US" sz="3150" spc="130" dirty="0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lang="en-US" sz="3150" spc="35" dirty="0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lang="en-US" sz="3150" spc="-28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lang="en-US" sz="3150" spc="125" dirty="0">
                <a:solidFill>
                  <a:srgbClr val="27316F"/>
                </a:solidFill>
                <a:latin typeface="Verdana"/>
                <a:cs typeface="Verdana"/>
              </a:rPr>
              <a:t>c</a:t>
            </a:r>
            <a:r>
              <a:rPr lang="en-US" sz="3150" spc="-40" dirty="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lang="en-US" sz="3150" spc="-25" dirty="0">
                <a:solidFill>
                  <a:srgbClr val="27316F"/>
                </a:solidFill>
                <a:latin typeface="Verdana"/>
                <a:cs typeface="Verdana"/>
              </a:rPr>
              <a:t>l</a:t>
            </a:r>
            <a:r>
              <a:rPr lang="en-US" sz="3150" spc="125" dirty="0">
                <a:solidFill>
                  <a:srgbClr val="27316F"/>
                </a:solidFill>
                <a:latin typeface="Verdana"/>
                <a:cs typeface="Verdana"/>
              </a:rPr>
              <a:t>c</a:t>
            </a:r>
            <a:r>
              <a:rPr lang="en-US" sz="3150" spc="114" dirty="0">
                <a:solidFill>
                  <a:srgbClr val="27316F"/>
                </a:solidFill>
                <a:latin typeface="Verdana"/>
                <a:cs typeface="Verdana"/>
              </a:rPr>
              <a:t>u</a:t>
            </a:r>
            <a:r>
              <a:rPr lang="en-US" sz="3150" spc="-25" dirty="0">
                <a:solidFill>
                  <a:srgbClr val="27316F"/>
                </a:solidFill>
                <a:latin typeface="Verdana"/>
                <a:cs typeface="Verdana"/>
              </a:rPr>
              <a:t>l</a:t>
            </a:r>
            <a:r>
              <a:rPr lang="en-US" sz="3150" spc="-40" dirty="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lang="en-US" sz="3150" spc="-25" dirty="0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lang="en-US" sz="3150" spc="55" dirty="0">
                <a:solidFill>
                  <a:srgbClr val="27316F"/>
                </a:solidFill>
                <a:latin typeface="Verdana"/>
                <a:cs typeface="Verdana"/>
              </a:rPr>
              <a:t>o</a:t>
            </a:r>
            <a:r>
              <a:rPr lang="en-US" sz="3150" spc="-75" dirty="0">
                <a:solidFill>
                  <a:srgbClr val="27316F"/>
                </a:solidFill>
                <a:latin typeface="Verdana"/>
                <a:cs typeface="Verdana"/>
              </a:rPr>
              <a:t>r  </a:t>
            </a:r>
            <a:r>
              <a:rPr lang="en-US" sz="3150" spc="5" dirty="0">
                <a:solidFill>
                  <a:srgbClr val="27316F"/>
                </a:solidFill>
                <a:latin typeface="Verdana"/>
                <a:cs typeface="Verdana"/>
              </a:rPr>
              <a:t>application.</a:t>
            </a:r>
            <a:endParaRPr sz="3150" dirty="0">
              <a:latin typeface="Verdana"/>
              <a:cs typeface="Verdana"/>
            </a:endParaRP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E1EE8F72-97A1-457F-9BC1-605A1F0CF1BE}"/>
              </a:ext>
            </a:extLst>
          </p:cNvPr>
          <p:cNvCxnSpPr>
            <a:cxnSpLocks/>
          </p:cNvCxnSpPr>
          <p:nvPr/>
        </p:nvCxnSpPr>
        <p:spPr>
          <a:xfrm rot="10800000" flipV="1">
            <a:off x="2139950" y="577850"/>
            <a:ext cx="14020800" cy="8270456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870B0F9-FDE1-4289-92A6-FC1DA9CFC08D}"/>
              </a:ext>
            </a:extLst>
          </p:cNvPr>
          <p:cNvCxnSpPr/>
          <p:nvPr/>
        </p:nvCxnSpPr>
        <p:spPr>
          <a:xfrm flipH="1">
            <a:off x="1919605" y="9493250"/>
            <a:ext cx="1500314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FAB4B98-B227-4CBC-A601-B138AFE11ADC}"/>
              </a:ext>
            </a:extLst>
          </p:cNvPr>
          <p:cNvCxnSpPr>
            <a:cxnSpLocks/>
          </p:cNvCxnSpPr>
          <p:nvPr/>
        </p:nvCxnSpPr>
        <p:spPr>
          <a:xfrm>
            <a:off x="17227550" y="1593215"/>
            <a:ext cx="0" cy="714227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object 2">
            <a:extLst>
              <a:ext uri="{FF2B5EF4-FFF2-40B4-BE49-F238E27FC236}">
                <a16:creationId xmlns:a16="http://schemas.microsoft.com/office/drawing/2014/main" id="{B43A4FAA-387C-43FE-A5E0-6D683267DF5E}"/>
              </a:ext>
            </a:extLst>
          </p:cNvPr>
          <p:cNvSpPr/>
          <p:nvPr/>
        </p:nvSpPr>
        <p:spPr>
          <a:xfrm rot="5400000">
            <a:off x="17061025" y="9101274"/>
            <a:ext cx="1341067" cy="1113797"/>
          </a:xfrm>
          <a:custGeom>
            <a:avLst/>
            <a:gdLst/>
            <a:ahLst/>
            <a:cxnLst/>
            <a:rect l="l" t="t" r="r" b="b"/>
            <a:pathLst>
              <a:path w="1900555" h="1593215">
                <a:moveTo>
                  <a:pt x="310837" y="0"/>
                </a:moveTo>
                <a:lnTo>
                  <a:pt x="0" y="0"/>
                </a:lnTo>
                <a:lnTo>
                  <a:pt x="2855" y="15843"/>
                </a:lnTo>
                <a:lnTo>
                  <a:pt x="12465" y="62572"/>
                </a:lnTo>
                <a:lnTo>
                  <a:pt x="23169" y="108865"/>
                </a:lnTo>
                <a:lnTo>
                  <a:pt x="34955" y="154709"/>
                </a:lnTo>
                <a:lnTo>
                  <a:pt x="47807" y="200092"/>
                </a:lnTo>
                <a:lnTo>
                  <a:pt x="61710" y="244998"/>
                </a:lnTo>
                <a:lnTo>
                  <a:pt x="76650" y="289416"/>
                </a:lnTo>
                <a:lnTo>
                  <a:pt x="92612" y="333331"/>
                </a:lnTo>
                <a:lnTo>
                  <a:pt x="109581" y="376730"/>
                </a:lnTo>
                <a:lnTo>
                  <a:pt x="127543" y="419601"/>
                </a:lnTo>
                <a:lnTo>
                  <a:pt x="146483" y="461928"/>
                </a:lnTo>
                <a:lnTo>
                  <a:pt x="166386" y="503700"/>
                </a:lnTo>
                <a:lnTo>
                  <a:pt x="187238" y="544903"/>
                </a:lnTo>
                <a:lnTo>
                  <a:pt x="209024" y="585523"/>
                </a:lnTo>
                <a:lnTo>
                  <a:pt x="231729" y="625546"/>
                </a:lnTo>
                <a:lnTo>
                  <a:pt x="255338" y="664961"/>
                </a:lnTo>
                <a:lnTo>
                  <a:pt x="279837" y="703752"/>
                </a:lnTo>
                <a:lnTo>
                  <a:pt x="305212" y="741907"/>
                </a:lnTo>
                <a:lnTo>
                  <a:pt x="331447" y="779413"/>
                </a:lnTo>
                <a:lnTo>
                  <a:pt x="358527" y="816256"/>
                </a:lnTo>
                <a:lnTo>
                  <a:pt x="386439" y="852422"/>
                </a:lnTo>
                <a:lnTo>
                  <a:pt x="415167" y="887899"/>
                </a:lnTo>
                <a:lnTo>
                  <a:pt x="444697" y="922672"/>
                </a:lnTo>
                <a:lnTo>
                  <a:pt x="475014" y="956730"/>
                </a:lnTo>
                <a:lnTo>
                  <a:pt x="506103" y="990057"/>
                </a:lnTo>
                <a:lnTo>
                  <a:pt x="537949" y="1022641"/>
                </a:lnTo>
                <a:lnTo>
                  <a:pt x="570539" y="1054468"/>
                </a:lnTo>
                <a:lnTo>
                  <a:pt x="603857" y="1085525"/>
                </a:lnTo>
                <a:lnTo>
                  <a:pt x="637888" y="1115799"/>
                </a:lnTo>
                <a:lnTo>
                  <a:pt x="672618" y="1145276"/>
                </a:lnTo>
                <a:lnTo>
                  <a:pt x="708033" y="1173943"/>
                </a:lnTo>
                <a:lnTo>
                  <a:pt x="744116" y="1201786"/>
                </a:lnTo>
                <a:lnTo>
                  <a:pt x="780855" y="1228792"/>
                </a:lnTo>
                <a:lnTo>
                  <a:pt x="818234" y="1254948"/>
                </a:lnTo>
                <a:lnTo>
                  <a:pt x="856238" y="1280241"/>
                </a:lnTo>
                <a:lnTo>
                  <a:pt x="894852" y="1304656"/>
                </a:lnTo>
                <a:lnTo>
                  <a:pt x="934063" y="1328181"/>
                </a:lnTo>
                <a:lnTo>
                  <a:pt x="973855" y="1350802"/>
                </a:lnTo>
                <a:lnTo>
                  <a:pt x="1014214" y="1372505"/>
                </a:lnTo>
                <a:lnTo>
                  <a:pt x="1055124" y="1393278"/>
                </a:lnTo>
                <a:lnTo>
                  <a:pt x="1096572" y="1413107"/>
                </a:lnTo>
                <a:lnTo>
                  <a:pt x="1138542" y="1431979"/>
                </a:lnTo>
                <a:lnTo>
                  <a:pt x="1181021" y="1449880"/>
                </a:lnTo>
                <a:lnTo>
                  <a:pt x="1223992" y="1466797"/>
                </a:lnTo>
                <a:lnTo>
                  <a:pt x="1267442" y="1482716"/>
                </a:lnTo>
                <a:lnTo>
                  <a:pt x="1311355" y="1497625"/>
                </a:lnTo>
                <a:lnTo>
                  <a:pt x="1355718" y="1511509"/>
                </a:lnTo>
                <a:lnTo>
                  <a:pt x="1400515" y="1524355"/>
                </a:lnTo>
                <a:lnTo>
                  <a:pt x="1445732" y="1536151"/>
                </a:lnTo>
                <a:lnTo>
                  <a:pt x="1491354" y="1546882"/>
                </a:lnTo>
                <a:lnTo>
                  <a:pt x="1537366" y="1556535"/>
                </a:lnTo>
                <a:lnTo>
                  <a:pt x="1583754" y="1565097"/>
                </a:lnTo>
                <a:lnTo>
                  <a:pt x="1630502" y="1572554"/>
                </a:lnTo>
                <a:lnTo>
                  <a:pt x="1677597" y="1578894"/>
                </a:lnTo>
                <a:lnTo>
                  <a:pt x="1725024" y="1584102"/>
                </a:lnTo>
                <a:lnTo>
                  <a:pt x="1772767" y="1588165"/>
                </a:lnTo>
                <a:lnTo>
                  <a:pt x="1820813" y="1591071"/>
                </a:lnTo>
                <a:lnTo>
                  <a:pt x="1869145" y="1592805"/>
                </a:lnTo>
                <a:lnTo>
                  <a:pt x="1900135" y="1593155"/>
                </a:lnTo>
                <a:lnTo>
                  <a:pt x="1900135" y="1288420"/>
                </a:lnTo>
                <a:lnTo>
                  <a:pt x="1868511" y="1287988"/>
                </a:lnTo>
                <a:lnTo>
                  <a:pt x="1819982" y="1285903"/>
                </a:lnTo>
                <a:lnTo>
                  <a:pt x="1771805" y="1282420"/>
                </a:lnTo>
                <a:lnTo>
                  <a:pt x="1723999" y="1277556"/>
                </a:lnTo>
                <a:lnTo>
                  <a:pt x="1676587" y="1271332"/>
                </a:lnTo>
                <a:lnTo>
                  <a:pt x="1629589" y="1263767"/>
                </a:lnTo>
                <a:lnTo>
                  <a:pt x="1583026" y="1254880"/>
                </a:lnTo>
                <a:lnTo>
                  <a:pt x="1536920" y="1244689"/>
                </a:lnTo>
                <a:lnTo>
                  <a:pt x="1491291" y="1233214"/>
                </a:lnTo>
                <a:lnTo>
                  <a:pt x="1446160" y="1220475"/>
                </a:lnTo>
                <a:lnTo>
                  <a:pt x="1401548" y="1206490"/>
                </a:lnTo>
                <a:lnTo>
                  <a:pt x="1357477" y="1191278"/>
                </a:lnTo>
                <a:lnTo>
                  <a:pt x="1313967" y="1174859"/>
                </a:lnTo>
                <a:lnTo>
                  <a:pt x="1271040" y="1157251"/>
                </a:lnTo>
                <a:lnTo>
                  <a:pt x="1228716" y="1138475"/>
                </a:lnTo>
                <a:lnTo>
                  <a:pt x="1187017" y="1118548"/>
                </a:lnTo>
                <a:lnTo>
                  <a:pt x="1145963" y="1097490"/>
                </a:lnTo>
                <a:lnTo>
                  <a:pt x="1105576" y="1075321"/>
                </a:lnTo>
                <a:lnTo>
                  <a:pt x="1065876" y="1052059"/>
                </a:lnTo>
                <a:lnTo>
                  <a:pt x="1026885" y="1027724"/>
                </a:lnTo>
                <a:lnTo>
                  <a:pt x="988623" y="1002334"/>
                </a:lnTo>
                <a:lnTo>
                  <a:pt x="951112" y="975909"/>
                </a:lnTo>
                <a:lnTo>
                  <a:pt x="914372" y="948468"/>
                </a:lnTo>
                <a:lnTo>
                  <a:pt x="878425" y="920030"/>
                </a:lnTo>
                <a:lnTo>
                  <a:pt x="843292" y="890614"/>
                </a:lnTo>
                <a:lnTo>
                  <a:pt x="808994" y="860240"/>
                </a:lnTo>
                <a:lnTo>
                  <a:pt x="775551" y="828926"/>
                </a:lnTo>
                <a:lnTo>
                  <a:pt x="742985" y="796691"/>
                </a:lnTo>
                <a:lnTo>
                  <a:pt x="711316" y="763556"/>
                </a:lnTo>
                <a:lnTo>
                  <a:pt x="680567" y="729538"/>
                </a:lnTo>
                <a:lnTo>
                  <a:pt x="650757" y="694657"/>
                </a:lnTo>
                <a:lnTo>
                  <a:pt x="621908" y="658932"/>
                </a:lnTo>
                <a:lnTo>
                  <a:pt x="594041" y="622383"/>
                </a:lnTo>
                <a:lnTo>
                  <a:pt x="567176" y="585028"/>
                </a:lnTo>
                <a:lnTo>
                  <a:pt x="541336" y="546886"/>
                </a:lnTo>
                <a:lnTo>
                  <a:pt x="516540" y="507978"/>
                </a:lnTo>
                <a:lnTo>
                  <a:pt x="492811" y="468321"/>
                </a:lnTo>
                <a:lnTo>
                  <a:pt x="470168" y="427935"/>
                </a:lnTo>
                <a:lnTo>
                  <a:pt x="448633" y="386839"/>
                </a:lnTo>
                <a:lnTo>
                  <a:pt x="428227" y="345052"/>
                </a:lnTo>
                <a:lnTo>
                  <a:pt x="408972" y="302594"/>
                </a:lnTo>
                <a:lnTo>
                  <a:pt x="390887" y="259483"/>
                </a:lnTo>
                <a:lnTo>
                  <a:pt x="373994" y="215739"/>
                </a:lnTo>
                <a:lnTo>
                  <a:pt x="358314" y="171380"/>
                </a:lnTo>
                <a:lnTo>
                  <a:pt x="343869" y="126427"/>
                </a:lnTo>
                <a:lnTo>
                  <a:pt x="330678" y="80898"/>
                </a:lnTo>
                <a:lnTo>
                  <a:pt x="318764" y="34811"/>
                </a:lnTo>
                <a:lnTo>
                  <a:pt x="310837" y="0"/>
                </a:lnTo>
                <a:close/>
              </a:path>
            </a:pathLst>
          </a:custGeom>
          <a:solidFill>
            <a:srgbClr val="828284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0D3F65A-6599-47CB-A7AC-7B28F3299712}"/>
              </a:ext>
            </a:extLst>
          </p:cNvPr>
          <p:cNvSpPr/>
          <p:nvPr/>
        </p:nvSpPr>
        <p:spPr>
          <a:xfrm>
            <a:off x="2070558" y="1473507"/>
            <a:ext cx="6241592" cy="74101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object 2"/>
          <p:cNvGrpSpPr/>
          <p:nvPr/>
        </p:nvGrpSpPr>
        <p:grpSpPr>
          <a:xfrm>
            <a:off x="0" y="0"/>
            <a:ext cx="8022010" cy="8512021"/>
            <a:chOff x="0" y="0"/>
            <a:chExt cx="8022010" cy="8512021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95405" y="1787678"/>
              <a:ext cx="5726605" cy="6724343"/>
            </a:xfrm>
            <a:prstGeom prst="rect">
              <a:avLst/>
            </a:prstGeom>
          </p:spPr>
        </p:pic>
        <p:sp>
          <p:nvSpPr>
            <p:cNvPr id="3" name="object 3"/>
            <p:cNvSpPr/>
            <p:nvPr/>
          </p:nvSpPr>
          <p:spPr>
            <a:xfrm>
              <a:off x="0" y="0"/>
              <a:ext cx="2414905" cy="2363470"/>
            </a:xfrm>
            <a:custGeom>
              <a:avLst/>
              <a:gdLst/>
              <a:ahLst/>
              <a:cxnLst/>
              <a:rect l="l" t="t" r="r" b="b"/>
              <a:pathLst>
                <a:path w="2414905" h="2363470">
                  <a:moveTo>
                    <a:pt x="0" y="1939299"/>
                  </a:moveTo>
                  <a:lnTo>
                    <a:pt x="0" y="2362847"/>
                  </a:lnTo>
                  <a:lnTo>
                    <a:pt x="120296" y="2362847"/>
                  </a:lnTo>
                  <a:lnTo>
                    <a:pt x="191911" y="2359116"/>
                  </a:lnTo>
                  <a:lnTo>
                    <a:pt x="242022" y="2355128"/>
                  </a:lnTo>
                  <a:lnTo>
                    <a:pt x="291961" y="2350094"/>
                  </a:lnTo>
                  <a:lnTo>
                    <a:pt x="341712" y="2344020"/>
                  </a:lnTo>
                  <a:lnTo>
                    <a:pt x="391261" y="2336912"/>
                  </a:lnTo>
                  <a:lnTo>
                    <a:pt x="440592" y="2328777"/>
                  </a:lnTo>
                  <a:lnTo>
                    <a:pt x="489689" y="2319620"/>
                  </a:lnTo>
                  <a:lnTo>
                    <a:pt x="538538" y="2309448"/>
                  </a:lnTo>
                  <a:lnTo>
                    <a:pt x="587123" y="2298266"/>
                  </a:lnTo>
                  <a:lnTo>
                    <a:pt x="635429" y="2286082"/>
                  </a:lnTo>
                  <a:lnTo>
                    <a:pt x="683441" y="2272901"/>
                  </a:lnTo>
                  <a:lnTo>
                    <a:pt x="731143" y="2258729"/>
                  </a:lnTo>
                  <a:lnTo>
                    <a:pt x="778520" y="2243573"/>
                  </a:lnTo>
                  <a:lnTo>
                    <a:pt x="825557" y="2227438"/>
                  </a:lnTo>
                  <a:lnTo>
                    <a:pt x="872238" y="2210331"/>
                  </a:lnTo>
                  <a:lnTo>
                    <a:pt x="918548" y="2192258"/>
                  </a:lnTo>
                  <a:lnTo>
                    <a:pt x="964472" y="2173226"/>
                  </a:lnTo>
                  <a:lnTo>
                    <a:pt x="1009995" y="2153239"/>
                  </a:lnTo>
                  <a:lnTo>
                    <a:pt x="1055101" y="2132305"/>
                  </a:lnTo>
                  <a:lnTo>
                    <a:pt x="1099775" y="2110429"/>
                  </a:lnTo>
                  <a:lnTo>
                    <a:pt x="1144002" y="2087618"/>
                  </a:lnTo>
                  <a:lnTo>
                    <a:pt x="1187766" y="2063878"/>
                  </a:lnTo>
                  <a:lnTo>
                    <a:pt x="1231053" y="2039215"/>
                  </a:lnTo>
                  <a:lnTo>
                    <a:pt x="1273846" y="2013635"/>
                  </a:lnTo>
                  <a:lnTo>
                    <a:pt x="1316131" y="1987144"/>
                  </a:lnTo>
                  <a:lnTo>
                    <a:pt x="1357892" y="1959749"/>
                  </a:lnTo>
                  <a:lnTo>
                    <a:pt x="1387478" y="1939442"/>
                  </a:lnTo>
                  <a:lnTo>
                    <a:pt x="46137" y="1939442"/>
                  </a:lnTo>
                  <a:lnTo>
                    <a:pt x="0" y="1939299"/>
                  </a:lnTo>
                  <a:close/>
                </a:path>
                <a:path w="2414905" h="2363470">
                  <a:moveTo>
                    <a:pt x="2414850" y="0"/>
                  </a:moveTo>
                  <a:lnTo>
                    <a:pt x="1989571" y="0"/>
                  </a:lnTo>
                  <a:lnTo>
                    <a:pt x="1989477" y="14559"/>
                  </a:lnTo>
                  <a:lnTo>
                    <a:pt x="1987918" y="63838"/>
                  </a:lnTo>
                  <a:lnTo>
                    <a:pt x="1985130" y="112952"/>
                  </a:lnTo>
                  <a:lnTo>
                    <a:pt x="1981121" y="161880"/>
                  </a:lnTo>
                  <a:lnTo>
                    <a:pt x="1975900" y="210601"/>
                  </a:lnTo>
                  <a:lnTo>
                    <a:pt x="1969475" y="259095"/>
                  </a:lnTo>
                  <a:lnTo>
                    <a:pt x="1961856" y="307341"/>
                  </a:lnTo>
                  <a:lnTo>
                    <a:pt x="1953051" y="355317"/>
                  </a:lnTo>
                  <a:lnTo>
                    <a:pt x="1943068" y="403002"/>
                  </a:lnTo>
                  <a:lnTo>
                    <a:pt x="1931916" y="450376"/>
                  </a:lnTo>
                  <a:lnTo>
                    <a:pt x="1919605" y="497417"/>
                  </a:lnTo>
                  <a:lnTo>
                    <a:pt x="1906141" y="544106"/>
                  </a:lnTo>
                  <a:lnTo>
                    <a:pt x="1891535" y="590419"/>
                  </a:lnTo>
                  <a:lnTo>
                    <a:pt x="1875795" y="636338"/>
                  </a:lnTo>
                  <a:lnTo>
                    <a:pt x="1858930" y="681840"/>
                  </a:lnTo>
                  <a:lnTo>
                    <a:pt x="1840947" y="726905"/>
                  </a:lnTo>
                  <a:lnTo>
                    <a:pt x="1821856" y="771512"/>
                  </a:lnTo>
                  <a:lnTo>
                    <a:pt x="1801666" y="815640"/>
                  </a:lnTo>
                  <a:lnTo>
                    <a:pt x="1780385" y="859268"/>
                  </a:lnTo>
                  <a:lnTo>
                    <a:pt x="1758022" y="902375"/>
                  </a:lnTo>
                  <a:lnTo>
                    <a:pt x="1734585" y="944939"/>
                  </a:lnTo>
                  <a:lnTo>
                    <a:pt x="1710084" y="986941"/>
                  </a:lnTo>
                  <a:lnTo>
                    <a:pt x="1684526" y="1028359"/>
                  </a:lnTo>
                  <a:lnTo>
                    <a:pt x="1657920" y="1069172"/>
                  </a:lnTo>
                  <a:lnTo>
                    <a:pt x="1630276" y="1109359"/>
                  </a:lnTo>
                  <a:lnTo>
                    <a:pt x="1601601" y="1148899"/>
                  </a:lnTo>
                  <a:lnTo>
                    <a:pt x="1571905" y="1187771"/>
                  </a:lnTo>
                  <a:lnTo>
                    <a:pt x="1541196" y="1225955"/>
                  </a:lnTo>
                  <a:lnTo>
                    <a:pt x="1509483" y="1263429"/>
                  </a:lnTo>
                  <a:lnTo>
                    <a:pt x="1476774" y="1300172"/>
                  </a:lnTo>
                  <a:lnTo>
                    <a:pt x="1443078" y="1336164"/>
                  </a:lnTo>
                  <a:lnTo>
                    <a:pt x="1408404" y="1371383"/>
                  </a:lnTo>
                  <a:lnTo>
                    <a:pt x="1372856" y="1405719"/>
                  </a:lnTo>
                  <a:lnTo>
                    <a:pt x="1336545" y="1439069"/>
                  </a:lnTo>
                  <a:lnTo>
                    <a:pt x="1299492" y="1471425"/>
                  </a:lnTo>
                  <a:lnTo>
                    <a:pt x="1261718" y="1502779"/>
                  </a:lnTo>
                  <a:lnTo>
                    <a:pt x="1223244" y="1533121"/>
                  </a:lnTo>
                  <a:lnTo>
                    <a:pt x="1184091" y="1562444"/>
                  </a:lnTo>
                  <a:lnTo>
                    <a:pt x="1144280" y="1590740"/>
                  </a:lnTo>
                  <a:lnTo>
                    <a:pt x="1103832" y="1617999"/>
                  </a:lnTo>
                  <a:lnTo>
                    <a:pt x="1062768" y="1644213"/>
                  </a:lnTo>
                  <a:lnTo>
                    <a:pt x="1021109" y="1669373"/>
                  </a:lnTo>
                  <a:lnTo>
                    <a:pt x="978877" y="1693472"/>
                  </a:lnTo>
                  <a:lnTo>
                    <a:pt x="936092" y="1716501"/>
                  </a:lnTo>
                  <a:lnTo>
                    <a:pt x="892775" y="1738451"/>
                  </a:lnTo>
                  <a:lnTo>
                    <a:pt x="848947" y="1759314"/>
                  </a:lnTo>
                  <a:lnTo>
                    <a:pt x="804630" y="1779081"/>
                  </a:lnTo>
                  <a:lnTo>
                    <a:pt x="759844" y="1797744"/>
                  </a:lnTo>
                  <a:lnTo>
                    <a:pt x="714611" y="1815295"/>
                  </a:lnTo>
                  <a:lnTo>
                    <a:pt x="668951" y="1831724"/>
                  </a:lnTo>
                  <a:lnTo>
                    <a:pt x="622886" y="1847024"/>
                  </a:lnTo>
                  <a:lnTo>
                    <a:pt x="576436" y="1861186"/>
                  </a:lnTo>
                  <a:lnTo>
                    <a:pt x="529623" y="1874202"/>
                  </a:lnTo>
                  <a:lnTo>
                    <a:pt x="482468" y="1886062"/>
                  </a:lnTo>
                  <a:lnTo>
                    <a:pt x="434991" y="1896760"/>
                  </a:lnTo>
                  <a:lnTo>
                    <a:pt x="387214" y="1906285"/>
                  </a:lnTo>
                  <a:lnTo>
                    <a:pt x="339158" y="1914631"/>
                  </a:lnTo>
                  <a:lnTo>
                    <a:pt x="290844" y="1921787"/>
                  </a:lnTo>
                  <a:lnTo>
                    <a:pt x="242292" y="1927747"/>
                  </a:lnTo>
                  <a:lnTo>
                    <a:pt x="193525" y="1932500"/>
                  </a:lnTo>
                  <a:lnTo>
                    <a:pt x="144562" y="1936040"/>
                  </a:lnTo>
                  <a:lnTo>
                    <a:pt x="95426" y="1938357"/>
                  </a:lnTo>
                  <a:lnTo>
                    <a:pt x="46137" y="1939442"/>
                  </a:lnTo>
                  <a:lnTo>
                    <a:pt x="1387478" y="1939442"/>
                  </a:lnTo>
                  <a:lnTo>
                    <a:pt x="1439782" y="1902269"/>
                  </a:lnTo>
                  <a:lnTo>
                    <a:pt x="1479881" y="1872197"/>
                  </a:lnTo>
                  <a:lnTo>
                    <a:pt x="1519394" y="1841246"/>
                  </a:lnTo>
                  <a:lnTo>
                    <a:pt x="1558308" y="1809420"/>
                  </a:lnTo>
                  <a:lnTo>
                    <a:pt x="1596606" y="1776727"/>
                  </a:lnTo>
                  <a:lnTo>
                    <a:pt x="1634273" y="1743172"/>
                  </a:lnTo>
                  <a:lnTo>
                    <a:pt x="1671294" y="1708762"/>
                  </a:lnTo>
                  <a:lnTo>
                    <a:pt x="1707654" y="1673503"/>
                  </a:lnTo>
                  <a:lnTo>
                    <a:pt x="1743258" y="1637483"/>
                  </a:lnTo>
                  <a:lnTo>
                    <a:pt x="1778018" y="1600793"/>
                  </a:lnTo>
                  <a:lnTo>
                    <a:pt x="1811930" y="1563448"/>
                  </a:lnTo>
                  <a:lnTo>
                    <a:pt x="1844986" y="1525465"/>
                  </a:lnTo>
                  <a:lnTo>
                    <a:pt x="1877181" y="1486858"/>
                  </a:lnTo>
                  <a:lnTo>
                    <a:pt x="1908507" y="1447642"/>
                  </a:lnTo>
                  <a:lnTo>
                    <a:pt x="1938960" y="1407833"/>
                  </a:lnTo>
                  <a:lnTo>
                    <a:pt x="1968532" y="1367446"/>
                  </a:lnTo>
                  <a:lnTo>
                    <a:pt x="1997217" y="1326496"/>
                  </a:lnTo>
                  <a:lnTo>
                    <a:pt x="2025010" y="1284998"/>
                  </a:lnTo>
                  <a:lnTo>
                    <a:pt x="2051902" y="1242968"/>
                  </a:lnTo>
                  <a:lnTo>
                    <a:pt x="2077889" y="1200420"/>
                  </a:lnTo>
                  <a:lnTo>
                    <a:pt x="2102965" y="1157371"/>
                  </a:lnTo>
                  <a:lnTo>
                    <a:pt x="2127121" y="1113835"/>
                  </a:lnTo>
                  <a:lnTo>
                    <a:pt x="2150354" y="1069827"/>
                  </a:lnTo>
                  <a:lnTo>
                    <a:pt x="2172655" y="1025363"/>
                  </a:lnTo>
                  <a:lnTo>
                    <a:pt x="2194019" y="980458"/>
                  </a:lnTo>
                  <a:lnTo>
                    <a:pt x="2214440" y="935127"/>
                  </a:lnTo>
                  <a:lnTo>
                    <a:pt x="2233911" y="889386"/>
                  </a:lnTo>
                  <a:lnTo>
                    <a:pt x="2252425" y="843249"/>
                  </a:lnTo>
                  <a:lnTo>
                    <a:pt x="2269978" y="796732"/>
                  </a:lnTo>
                  <a:lnTo>
                    <a:pt x="2286561" y="749851"/>
                  </a:lnTo>
                  <a:lnTo>
                    <a:pt x="2302170" y="702619"/>
                  </a:lnTo>
                  <a:lnTo>
                    <a:pt x="2316797" y="655054"/>
                  </a:lnTo>
                  <a:lnTo>
                    <a:pt x="2330437" y="607169"/>
                  </a:lnTo>
                  <a:lnTo>
                    <a:pt x="2343083" y="558980"/>
                  </a:lnTo>
                  <a:lnTo>
                    <a:pt x="2354729" y="510502"/>
                  </a:lnTo>
                  <a:lnTo>
                    <a:pt x="2365368" y="461751"/>
                  </a:lnTo>
                  <a:lnTo>
                    <a:pt x="2374995" y="412741"/>
                  </a:lnTo>
                  <a:lnTo>
                    <a:pt x="2383602" y="363489"/>
                  </a:lnTo>
                  <a:lnTo>
                    <a:pt x="2391184" y="314008"/>
                  </a:lnTo>
                  <a:lnTo>
                    <a:pt x="2397735" y="264315"/>
                  </a:lnTo>
                  <a:lnTo>
                    <a:pt x="2403247" y="214425"/>
                  </a:lnTo>
                  <a:lnTo>
                    <a:pt x="2407715" y="164353"/>
                  </a:lnTo>
                  <a:lnTo>
                    <a:pt x="2411133" y="114113"/>
                  </a:lnTo>
                  <a:lnTo>
                    <a:pt x="2413493" y="63722"/>
                  </a:lnTo>
                  <a:lnTo>
                    <a:pt x="2414756" y="14559"/>
                  </a:lnTo>
                  <a:lnTo>
                    <a:pt x="2414850" y="0"/>
                  </a:lnTo>
                  <a:close/>
                </a:path>
              </a:pathLst>
            </a:custGeom>
            <a:solidFill>
              <a:srgbClr val="FBB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10257332" y="3128549"/>
            <a:ext cx="5972810" cy="2843086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>
              <a:lnSpc>
                <a:spcPct val="116799"/>
              </a:lnSpc>
              <a:spcBef>
                <a:spcPts val="110"/>
              </a:spcBef>
            </a:pPr>
            <a:r>
              <a:rPr lang="en-US" sz="3150" dirty="0">
                <a:latin typeface="Verdana"/>
                <a:cs typeface="Verdana"/>
              </a:rPr>
              <a:t>Software- Windows 10/11</a:t>
            </a:r>
          </a:p>
          <a:p>
            <a:pPr marL="12700" marR="5080">
              <a:lnSpc>
                <a:spcPct val="116799"/>
              </a:lnSpc>
              <a:spcBef>
                <a:spcPts val="110"/>
              </a:spcBef>
            </a:pPr>
            <a:r>
              <a:rPr lang="en-US" sz="3150" dirty="0">
                <a:latin typeface="Verdana"/>
                <a:cs typeface="Verdana"/>
              </a:rPr>
              <a:t>Processor- intel i5 gen 13</a:t>
            </a:r>
          </a:p>
          <a:p>
            <a:pPr marL="12700" marR="5080">
              <a:lnSpc>
                <a:spcPct val="116799"/>
              </a:lnSpc>
              <a:spcBef>
                <a:spcPts val="110"/>
              </a:spcBef>
            </a:pPr>
            <a:r>
              <a:rPr lang="en-US" sz="3150" dirty="0">
                <a:latin typeface="Verdana"/>
                <a:cs typeface="Verdana"/>
              </a:rPr>
              <a:t>Size- 70 kb</a:t>
            </a:r>
          </a:p>
          <a:p>
            <a:pPr marL="12700" marR="5080">
              <a:lnSpc>
                <a:spcPct val="116799"/>
              </a:lnSpc>
              <a:spcBef>
                <a:spcPts val="110"/>
              </a:spcBef>
            </a:pPr>
            <a:r>
              <a:rPr lang="en-US" sz="3150" dirty="0">
                <a:latin typeface="Verdana"/>
                <a:cs typeface="Verdana"/>
              </a:rPr>
              <a:t>IDE- Vscode</a:t>
            </a:r>
          </a:p>
          <a:p>
            <a:pPr marL="12700" marR="5080">
              <a:lnSpc>
                <a:spcPct val="116799"/>
              </a:lnSpc>
              <a:spcBef>
                <a:spcPts val="110"/>
              </a:spcBef>
            </a:pPr>
            <a:endParaRPr sz="3150" dirty="0">
              <a:latin typeface="Verdana"/>
              <a:cs typeface="Verdan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607550" y="1473507"/>
            <a:ext cx="6836076" cy="9977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HARDWARE-SOFTWARE REQUIREMENTS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E48E7CC-CA0C-4907-9470-94D392C60D0F}"/>
              </a:ext>
            </a:extLst>
          </p:cNvPr>
          <p:cNvSpPr/>
          <p:nvPr/>
        </p:nvSpPr>
        <p:spPr>
          <a:xfrm>
            <a:off x="9310255" y="748145"/>
            <a:ext cx="7578436" cy="8160328"/>
          </a:xfrm>
          <a:custGeom>
            <a:avLst/>
            <a:gdLst>
              <a:gd name="connsiteX0" fmla="*/ 7578436 w 7578436"/>
              <a:gd name="connsiteY0" fmla="*/ 0 h 8160328"/>
              <a:gd name="connsiteX1" fmla="*/ 0 w 7578436"/>
              <a:gd name="connsiteY1" fmla="*/ 0 h 8160328"/>
              <a:gd name="connsiteX2" fmla="*/ 0 w 7578436"/>
              <a:gd name="connsiteY2" fmla="*/ 8160328 h 8160328"/>
              <a:gd name="connsiteX3" fmla="*/ 0 w 7578436"/>
              <a:gd name="connsiteY3" fmla="*/ 8132619 h 8160328"/>
              <a:gd name="connsiteX4" fmla="*/ 0 w 7578436"/>
              <a:gd name="connsiteY4" fmla="*/ 8132619 h 8160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78436" h="8160328">
                <a:moveTo>
                  <a:pt x="7578436" y="0"/>
                </a:moveTo>
                <a:lnTo>
                  <a:pt x="0" y="0"/>
                </a:lnTo>
                <a:lnTo>
                  <a:pt x="0" y="8160328"/>
                </a:lnTo>
                <a:lnTo>
                  <a:pt x="0" y="8132619"/>
                </a:lnTo>
                <a:lnTo>
                  <a:pt x="0" y="8132619"/>
                </a:ln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86060D1-BC92-4A2C-9F9E-6087F98865BF}"/>
              </a:ext>
            </a:extLst>
          </p:cNvPr>
          <p:cNvSpPr/>
          <p:nvPr/>
        </p:nvSpPr>
        <p:spPr>
          <a:xfrm>
            <a:off x="16957387" y="748145"/>
            <a:ext cx="117763" cy="13450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1BDB660-5E80-46DA-B835-440095BBB04C}"/>
              </a:ext>
            </a:extLst>
          </p:cNvPr>
          <p:cNvSpPr/>
          <p:nvPr/>
        </p:nvSpPr>
        <p:spPr>
          <a:xfrm>
            <a:off x="1537855" y="997527"/>
            <a:ext cx="15461672" cy="8562109"/>
          </a:xfrm>
          <a:custGeom>
            <a:avLst/>
            <a:gdLst>
              <a:gd name="connsiteX0" fmla="*/ 15447818 w 15461672"/>
              <a:gd name="connsiteY0" fmla="*/ 0 h 8562109"/>
              <a:gd name="connsiteX1" fmla="*/ 15461672 w 15461672"/>
              <a:gd name="connsiteY1" fmla="*/ 8562109 h 8562109"/>
              <a:gd name="connsiteX2" fmla="*/ 0 w 15461672"/>
              <a:gd name="connsiteY2" fmla="*/ 8520546 h 8562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461672" h="8562109">
                <a:moveTo>
                  <a:pt x="15447818" y="0"/>
                </a:moveTo>
                <a:lnTo>
                  <a:pt x="15461672" y="8562109"/>
                </a:lnTo>
                <a:lnTo>
                  <a:pt x="0" y="8520546"/>
                </a:ln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865E175E-8F74-48C0-BE7A-60D3CC9C7CE3}"/>
              </a:ext>
            </a:extLst>
          </p:cNvPr>
          <p:cNvSpPr/>
          <p:nvPr/>
        </p:nvSpPr>
        <p:spPr>
          <a:xfrm rot="11103279">
            <a:off x="-51421" y="8790890"/>
            <a:ext cx="1811669" cy="1428165"/>
          </a:xfrm>
          <a:custGeom>
            <a:avLst/>
            <a:gdLst/>
            <a:ahLst/>
            <a:cxnLst/>
            <a:rect l="l" t="t" r="r" b="b"/>
            <a:pathLst>
              <a:path w="1900555" h="1593215">
                <a:moveTo>
                  <a:pt x="310837" y="0"/>
                </a:moveTo>
                <a:lnTo>
                  <a:pt x="0" y="0"/>
                </a:lnTo>
                <a:lnTo>
                  <a:pt x="2855" y="15843"/>
                </a:lnTo>
                <a:lnTo>
                  <a:pt x="12465" y="62572"/>
                </a:lnTo>
                <a:lnTo>
                  <a:pt x="23169" y="108865"/>
                </a:lnTo>
                <a:lnTo>
                  <a:pt x="34955" y="154709"/>
                </a:lnTo>
                <a:lnTo>
                  <a:pt x="47807" y="200092"/>
                </a:lnTo>
                <a:lnTo>
                  <a:pt x="61710" y="244998"/>
                </a:lnTo>
                <a:lnTo>
                  <a:pt x="76650" y="289416"/>
                </a:lnTo>
                <a:lnTo>
                  <a:pt x="92612" y="333331"/>
                </a:lnTo>
                <a:lnTo>
                  <a:pt x="109581" y="376730"/>
                </a:lnTo>
                <a:lnTo>
                  <a:pt x="127543" y="419601"/>
                </a:lnTo>
                <a:lnTo>
                  <a:pt x="146483" y="461928"/>
                </a:lnTo>
                <a:lnTo>
                  <a:pt x="166386" y="503700"/>
                </a:lnTo>
                <a:lnTo>
                  <a:pt x="187238" y="544903"/>
                </a:lnTo>
                <a:lnTo>
                  <a:pt x="209024" y="585523"/>
                </a:lnTo>
                <a:lnTo>
                  <a:pt x="231729" y="625546"/>
                </a:lnTo>
                <a:lnTo>
                  <a:pt x="255338" y="664961"/>
                </a:lnTo>
                <a:lnTo>
                  <a:pt x="279837" y="703752"/>
                </a:lnTo>
                <a:lnTo>
                  <a:pt x="305212" y="741907"/>
                </a:lnTo>
                <a:lnTo>
                  <a:pt x="331447" y="779413"/>
                </a:lnTo>
                <a:lnTo>
                  <a:pt x="358527" y="816256"/>
                </a:lnTo>
                <a:lnTo>
                  <a:pt x="386439" y="852422"/>
                </a:lnTo>
                <a:lnTo>
                  <a:pt x="415167" y="887899"/>
                </a:lnTo>
                <a:lnTo>
                  <a:pt x="444697" y="922672"/>
                </a:lnTo>
                <a:lnTo>
                  <a:pt x="475014" y="956730"/>
                </a:lnTo>
                <a:lnTo>
                  <a:pt x="506103" y="990057"/>
                </a:lnTo>
                <a:lnTo>
                  <a:pt x="537949" y="1022641"/>
                </a:lnTo>
                <a:lnTo>
                  <a:pt x="570539" y="1054468"/>
                </a:lnTo>
                <a:lnTo>
                  <a:pt x="603857" y="1085525"/>
                </a:lnTo>
                <a:lnTo>
                  <a:pt x="637888" y="1115799"/>
                </a:lnTo>
                <a:lnTo>
                  <a:pt x="672618" y="1145276"/>
                </a:lnTo>
                <a:lnTo>
                  <a:pt x="708033" y="1173943"/>
                </a:lnTo>
                <a:lnTo>
                  <a:pt x="744116" y="1201786"/>
                </a:lnTo>
                <a:lnTo>
                  <a:pt x="780855" y="1228792"/>
                </a:lnTo>
                <a:lnTo>
                  <a:pt x="818234" y="1254948"/>
                </a:lnTo>
                <a:lnTo>
                  <a:pt x="856238" y="1280241"/>
                </a:lnTo>
                <a:lnTo>
                  <a:pt x="894852" y="1304656"/>
                </a:lnTo>
                <a:lnTo>
                  <a:pt x="934063" y="1328181"/>
                </a:lnTo>
                <a:lnTo>
                  <a:pt x="973855" y="1350802"/>
                </a:lnTo>
                <a:lnTo>
                  <a:pt x="1014214" y="1372505"/>
                </a:lnTo>
                <a:lnTo>
                  <a:pt x="1055124" y="1393278"/>
                </a:lnTo>
                <a:lnTo>
                  <a:pt x="1096572" y="1413107"/>
                </a:lnTo>
                <a:lnTo>
                  <a:pt x="1138542" y="1431979"/>
                </a:lnTo>
                <a:lnTo>
                  <a:pt x="1181021" y="1449880"/>
                </a:lnTo>
                <a:lnTo>
                  <a:pt x="1223992" y="1466797"/>
                </a:lnTo>
                <a:lnTo>
                  <a:pt x="1267442" y="1482716"/>
                </a:lnTo>
                <a:lnTo>
                  <a:pt x="1311355" y="1497625"/>
                </a:lnTo>
                <a:lnTo>
                  <a:pt x="1355718" y="1511509"/>
                </a:lnTo>
                <a:lnTo>
                  <a:pt x="1400515" y="1524355"/>
                </a:lnTo>
                <a:lnTo>
                  <a:pt x="1445732" y="1536151"/>
                </a:lnTo>
                <a:lnTo>
                  <a:pt x="1491354" y="1546882"/>
                </a:lnTo>
                <a:lnTo>
                  <a:pt x="1537366" y="1556535"/>
                </a:lnTo>
                <a:lnTo>
                  <a:pt x="1583754" y="1565097"/>
                </a:lnTo>
                <a:lnTo>
                  <a:pt x="1630502" y="1572554"/>
                </a:lnTo>
                <a:lnTo>
                  <a:pt x="1677597" y="1578894"/>
                </a:lnTo>
                <a:lnTo>
                  <a:pt x="1725024" y="1584102"/>
                </a:lnTo>
                <a:lnTo>
                  <a:pt x="1772767" y="1588165"/>
                </a:lnTo>
                <a:lnTo>
                  <a:pt x="1820813" y="1591071"/>
                </a:lnTo>
                <a:lnTo>
                  <a:pt x="1869145" y="1592805"/>
                </a:lnTo>
                <a:lnTo>
                  <a:pt x="1900135" y="1593155"/>
                </a:lnTo>
                <a:lnTo>
                  <a:pt x="1900135" y="1288420"/>
                </a:lnTo>
                <a:lnTo>
                  <a:pt x="1868511" y="1287988"/>
                </a:lnTo>
                <a:lnTo>
                  <a:pt x="1819982" y="1285903"/>
                </a:lnTo>
                <a:lnTo>
                  <a:pt x="1771805" y="1282420"/>
                </a:lnTo>
                <a:lnTo>
                  <a:pt x="1723999" y="1277556"/>
                </a:lnTo>
                <a:lnTo>
                  <a:pt x="1676587" y="1271332"/>
                </a:lnTo>
                <a:lnTo>
                  <a:pt x="1629589" y="1263767"/>
                </a:lnTo>
                <a:lnTo>
                  <a:pt x="1583026" y="1254880"/>
                </a:lnTo>
                <a:lnTo>
                  <a:pt x="1536920" y="1244689"/>
                </a:lnTo>
                <a:lnTo>
                  <a:pt x="1491291" y="1233214"/>
                </a:lnTo>
                <a:lnTo>
                  <a:pt x="1446160" y="1220475"/>
                </a:lnTo>
                <a:lnTo>
                  <a:pt x="1401548" y="1206490"/>
                </a:lnTo>
                <a:lnTo>
                  <a:pt x="1357477" y="1191278"/>
                </a:lnTo>
                <a:lnTo>
                  <a:pt x="1313967" y="1174859"/>
                </a:lnTo>
                <a:lnTo>
                  <a:pt x="1271040" y="1157251"/>
                </a:lnTo>
                <a:lnTo>
                  <a:pt x="1228716" y="1138475"/>
                </a:lnTo>
                <a:lnTo>
                  <a:pt x="1187017" y="1118548"/>
                </a:lnTo>
                <a:lnTo>
                  <a:pt x="1145963" y="1097490"/>
                </a:lnTo>
                <a:lnTo>
                  <a:pt x="1105576" y="1075321"/>
                </a:lnTo>
                <a:lnTo>
                  <a:pt x="1065876" y="1052059"/>
                </a:lnTo>
                <a:lnTo>
                  <a:pt x="1026885" y="1027724"/>
                </a:lnTo>
                <a:lnTo>
                  <a:pt x="988623" y="1002334"/>
                </a:lnTo>
                <a:lnTo>
                  <a:pt x="951112" y="975909"/>
                </a:lnTo>
                <a:lnTo>
                  <a:pt x="914372" y="948468"/>
                </a:lnTo>
                <a:lnTo>
                  <a:pt x="878425" y="920030"/>
                </a:lnTo>
                <a:lnTo>
                  <a:pt x="843292" y="890614"/>
                </a:lnTo>
                <a:lnTo>
                  <a:pt x="808994" y="860240"/>
                </a:lnTo>
                <a:lnTo>
                  <a:pt x="775551" y="828926"/>
                </a:lnTo>
                <a:lnTo>
                  <a:pt x="742985" y="796691"/>
                </a:lnTo>
                <a:lnTo>
                  <a:pt x="711316" y="763556"/>
                </a:lnTo>
                <a:lnTo>
                  <a:pt x="680567" y="729538"/>
                </a:lnTo>
                <a:lnTo>
                  <a:pt x="650757" y="694657"/>
                </a:lnTo>
                <a:lnTo>
                  <a:pt x="621908" y="658932"/>
                </a:lnTo>
                <a:lnTo>
                  <a:pt x="594041" y="622383"/>
                </a:lnTo>
                <a:lnTo>
                  <a:pt x="567176" y="585028"/>
                </a:lnTo>
                <a:lnTo>
                  <a:pt x="541336" y="546886"/>
                </a:lnTo>
                <a:lnTo>
                  <a:pt x="516540" y="507978"/>
                </a:lnTo>
                <a:lnTo>
                  <a:pt x="492811" y="468321"/>
                </a:lnTo>
                <a:lnTo>
                  <a:pt x="470168" y="427935"/>
                </a:lnTo>
                <a:lnTo>
                  <a:pt x="448633" y="386839"/>
                </a:lnTo>
                <a:lnTo>
                  <a:pt x="428227" y="345052"/>
                </a:lnTo>
                <a:lnTo>
                  <a:pt x="408972" y="302594"/>
                </a:lnTo>
                <a:lnTo>
                  <a:pt x="390887" y="259483"/>
                </a:lnTo>
                <a:lnTo>
                  <a:pt x="373994" y="215739"/>
                </a:lnTo>
                <a:lnTo>
                  <a:pt x="358314" y="171380"/>
                </a:lnTo>
                <a:lnTo>
                  <a:pt x="343869" y="126427"/>
                </a:lnTo>
                <a:lnTo>
                  <a:pt x="330678" y="80898"/>
                </a:lnTo>
                <a:lnTo>
                  <a:pt x="318764" y="34811"/>
                </a:lnTo>
                <a:lnTo>
                  <a:pt x="310837" y="0"/>
                </a:lnTo>
                <a:close/>
              </a:path>
            </a:pathLst>
          </a:custGeom>
          <a:solidFill>
            <a:srgbClr val="828284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Diagonal Corners Rounded 10">
            <a:extLst>
              <a:ext uri="{FF2B5EF4-FFF2-40B4-BE49-F238E27FC236}">
                <a16:creationId xmlns:a16="http://schemas.microsoft.com/office/drawing/2014/main" id="{C0B2F069-2170-4613-88A1-690E02D9145A}"/>
              </a:ext>
            </a:extLst>
          </p:cNvPr>
          <p:cNvSpPr/>
          <p:nvPr/>
        </p:nvSpPr>
        <p:spPr>
          <a:xfrm>
            <a:off x="692150" y="2101850"/>
            <a:ext cx="7543800" cy="7430200"/>
          </a:xfrm>
          <a:prstGeom prst="round2Diag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object 2"/>
          <p:cNvGrpSpPr/>
          <p:nvPr/>
        </p:nvGrpSpPr>
        <p:grpSpPr>
          <a:xfrm>
            <a:off x="9135338" y="0"/>
            <a:ext cx="9152890" cy="10287000"/>
            <a:chOff x="9135338" y="0"/>
            <a:chExt cx="9152890" cy="10287000"/>
          </a:xfrm>
        </p:grpSpPr>
        <p:sp>
          <p:nvSpPr>
            <p:cNvPr id="3" name="object 3"/>
            <p:cNvSpPr/>
            <p:nvPr/>
          </p:nvSpPr>
          <p:spPr>
            <a:xfrm>
              <a:off x="9135338" y="0"/>
              <a:ext cx="9152890" cy="10287000"/>
            </a:xfrm>
            <a:custGeom>
              <a:avLst/>
              <a:gdLst/>
              <a:ahLst/>
              <a:cxnLst/>
              <a:rect l="l" t="t" r="r" b="b"/>
              <a:pathLst>
                <a:path w="9152890" h="10287000">
                  <a:moveTo>
                    <a:pt x="0" y="0"/>
                  </a:moveTo>
                  <a:lnTo>
                    <a:pt x="0" y="10286997"/>
                  </a:lnTo>
                  <a:lnTo>
                    <a:pt x="9152660" y="10286997"/>
                  </a:lnTo>
                  <a:lnTo>
                    <a:pt x="915266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5C4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81309" y="1321841"/>
              <a:ext cx="6524625" cy="7639049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606550" y="767649"/>
            <a:ext cx="5821045" cy="550151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L="12700" marR="5080">
              <a:lnSpc>
                <a:spcPts val="3450"/>
              </a:lnSpc>
              <a:spcBef>
                <a:spcPts val="790"/>
              </a:spcBef>
            </a:pPr>
            <a:r>
              <a:rPr lang="en-US" spc="-60" dirty="0">
                <a:solidFill>
                  <a:srgbClr val="FBBC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/>
                <a:cs typeface="Tahoma"/>
              </a:rPr>
              <a:t>PROBLEM  STATEMENT</a:t>
            </a:r>
            <a:endParaRPr spc="-135" dirty="0">
              <a:solidFill>
                <a:srgbClr val="FBBC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20750" y="2940051"/>
            <a:ext cx="6900417" cy="592149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/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"Design and develop a scientific calculator software application capable of performing complex mathematical operations, including trigonometric functions, logarithms, arithmetic exponentials, and statistical calculations, with a user-friendly interface and high accuracy. The calculator should support both basic and advanced mathematical functions, providing a reliable tool for scientists, engineers, students, and professionals in various fields."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8BAA951-2EE5-40A0-A0B8-4EC2DA5FAD49}"/>
              </a:ext>
            </a:extLst>
          </p:cNvPr>
          <p:cNvCxnSpPr/>
          <p:nvPr/>
        </p:nvCxnSpPr>
        <p:spPr>
          <a:xfrm flipH="1">
            <a:off x="1073150" y="1438156"/>
            <a:ext cx="63246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2F78BB98-3E23-416D-B2E3-2D02BABE2B48}"/>
              </a:ext>
            </a:extLst>
          </p:cNvPr>
          <p:cNvSpPr/>
          <p:nvPr/>
        </p:nvSpPr>
        <p:spPr>
          <a:xfrm>
            <a:off x="885536" y="1377978"/>
            <a:ext cx="152400" cy="1203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2117917-D3F7-4ABF-B1E1-7ECEC869AE07}"/>
              </a:ext>
            </a:extLst>
          </p:cNvPr>
          <p:cNvSpPr/>
          <p:nvPr/>
        </p:nvSpPr>
        <p:spPr>
          <a:xfrm>
            <a:off x="7427595" y="1377978"/>
            <a:ext cx="152400" cy="1203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24315" cy="10287000"/>
            <a:chOff x="0" y="0"/>
            <a:chExt cx="9124315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24315" cy="10287000"/>
            </a:xfrm>
            <a:custGeom>
              <a:avLst/>
              <a:gdLst/>
              <a:ahLst/>
              <a:cxnLst/>
              <a:rect l="l" t="t" r="r" b="b"/>
              <a:pathLst>
                <a:path w="9124315" h="10287000">
                  <a:moveTo>
                    <a:pt x="9123742" y="0"/>
                  </a:moveTo>
                  <a:lnTo>
                    <a:pt x="0" y="0"/>
                  </a:lnTo>
                  <a:lnTo>
                    <a:pt x="0" y="10286997"/>
                  </a:lnTo>
                  <a:lnTo>
                    <a:pt x="9123742" y="10286997"/>
                  </a:lnTo>
                  <a:lnTo>
                    <a:pt x="9123742" y="0"/>
                  </a:lnTo>
                  <a:close/>
                </a:path>
              </a:pathLst>
            </a:custGeom>
            <a:solidFill>
              <a:srgbClr val="75C4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0121" y="1326172"/>
              <a:ext cx="6524624" cy="763905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408336" y="1650949"/>
            <a:ext cx="3843020" cy="86360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 marR="5080">
              <a:lnSpc>
                <a:spcPts val="3000"/>
              </a:lnSpc>
              <a:spcBef>
                <a:spcPts val="700"/>
              </a:spcBef>
            </a:pPr>
            <a:r>
              <a:rPr sz="3000" spc="185" dirty="0">
                <a:solidFill>
                  <a:srgbClr val="FBBC00"/>
                </a:solidFill>
                <a:latin typeface="Tahoma"/>
                <a:cs typeface="Tahoma"/>
              </a:rPr>
              <a:t>OBJE</a:t>
            </a:r>
            <a:r>
              <a:rPr sz="3000" spc="165" dirty="0">
                <a:solidFill>
                  <a:srgbClr val="FBBC00"/>
                </a:solidFill>
                <a:latin typeface="Tahoma"/>
                <a:cs typeface="Tahoma"/>
              </a:rPr>
              <a:t>C</a:t>
            </a:r>
            <a:r>
              <a:rPr sz="3000" spc="-95" dirty="0">
                <a:solidFill>
                  <a:srgbClr val="FBBC00"/>
                </a:solidFill>
                <a:latin typeface="Tahoma"/>
                <a:cs typeface="Tahoma"/>
              </a:rPr>
              <a:t>T</a:t>
            </a:r>
            <a:r>
              <a:rPr sz="3000" spc="-130" dirty="0">
                <a:solidFill>
                  <a:srgbClr val="FBBC00"/>
                </a:solidFill>
                <a:latin typeface="Tahoma"/>
                <a:cs typeface="Tahoma"/>
              </a:rPr>
              <a:t>-</a:t>
            </a:r>
            <a:r>
              <a:rPr sz="3000" spc="50" dirty="0">
                <a:solidFill>
                  <a:srgbClr val="FBBC00"/>
                </a:solidFill>
                <a:latin typeface="Tahoma"/>
                <a:cs typeface="Tahoma"/>
              </a:rPr>
              <a:t>ORIENTED  </a:t>
            </a:r>
            <a:r>
              <a:rPr sz="3000" spc="-125" dirty="0">
                <a:solidFill>
                  <a:srgbClr val="FBBC00"/>
                </a:solidFill>
              </a:rPr>
              <a:t>PROGRAMMING</a:t>
            </a:r>
            <a:endParaRPr sz="30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374231" y="2968973"/>
            <a:ext cx="6154420" cy="5426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3150" spc="155" dirty="0">
                <a:solidFill>
                  <a:srgbClr val="27316F"/>
                </a:solidFill>
                <a:latin typeface="Verdana"/>
                <a:cs typeface="Verdana"/>
              </a:rPr>
              <a:t>O</a:t>
            </a:r>
            <a:r>
              <a:rPr sz="3150" spc="165" dirty="0">
                <a:solidFill>
                  <a:srgbClr val="27316F"/>
                </a:solidFill>
                <a:latin typeface="Verdana"/>
                <a:cs typeface="Verdana"/>
              </a:rPr>
              <a:t>b</a:t>
            </a:r>
            <a:r>
              <a:rPr sz="3150" spc="-229" dirty="0">
                <a:solidFill>
                  <a:srgbClr val="27316F"/>
                </a:solidFill>
                <a:latin typeface="Verdana"/>
                <a:cs typeface="Verdana"/>
              </a:rPr>
              <a:t>j</a:t>
            </a:r>
            <a:r>
              <a:rPr sz="3150" spc="20" dirty="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sz="3150" spc="145" dirty="0">
                <a:solidFill>
                  <a:srgbClr val="27316F"/>
                </a:solidFill>
                <a:latin typeface="Verdana"/>
                <a:cs typeface="Verdana"/>
              </a:rPr>
              <a:t>c</a:t>
            </a:r>
            <a:r>
              <a:rPr sz="3150" dirty="0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sz="3150" spc="-200" dirty="0">
                <a:solidFill>
                  <a:srgbClr val="27316F"/>
                </a:solidFill>
                <a:latin typeface="Verdana"/>
                <a:cs typeface="Verdana"/>
              </a:rPr>
              <a:t>-</a:t>
            </a:r>
            <a:r>
              <a:rPr sz="3150" spc="55" dirty="0">
                <a:solidFill>
                  <a:srgbClr val="27316F"/>
                </a:solidFill>
                <a:latin typeface="Verdana"/>
                <a:cs typeface="Verdana"/>
              </a:rPr>
              <a:t>o</a:t>
            </a:r>
            <a:r>
              <a:rPr sz="3150" spc="-114" dirty="0">
                <a:solidFill>
                  <a:srgbClr val="27316F"/>
                </a:solidFill>
                <a:latin typeface="Verdana"/>
                <a:cs typeface="Verdana"/>
              </a:rPr>
              <a:t>r</a:t>
            </a:r>
            <a:r>
              <a:rPr sz="3150" spc="-25" dirty="0">
                <a:solidFill>
                  <a:srgbClr val="27316F"/>
                </a:solidFill>
                <a:latin typeface="Verdana"/>
                <a:cs typeface="Verdana"/>
              </a:rPr>
              <a:t>i</a:t>
            </a:r>
            <a:r>
              <a:rPr sz="3150" spc="20" dirty="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sz="3150" spc="130" dirty="0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sz="3150" spc="-25" dirty="0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sz="3150" spc="20" dirty="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sz="3150" spc="170" dirty="0">
                <a:solidFill>
                  <a:srgbClr val="27316F"/>
                </a:solidFill>
                <a:latin typeface="Verdana"/>
                <a:cs typeface="Verdana"/>
              </a:rPr>
              <a:t>d</a:t>
            </a:r>
            <a:r>
              <a:rPr sz="3150" spc="-28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spc="165" dirty="0">
                <a:solidFill>
                  <a:srgbClr val="27316F"/>
                </a:solidFill>
                <a:latin typeface="Verdana"/>
                <a:cs typeface="Verdana"/>
              </a:rPr>
              <a:t>p</a:t>
            </a:r>
            <a:r>
              <a:rPr sz="3150" spc="-130" dirty="0">
                <a:solidFill>
                  <a:srgbClr val="27316F"/>
                </a:solidFill>
                <a:latin typeface="Verdana"/>
                <a:cs typeface="Verdana"/>
              </a:rPr>
              <a:t>r</a:t>
            </a:r>
            <a:r>
              <a:rPr sz="3150" spc="55" dirty="0">
                <a:solidFill>
                  <a:srgbClr val="27316F"/>
                </a:solidFill>
                <a:latin typeface="Verdana"/>
                <a:cs typeface="Verdana"/>
              </a:rPr>
              <a:t>o</a:t>
            </a:r>
            <a:r>
              <a:rPr sz="3150" spc="190" dirty="0">
                <a:solidFill>
                  <a:srgbClr val="27316F"/>
                </a:solidFill>
                <a:latin typeface="Verdana"/>
                <a:cs typeface="Verdana"/>
              </a:rPr>
              <a:t>g</a:t>
            </a:r>
            <a:r>
              <a:rPr sz="3150" spc="-235" dirty="0">
                <a:solidFill>
                  <a:srgbClr val="27316F"/>
                </a:solidFill>
                <a:latin typeface="Verdana"/>
                <a:cs typeface="Verdana"/>
              </a:rPr>
              <a:t>r</a:t>
            </a:r>
            <a:r>
              <a:rPr sz="3150" spc="-40" dirty="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sz="3150" spc="270" dirty="0">
                <a:solidFill>
                  <a:srgbClr val="27316F"/>
                </a:solidFill>
                <a:latin typeface="Verdana"/>
                <a:cs typeface="Verdana"/>
              </a:rPr>
              <a:t>mm</a:t>
            </a:r>
            <a:r>
              <a:rPr sz="3150" spc="-25" dirty="0">
                <a:solidFill>
                  <a:srgbClr val="27316F"/>
                </a:solidFill>
                <a:latin typeface="Verdana"/>
                <a:cs typeface="Verdana"/>
              </a:rPr>
              <a:t>i</a:t>
            </a:r>
            <a:r>
              <a:rPr sz="3150" spc="130" dirty="0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sz="3150" spc="135" dirty="0">
                <a:solidFill>
                  <a:srgbClr val="27316F"/>
                </a:solidFill>
                <a:latin typeface="Verdana"/>
                <a:cs typeface="Verdana"/>
              </a:rPr>
              <a:t>g  </a:t>
            </a:r>
            <a:r>
              <a:rPr sz="3150" spc="-395" dirty="0">
                <a:solidFill>
                  <a:srgbClr val="27316F"/>
                </a:solidFill>
                <a:latin typeface="Verdana"/>
                <a:cs typeface="Verdana"/>
              </a:rPr>
              <a:t>(</a:t>
            </a:r>
            <a:r>
              <a:rPr sz="3150" b="1" spc="-25" dirty="0">
                <a:solidFill>
                  <a:srgbClr val="27316F"/>
                </a:solidFill>
                <a:latin typeface="Verdana"/>
                <a:cs typeface="Verdana"/>
              </a:rPr>
              <a:t>OO</a:t>
            </a:r>
            <a:r>
              <a:rPr sz="3150" b="1" spc="-5" dirty="0">
                <a:solidFill>
                  <a:srgbClr val="27316F"/>
                </a:solidFill>
                <a:latin typeface="Verdana"/>
                <a:cs typeface="Verdana"/>
              </a:rPr>
              <a:t>P</a:t>
            </a:r>
            <a:r>
              <a:rPr sz="3150" spc="-395" dirty="0">
                <a:solidFill>
                  <a:srgbClr val="27316F"/>
                </a:solidFill>
                <a:latin typeface="Verdana"/>
                <a:cs typeface="Verdana"/>
              </a:rPr>
              <a:t>)</a:t>
            </a:r>
            <a:r>
              <a:rPr sz="3150" spc="-28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spc="-25" dirty="0">
                <a:solidFill>
                  <a:srgbClr val="27316F"/>
                </a:solidFill>
                <a:latin typeface="Verdana"/>
                <a:cs typeface="Verdana"/>
              </a:rPr>
              <a:t>i</a:t>
            </a:r>
            <a:r>
              <a:rPr sz="3150" spc="-105" dirty="0">
                <a:solidFill>
                  <a:srgbClr val="27316F"/>
                </a:solidFill>
                <a:latin typeface="Verdana"/>
                <a:cs typeface="Verdana"/>
              </a:rPr>
              <a:t>s</a:t>
            </a:r>
            <a:r>
              <a:rPr sz="3150" spc="-28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spc="-35" dirty="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sz="3150" spc="-28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spc="165" dirty="0">
                <a:solidFill>
                  <a:srgbClr val="27316F"/>
                </a:solidFill>
                <a:latin typeface="Verdana"/>
                <a:cs typeface="Verdana"/>
              </a:rPr>
              <a:t>p</a:t>
            </a:r>
            <a:r>
              <a:rPr sz="3150" spc="-130" dirty="0">
                <a:solidFill>
                  <a:srgbClr val="27316F"/>
                </a:solidFill>
                <a:latin typeface="Verdana"/>
                <a:cs typeface="Verdana"/>
              </a:rPr>
              <a:t>r</a:t>
            </a:r>
            <a:r>
              <a:rPr sz="3150" spc="55" dirty="0">
                <a:solidFill>
                  <a:srgbClr val="27316F"/>
                </a:solidFill>
                <a:latin typeface="Verdana"/>
                <a:cs typeface="Verdana"/>
              </a:rPr>
              <a:t>o</a:t>
            </a:r>
            <a:r>
              <a:rPr sz="3150" spc="190" dirty="0">
                <a:solidFill>
                  <a:srgbClr val="27316F"/>
                </a:solidFill>
                <a:latin typeface="Verdana"/>
                <a:cs typeface="Verdana"/>
              </a:rPr>
              <a:t>g</a:t>
            </a:r>
            <a:r>
              <a:rPr sz="3150" spc="-235" dirty="0">
                <a:solidFill>
                  <a:srgbClr val="27316F"/>
                </a:solidFill>
                <a:latin typeface="Verdana"/>
                <a:cs typeface="Verdana"/>
              </a:rPr>
              <a:t>r</a:t>
            </a:r>
            <a:r>
              <a:rPr sz="3150" spc="-40" dirty="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sz="3150" spc="270" dirty="0">
                <a:solidFill>
                  <a:srgbClr val="27316F"/>
                </a:solidFill>
                <a:latin typeface="Verdana"/>
                <a:cs typeface="Verdana"/>
              </a:rPr>
              <a:t>mm</a:t>
            </a:r>
            <a:r>
              <a:rPr sz="3150" spc="-25" dirty="0">
                <a:solidFill>
                  <a:srgbClr val="27316F"/>
                </a:solidFill>
                <a:latin typeface="Verdana"/>
                <a:cs typeface="Verdana"/>
              </a:rPr>
              <a:t>i</a:t>
            </a:r>
            <a:r>
              <a:rPr sz="3150" spc="130" dirty="0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sz="3150" spc="135" dirty="0">
                <a:solidFill>
                  <a:srgbClr val="27316F"/>
                </a:solidFill>
                <a:latin typeface="Verdana"/>
                <a:cs typeface="Verdana"/>
              </a:rPr>
              <a:t>g  </a:t>
            </a:r>
            <a:r>
              <a:rPr sz="3150" spc="160" dirty="0">
                <a:solidFill>
                  <a:srgbClr val="27316F"/>
                </a:solidFill>
                <a:latin typeface="Verdana"/>
                <a:cs typeface="Verdana"/>
              </a:rPr>
              <a:t>p</a:t>
            </a:r>
            <a:r>
              <a:rPr sz="3150" spc="-40" dirty="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sz="3150" spc="-235" dirty="0">
                <a:solidFill>
                  <a:srgbClr val="27316F"/>
                </a:solidFill>
                <a:latin typeface="Verdana"/>
                <a:cs typeface="Verdana"/>
              </a:rPr>
              <a:t>r</a:t>
            </a:r>
            <a:r>
              <a:rPr sz="3150" spc="-40" dirty="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sz="3150" spc="165" dirty="0">
                <a:solidFill>
                  <a:srgbClr val="27316F"/>
                </a:solidFill>
                <a:latin typeface="Verdana"/>
                <a:cs typeface="Verdana"/>
              </a:rPr>
              <a:t>d</a:t>
            </a:r>
            <a:r>
              <a:rPr sz="3150" spc="-25" dirty="0">
                <a:solidFill>
                  <a:srgbClr val="27316F"/>
                </a:solidFill>
                <a:latin typeface="Verdana"/>
                <a:cs typeface="Verdana"/>
              </a:rPr>
              <a:t>i</a:t>
            </a:r>
            <a:r>
              <a:rPr sz="3150" spc="190" dirty="0">
                <a:solidFill>
                  <a:srgbClr val="27316F"/>
                </a:solidFill>
                <a:latin typeface="Verdana"/>
                <a:cs typeface="Verdana"/>
              </a:rPr>
              <a:t>g</a:t>
            </a:r>
            <a:r>
              <a:rPr sz="3150" spc="275" dirty="0">
                <a:solidFill>
                  <a:srgbClr val="27316F"/>
                </a:solidFill>
                <a:latin typeface="Verdana"/>
                <a:cs typeface="Verdana"/>
              </a:rPr>
              <a:t>m</a:t>
            </a:r>
            <a:r>
              <a:rPr sz="3150" spc="-28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spc="160" dirty="0">
                <a:solidFill>
                  <a:srgbClr val="27316F"/>
                </a:solidFill>
                <a:latin typeface="Verdana"/>
                <a:cs typeface="Verdana"/>
              </a:rPr>
              <a:t>b</a:t>
            </a:r>
            <a:r>
              <a:rPr sz="3150" spc="-40" dirty="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sz="3150" spc="-110" dirty="0">
                <a:solidFill>
                  <a:srgbClr val="27316F"/>
                </a:solidFill>
                <a:latin typeface="Verdana"/>
                <a:cs typeface="Verdana"/>
              </a:rPr>
              <a:t>s</a:t>
            </a:r>
            <a:r>
              <a:rPr sz="3150" spc="20" dirty="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sz="3150" spc="170" dirty="0">
                <a:solidFill>
                  <a:srgbClr val="27316F"/>
                </a:solidFill>
                <a:latin typeface="Verdana"/>
                <a:cs typeface="Verdana"/>
              </a:rPr>
              <a:t>d</a:t>
            </a:r>
            <a:r>
              <a:rPr sz="3150" spc="-28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spc="55" dirty="0">
                <a:solidFill>
                  <a:srgbClr val="27316F"/>
                </a:solidFill>
                <a:latin typeface="Verdana"/>
                <a:cs typeface="Verdana"/>
              </a:rPr>
              <a:t>o</a:t>
            </a:r>
            <a:r>
              <a:rPr sz="3150" spc="135" dirty="0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sz="3150" spc="-28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spc="30" dirty="0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sz="3150" spc="130" dirty="0">
                <a:solidFill>
                  <a:srgbClr val="27316F"/>
                </a:solidFill>
                <a:latin typeface="Verdana"/>
                <a:cs typeface="Verdana"/>
              </a:rPr>
              <a:t>h</a:t>
            </a:r>
            <a:r>
              <a:rPr sz="3150" spc="15" dirty="0">
                <a:solidFill>
                  <a:srgbClr val="27316F"/>
                </a:solidFill>
                <a:latin typeface="Verdana"/>
                <a:cs typeface="Verdana"/>
              </a:rPr>
              <a:t>e  </a:t>
            </a:r>
            <a:r>
              <a:rPr sz="3150" spc="100" dirty="0">
                <a:solidFill>
                  <a:srgbClr val="27316F"/>
                </a:solidFill>
                <a:latin typeface="Verdana"/>
                <a:cs typeface="Verdana"/>
              </a:rPr>
              <a:t>c</a:t>
            </a:r>
            <a:r>
              <a:rPr sz="3150" spc="55" dirty="0">
                <a:solidFill>
                  <a:srgbClr val="27316F"/>
                </a:solidFill>
                <a:latin typeface="Verdana"/>
                <a:cs typeface="Verdana"/>
              </a:rPr>
              <a:t>o</a:t>
            </a:r>
            <a:r>
              <a:rPr sz="3150" spc="130" dirty="0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sz="3150" spc="100" dirty="0">
                <a:solidFill>
                  <a:srgbClr val="27316F"/>
                </a:solidFill>
                <a:latin typeface="Verdana"/>
                <a:cs typeface="Verdana"/>
              </a:rPr>
              <a:t>c</a:t>
            </a:r>
            <a:r>
              <a:rPr sz="3150" spc="20" dirty="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sz="3150" spc="165" dirty="0">
                <a:solidFill>
                  <a:srgbClr val="27316F"/>
                </a:solidFill>
                <a:latin typeface="Verdana"/>
                <a:cs typeface="Verdana"/>
              </a:rPr>
              <a:t>p</a:t>
            </a:r>
            <a:r>
              <a:rPr sz="3150" spc="35" dirty="0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sz="3150" spc="-28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spc="55" dirty="0">
                <a:solidFill>
                  <a:srgbClr val="27316F"/>
                </a:solidFill>
                <a:latin typeface="Verdana"/>
                <a:cs typeface="Verdana"/>
              </a:rPr>
              <a:t>o</a:t>
            </a:r>
            <a:r>
              <a:rPr sz="3150" spc="-40" dirty="0">
                <a:solidFill>
                  <a:srgbClr val="27316F"/>
                </a:solidFill>
                <a:latin typeface="Verdana"/>
                <a:cs typeface="Verdana"/>
              </a:rPr>
              <a:t>f</a:t>
            </a:r>
            <a:r>
              <a:rPr sz="3150" spc="-28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b="1" spc="-105" dirty="0">
                <a:solidFill>
                  <a:srgbClr val="27316F"/>
                </a:solidFill>
                <a:latin typeface="Verdana"/>
                <a:cs typeface="Verdana"/>
              </a:rPr>
              <a:t>o</a:t>
            </a:r>
            <a:r>
              <a:rPr sz="3150" b="1" spc="-35" dirty="0">
                <a:solidFill>
                  <a:srgbClr val="27316F"/>
                </a:solidFill>
                <a:latin typeface="Verdana"/>
                <a:cs typeface="Verdana"/>
              </a:rPr>
              <a:t>b</a:t>
            </a:r>
            <a:r>
              <a:rPr sz="3150" b="1" spc="-310" dirty="0">
                <a:solidFill>
                  <a:srgbClr val="27316F"/>
                </a:solidFill>
                <a:latin typeface="Verdana"/>
                <a:cs typeface="Verdana"/>
              </a:rPr>
              <a:t>j</a:t>
            </a:r>
            <a:r>
              <a:rPr sz="3150" b="1" spc="-110" dirty="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sz="3150" b="1" spc="25" dirty="0">
                <a:solidFill>
                  <a:srgbClr val="27316F"/>
                </a:solidFill>
                <a:latin typeface="Verdana"/>
                <a:cs typeface="Verdana"/>
              </a:rPr>
              <a:t>c</a:t>
            </a:r>
            <a:r>
              <a:rPr sz="3150" b="1" spc="-70" dirty="0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sz="3150" b="1" spc="-200" dirty="0">
                <a:solidFill>
                  <a:srgbClr val="27316F"/>
                </a:solidFill>
                <a:latin typeface="Verdana"/>
                <a:cs typeface="Verdana"/>
              </a:rPr>
              <a:t>s</a:t>
            </a:r>
            <a:r>
              <a:rPr sz="3150" spc="-480" dirty="0">
                <a:solidFill>
                  <a:srgbClr val="27316F"/>
                </a:solidFill>
                <a:latin typeface="Verdana"/>
                <a:cs typeface="Verdana"/>
              </a:rPr>
              <a:t>,</a:t>
            </a:r>
            <a:r>
              <a:rPr sz="3150" spc="-28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spc="185" dirty="0">
                <a:solidFill>
                  <a:srgbClr val="27316F"/>
                </a:solidFill>
                <a:latin typeface="Verdana"/>
                <a:cs typeface="Verdana"/>
              </a:rPr>
              <a:t>w</a:t>
            </a:r>
            <a:r>
              <a:rPr sz="3150" spc="130" dirty="0">
                <a:solidFill>
                  <a:srgbClr val="27316F"/>
                </a:solidFill>
                <a:latin typeface="Verdana"/>
                <a:cs typeface="Verdana"/>
              </a:rPr>
              <a:t>h</a:t>
            </a:r>
            <a:r>
              <a:rPr sz="3150" spc="-25" dirty="0">
                <a:solidFill>
                  <a:srgbClr val="27316F"/>
                </a:solidFill>
                <a:latin typeface="Verdana"/>
                <a:cs typeface="Verdana"/>
              </a:rPr>
              <a:t>i</a:t>
            </a:r>
            <a:r>
              <a:rPr sz="3150" spc="100" dirty="0">
                <a:solidFill>
                  <a:srgbClr val="27316F"/>
                </a:solidFill>
                <a:latin typeface="Verdana"/>
                <a:cs typeface="Verdana"/>
              </a:rPr>
              <a:t>c</a:t>
            </a:r>
            <a:r>
              <a:rPr sz="3150" spc="135" dirty="0">
                <a:solidFill>
                  <a:srgbClr val="27316F"/>
                </a:solidFill>
                <a:latin typeface="Verdana"/>
                <a:cs typeface="Verdana"/>
              </a:rPr>
              <a:t>h</a:t>
            </a:r>
            <a:r>
              <a:rPr sz="3150" spc="-28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spc="125" dirty="0">
                <a:solidFill>
                  <a:srgbClr val="27316F"/>
                </a:solidFill>
                <a:latin typeface="Verdana"/>
                <a:cs typeface="Verdana"/>
              </a:rPr>
              <a:t>c</a:t>
            </a:r>
            <a:r>
              <a:rPr sz="3150" spc="-40" dirty="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sz="3150" spc="95" dirty="0">
                <a:solidFill>
                  <a:srgbClr val="27316F"/>
                </a:solidFill>
                <a:latin typeface="Verdana"/>
                <a:cs typeface="Verdana"/>
              </a:rPr>
              <a:t>n  </a:t>
            </a:r>
            <a:r>
              <a:rPr sz="3150" spc="100" dirty="0">
                <a:solidFill>
                  <a:srgbClr val="27316F"/>
                </a:solidFill>
                <a:latin typeface="Verdana"/>
                <a:cs typeface="Verdana"/>
              </a:rPr>
              <a:t>c</a:t>
            </a:r>
            <a:r>
              <a:rPr sz="3150" spc="55" dirty="0">
                <a:solidFill>
                  <a:srgbClr val="27316F"/>
                </a:solidFill>
                <a:latin typeface="Verdana"/>
                <a:cs typeface="Verdana"/>
              </a:rPr>
              <a:t>o</a:t>
            </a:r>
            <a:r>
              <a:rPr sz="3150" spc="130" dirty="0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sz="3150" spc="30" dirty="0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sz="3150" spc="-40" dirty="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sz="3150" spc="-25" dirty="0">
                <a:solidFill>
                  <a:srgbClr val="27316F"/>
                </a:solidFill>
                <a:latin typeface="Verdana"/>
                <a:cs typeface="Verdana"/>
              </a:rPr>
              <a:t>i</a:t>
            </a:r>
            <a:r>
              <a:rPr sz="3150" spc="135" dirty="0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sz="3150" spc="-28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b="1" spc="-30" dirty="0">
                <a:solidFill>
                  <a:srgbClr val="27316F"/>
                </a:solidFill>
                <a:latin typeface="Verdana"/>
                <a:cs typeface="Verdana"/>
              </a:rPr>
              <a:t>d</a:t>
            </a:r>
            <a:r>
              <a:rPr sz="3150" b="1" spc="-170" dirty="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sz="3150" b="1" spc="-70" dirty="0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sz="3150" b="1" spc="-165" dirty="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sz="3150" b="1" spc="-254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spc="-40" dirty="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sz="3150" spc="130" dirty="0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sz="3150" spc="170" dirty="0">
                <a:solidFill>
                  <a:srgbClr val="27316F"/>
                </a:solidFill>
                <a:latin typeface="Verdana"/>
                <a:cs typeface="Verdana"/>
              </a:rPr>
              <a:t>d</a:t>
            </a:r>
            <a:r>
              <a:rPr sz="3150" spc="-28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spc="100" dirty="0">
                <a:solidFill>
                  <a:srgbClr val="27316F"/>
                </a:solidFill>
                <a:latin typeface="Verdana"/>
                <a:cs typeface="Verdana"/>
              </a:rPr>
              <a:t>c</a:t>
            </a:r>
            <a:r>
              <a:rPr sz="3150" spc="55" dirty="0">
                <a:solidFill>
                  <a:srgbClr val="27316F"/>
                </a:solidFill>
                <a:latin typeface="Verdana"/>
                <a:cs typeface="Verdana"/>
              </a:rPr>
              <a:t>o</a:t>
            </a:r>
            <a:r>
              <a:rPr sz="3150" spc="165" dirty="0">
                <a:solidFill>
                  <a:srgbClr val="27316F"/>
                </a:solidFill>
                <a:latin typeface="Verdana"/>
                <a:cs typeface="Verdana"/>
              </a:rPr>
              <a:t>d</a:t>
            </a:r>
            <a:r>
              <a:rPr sz="3150" spc="20" dirty="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sz="3150" spc="-480" dirty="0">
                <a:solidFill>
                  <a:srgbClr val="27316F"/>
                </a:solidFill>
                <a:latin typeface="Verdana"/>
                <a:cs typeface="Verdana"/>
              </a:rPr>
              <a:t>.</a:t>
            </a:r>
            <a:r>
              <a:rPr sz="3150" spc="-28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spc="-380" dirty="0">
                <a:solidFill>
                  <a:srgbClr val="27316F"/>
                </a:solidFill>
                <a:latin typeface="Verdana"/>
                <a:cs typeface="Verdana"/>
              </a:rPr>
              <a:t>I</a:t>
            </a:r>
            <a:r>
              <a:rPr sz="3150" spc="135" dirty="0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sz="3150" spc="-28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spc="60" dirty="0">
                <a:solidFill>
                  <a:srgbClr val="27316F"/>
                </a:solidFill>
                <a:latin typeface="Verdana"/>
                <a:cs typeface="Verdana"/>
              </a:rPr>
              <a:t>C</a:t>
            </a:r>
            <a:r>
              <a:rPr sz="3150" spc="-775" dirty="0">
                <a:solidFill>
                  <a:srgbClr val="27316F"/>
                </a:solidFill>
                <a:latin typeface="Verdana"/>
                <a:cs typeface="Verdana"/>
              </a:rPr>
              <a:t>+</a:t>
            </a:r>
            <a:r>
              <a:rPr sz="3150" spc="-790" dirty="0">
                <a:solidFill>
                  <a:srgbClr val="27316F"/>
                </a:solidFill>
                <a:latin typeface="Verdana"/>
                <a:cs typeface="Verdana"/>
              </a:rPr>
              <a:t>+</a:t>
            </a:r>
            <a:r>
              <a:rPr sz="3150" spc="-470" dirty="0">
                <a:solidFill>
                  <a:srgbClr val="27316F"/>
                </a:solidFill>
                <a:latin typeface="Verdana"/>
                <a:cs typeface="Verdana"/>
              </a:rPr>
              <a:t>,  </a:t>
            </a:r>
            <a:r>
              <a:rPr sz="3150" spc="155" dirty="0">
                <a:solidFill>
                  <a:srgbClr val="27316F"/>
                </a:solidFill>
                <a:latin typeface="Verdana"/>
                <a:cs typeface="Verdana"/>
              </a:rPr>
              <a:t>OO</a:t>
            </a:r>
            <a:r>
              <a:rPr sz="3150" spc="360" dirty="0">
                <a:solidFill>
                  <a:srgbClr val="27316F"/>
                </a:solidFill>
                <a:latin typeface="Verdana"/>
                <a:cs typeface="Verdana"/>
              </a:rPr>
              <a:t>P</a:t>
            </a:r>
            <a:r>
              <a:rPr sz="3150" spc="-28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spc="-40" dirty="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sz="3150" spc="-25" dirty="0">
                <a:solidFill>
                  <a:srgbClr val="27316F"/>
                </a:solidFill>
                <a:latin typeface="Verdana"/>
                <a:cs typeface="Verdana"/>
              </a:rPr>
              <a:t>ll</a:t>
            </a:r>
            <a:r>
              <a:rPr sz="3150" spc="10" dirty="0">
                <a:solidFill>
                  <a:srgbClr val="27316F"/>
                </a:solidFill>
                <a:latin typeface="Verdana"/>
                <a:cs typeface="Verdana"/>
              </a:rPr>
              <a:t>o</a:t>
            </a:r>
            <a:r>
              <a:rPr sz="3150" spc="170" dirty="0">
                <a:solidFill>
                  <a:srgbClr val="27316F"/>
                </a:solidFill>
                <a:latin typeface="Verdana"/>
                <a:cs typeface="Verdana"/>
              </a:rPr>
              <a:t>w</a:t>
            </a:r>
            <a:r>
              <a:rPr sz="3150" spc="-105" dirty="0">
                <a:solidFill>
                  <a:srgbClr val="27316F"/>
                </a:solidFill>
                <a:latin typeface="Verdana"/>
                <a:cs typeface="Verdana"/>
              </a:rPr>
              <a:t>s</a:t>
            </a:r>
            <a:r>
              <a:rPr sz="3150" spc="-28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spc="-70" dirty="0">
                <a:solidFill>
                  <a:srgbClr val="27316F"/>
                </a:solidFill>
                <a:latin typeface="Verdana"/>
                <a:cs typeface="Verdana"/>
              </a:rPr>
              <a:t>f</a:t>
            </a:r>
            <a:r>
              <a:rPr sz="3150" spc="55" dirty="0">
                <a:solidFill>
                  <a:srgbClr val="27316F"/>
                </a:solidFill>
                <a:latin typeface="Verdana"/>
                <a:cs typeface="Verdana"/>
              </a:rPr>
              <a:t>o</a:t>
            </a:r>
            <a:r>
              <a:rPr sz="3150" spc="-85" dirty="0">
                <a:solidFill>
                  <a:srgbClr val="27316F"/>
                </a:solidFill>
                <a:latin typeface="Verdana"/>
                <a:cs typeface="Verdana"/>
              </a:rPr>
              <a:t>r</a:t>
            </a:r>
            <a:r>
              <a:rPr sz="3150" spc="-28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spc="30" dirty="0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sz="3150" spc="130" dirty="0">
                <a:solidFill>
                  <a:srgbClr val="27316F"/>
                </a:solidFill>
                <a:latin typeface="Verdana"/>
                <a:cs typeface="Verdana"/>
              </a:rPr>
              <a:t>h</a:t>
            </a:r>
            <a:r>
              <a:rPr sz="3150" spc="25" dirty="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sz="3150" spc="-28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spc="125" dirty="0">
                <a:solidFill>
                  <a:srgbClr val="27316F"/>
                </a:solidFill>
                <a:latin typeface="Verdana"/>
                <a:cs typeface="Verdana"/>
              </a:rPr>
              <a:t>c</a:t>
            </a:r>
            <a:r>
              <a:rPr sz="3150" spc="-130" dirty="0">
                <a:solidFill>
                  <a:srgbClr val="27316F"/>
                </a:solidFill>
                <a:latin typeface="Verdana"/>
                <a:cs typeface="Verdana"/>
              </a:rPr>
              <a:t>r</a:t>
            </a:r>
            <a:r>
              <a:rPr sz="3150" spc="-25" dirty="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sz="3150" spc="-40" dirty="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sz="3150" spc="30" dirty="0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sz="3150" spc="-25" dirty="0">
                <a:solidFill>
                  <a:srgbClr val="27316F"/>
                </a:solidFill>
                <a:latin typeface="Verdana"/>
                <a:cs typeface="Verdana"/>
              </a:rPr>
              <a:t>i</a:t>
            </a:r>
            <a:r>
              <a:rPr sz="3150" spc="55" dirty="0">
                <a:solidFill>
                  <a:srgbClr val="27316F"/>
                </a:solidFill>
                <a:latin typeface="Verdana"/>
                <a:cs typeface="Verdana"/>
              </a:rPr>
              <a:t>o</a:t>
            </a:r>
            <a:r>
              <a:rPr sz="3150" spc="135" dirty="0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sz="3150" spc="-28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spc="55" dirty="0">
                <a:solidFill>
                  <a:srgbClr val="27316F"/>
                </a:solidFill>
                <a:latin typeface="Verdana"/>
                <a:cs typeface="Verdana"/>
              </a:rPr>
              <a:t>o</a:t>
            </a:r>
            <a:r>
              <a:rPr sz="3150" spc="-40" dirty="0">
                <a:solidFill>
                  <a:srgbClr val="27316F"/>
                </a:solidFill>
                <a:latin typeface="Verdana"/>
                <a:cs typeface="Verdana"/>
              </a:rPr>
              <a:t>f  </a:t>
            </a:r>
            <a:r>
              <a:rPr sz="3150" b="1" spc="-10" dirty="0">
                <a:solidFill>
                  <a:srgbClr val="27316F"/>
                </a:solidFill>
                <a:latin typeface="Verdana"/>
                <a:cs typeface="Verdana"/>
              </a:rPr>
              <a:t>c</a:t>
            </a:r>
            <a:r>
              <a:rPr sz="3150" b="1" spc="-135" dirty="0">
                <a:solidFill>
                  <a:srgbClr val="27316F"/>
                </a:solidFill>
                <a:latin typeface="Verdana"/>
                <a:cs typeface="Verdana"/>
              </a:rPr>
              <a:t>l</a:t>
            </a:r>
            <a:r>
              <a:rPr sz="3150" b="1" spc="-170" dirty="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sz="3150" b="1" spc="-204" dirty="0">
                <a:solidFill>
                  <a:srgbClr val="27316F"/>
                </a:solidFill>
                <a:latin typeface="Verdana"/>
                <a:cs typeface="Verdana"/>
              </a:rPr>
              <a:t>ss</a:t>
            </a:r>
            <a:r>
              <a:rPr sz="3150" b="1" spc="-110" dirty="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sz="3150" b="1" spc="-200" dirty="0">
                <a:solidFill>
                  <a:srgbClr val="27316F"/>
                </a:solidFill>
                <a:latin typeface="Verdana"/>
                <a:cs typeface="Verdana"/>
              </a:rPr>
              <a:t>s</a:t>
            </a:r>
            <a:r>
              <a:rPr sz="3150" b="1" spc="-254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spc="-40" dirty="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sz="3150" spc="130" dirty="0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sz="3150" spc="170" dirty="0">
                <a:solidFill>
                  <a:srgbClr val="27316F"/>
                </a:solidFill>
                <a:latin typeface="Verdana"/>
                <a:cs typeface="Verdana"/>
              </a:rPr>
              <a:t>d</a:t>
            </a:r>
            <a:r>
              <a:rPr sz="3150" spc="-28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b="1" spc="-105" dirty="0">
                <a:solidFill>
                  <a:srgbClr val="27316F"/>
                </a:solidFill>
                <a:latin typeface="Verdana"/>
                <a:cs typeface="Verdana"/>
              </a:rPr>
              <a:t>o</a:t>
            </a:r>
            <a:r>
              <a:rPr sz="3150" b="1" spc="-35" dirty="0">
                <a:solidFill>
                  <a:srgbClr val="27316F"/>
                </a:solidFill>
                <a:latin typeface="Verdana"/>
                <a:cs typeface="Verdana"/>
              </a:rPr>
              <a:t>b</a:t>
            </a:r>
            <a:r>
              <a:rPr sz="3150" b="1" spc="-310" dirty="0">
                <a:solidFill>
                  <a:srgbClr val="27316F"/>
                </a:solidFill>
                <a:latin typeface="Verdana"/>
                <a:cs typeface="Verdana"/>
              </a:rPr>
              <a:t>j</a:t>
            </a:r>
            <a:r>
              <a:rPr sz="3150" b="1" spc="-110" dirty="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sz="3150" b="1" spc="25" dirty="0">
                <a:solidFill>
                  <a:srgbClr val="27316F"/>
                </a:solidFill>
                <a:latin typeface="Verdana"/>
                <a:cs typeface="Verdana"/>
              </a:rPr>
              <a:t>c</a:t>
            </a:r>
            <a:r>
              <a:rPr sz="3150" b="1" spc="-70" dirty="0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sz="3150" b="1" spc="-200" dirty="0">
                <a:solidFill>
                  <a:srgbClr val="27316F"/>
                </a:solidFill>
                <a:latin typeface="Verdana"/>
                <a:cs typeface="Verdana"/>
              </a:rPr>
              <a:t>s</a:t>
            </a:r>
            <a:r>
              <a:rPr sz="3150" b="1" spc="-254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spc="-25" dirty="0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sz="3150" spc="45" dirty="0">
                <a:solidFill>
                  <a:srgbClr val="27316F"/>
                </a:solidFill>
                <a:latin typeface="Verdana"/>
                <a:cs typeface="Verdana"/>
              </a:rPr>
              <a:t>o  </a:t>
            </a:r>
            <a:r>
              <a:rPr sz="3150" spc="-130" dirty="0">
                <a:solidFill>
                  <a:srgbClr val="27316F"/>
                </a:solidFill>
                <a:latin typeface="Verdana"/>
                <a:cs typeface="Verdana"/>
              </a:rPr>
              <a:t>r</a:t>
            </a:r>
            <a:r>
              <a:rPr sz="3150" spc="20" dirty="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sz="3150" spc="165" dirty="0">
                <a:solidFill>
                  <a:srgbClr val="27316F"/>
                </a:solidFill>
                <a:latin typeface="Verdana"/>
                <a:cs typeface="Verdana"/>
              </a:rPr>
              <a:t>p</a:t>
            </a:r>
            <a:r>
              <a:rPr sz="3150" spc="-130" dirty="0">
                <a:solidFill>
                  <a:srgbClr val="27316F"/>
                </a:solidFill>
                <a:latin typeface="Verdana"/>
                <a:cs typeface="Verdana"/>
              </a:rPr>
              <a:t>r</a:t>
            </a:r>
            <a:r>
              <a:rPr sz="3150" spc="20" dirty="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sz="3150" spc="-110" dirty="0">
                <a:solidFill>
                  <a:srgbClr val="27316F"/>
                </a:solidFill>
                <a:latin typeface="Verdana"/>
                <a:cs typeface="Verdana"/>
              </a:rPr>
              <a:t>s</a:t>
            </a:r>
            <a:r>
              <a:rPr sz="3150" spc="20" dirty="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sz="3150" spc="130" dirty="0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sz="3150" spc="35" dirty="0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sz="3150" spc="-28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spc="-130" dirty="0">
                <a:solidFill>
                  <a:srgbClr val="27316F"/>
                </a:solidFill>
                <a:latin typeface="Verdana"/>
                <a:cs typeface="Verdana"/>
              </a:rPr>
              <a:t>r</a:t>
            </a:r>
            <a:r>
              <a:rPr sz="3150" spc="-25" dirty="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sz="3150" spc="-40" dirty="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sz="3150" spc="-25" dirty="0">
                <a:solidFill>
                  <a:srgbClr val="27316F"/>
                </a:solidFill>
                <a:latin typeface="Verdana"/>
                <a:cs typeface="Verdana"/>
              </a:rPr>
              <a:t>l</a:t>
            </a:r>
            <a:r>
              <a:rPr sz="3150" spc="-270" dirty="0">
                <a:solidFill>
                  <a:srgbClr val="27316F"/>
                </a:solidFill>
                <a:latin typeface="Verdana"/>
                <a:cs typeface="Verdana"/>
              </a:rPr>
              <a:t>-</a:t>
            </a:r>
            <a:r>
              <a:rPr sz="3150" spc="140" dirty="0">
                <a:solidFill>
                  <a:srgbClr val="27316F"/>
                </a:solidFill>
                <a:latin typeface="Verdana"/>
                <a:cs typeface="Verdana"/>
              </a:rPr>
              <a:t>w</a:t>
            </a:r>
            <a:r>
              <a:rPr sz="3150" spc="55" dirty="0">
                <a:solidFill>
                  <a:srgbClr val="27316F"/>
                </a:solidFill>
                <a:latin typeface="Verdana"/>
                <a:cs typeface="Verdana"/>
              </a:rPr>
              <a:t>o</a:t>
            </a:r>
            <a:r>
              <a:rPr sz="3150" spc="-114" dirty="0">
                <a:solidFill>
                  <a:srgbClr val="27316F"/>
                </a:solidFill>
                <a:latin typeface="Verdana"/>
                <a:cs typeface="Verdana"/>
              </a:rPr>
              <a:t>r</a:t>
            </a:r>
            <a:r>
              <a:rPr sz="3150" spc="-25" dirty="0">
                <a:solidFill>
                  <a:srgbClr val="27316F"/>
                </a:solidFill>
                <a:latin typeface="Verdana"/>
                <a:cs typeface="Verdana"/>
              </a:rPr>
              <a:t>l</a:t>
            </a:r>
            <a:r>
              <a:rPr sz="3150" spc="170" dirty="0">
                <a:solidFill>
                  <a:srgbClr val="27316F"/>
                </a:solidFill>
                <a:latin typeface="Verdana"/>
                <a:cs typeface="Verdana"/>
              </a:rPr>
              <a:t>d</a:t>
            </a:r>
            <a:r>
              <a:rPr sz="3150" spc="-28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spc="20" dirty="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sz="3150" spc="130" dirty="0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sz="3150" spc="30" dirty="0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sz="3150" spc="-25" dirty="0">
                <a:solidFill>
                  <a:srgbClr val="27316F"/>
                </a:solidFill>
                <a:latin typeface="Verdana"/>
                <a:cs typeface="Verdana"/>
              </a:rPr>
              <a:t>i</a:t>
            </a:r>
            <a:r>
              <a:rPr sz="3150" spc="30" dirty="0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sz="3150" spc="-25" dirty="0">
                <a:solidFill>
                  <a:srgbClr val="27316F"/>
                </a:solidFill>
                <a:latin typeface="Verdana"/>
                <a:cs typeface="Verdana"/>
              </a:rPr>
              <a:t>i</a:t>
            </a:r>
            <a:r>
              <a:rPr sz="3150" spc="20" dirty="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sz="3150" spc="-85" dirty="0">
                <a:solidFill>
                  <a:srgbClr val="27316F"/>
                </a:solidFill>
                <a:latin typeface="Verdana"/>
                <a:cs typeface="Verdana"/>
              </a:rPr>
              <a:t>s  </a:t>
            </a:r>
            <a:r>
              <a:rPr sz="3150" spc="-40" dirty="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sz="3150" spc="130" dirty="0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sz="3150" spc="170" dirty="0">
                <a:solidFill>
                  <a:srgbClr val="27316F"/>
                </a:solidFill>
                <a:latin typeface="Verdana"/>
                <a:cs typeface="Verdana"/>
              </a:rPr>
              <a:t>d</a:t>
            </a:r>
            <a:r>
              <a:rPr sz="3150" spc="-28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spc="30" dirty="0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sz="3150" spc="130" dirty="0">
                <a:solidFill>
                  <a:srgbClr val="27316F"/>
                </a:solidFill>
                <a:latin typeface="Verdana"/>
                <a:cs typeface="Verdana"/>
              </a:rPr>
              <a:t>h</a:t>
            </a:r>
            <a:r>
              <a:rPr sz="3150" spc="20" dirty="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sz="3150" spc="-25" dirty="0">
                <a:solidFill>
                  <a:srgbClr val="27316F"/>
                </a:solidFill>
                <a:latin typeface="Verdana"/>
                <a:cs typeface="Verdana"/>
              </a:rPr>
              <a:t>i</a:t>
            </a:r>
            <a:r>
              <a:rPr sz="3150" spc="-85" dirty="0">
                <a:solidFill>
                  <a:srgbClr val="27316F"/>
                </a:solidFill>
                <a:latin typeface="Verdana"/>
                <a:cs typeface="Verdana"/>
              </a:rPr>
              <a:t>r</a:t>
            </a:r>
            <a:r>
              <a:rPr sz="3150" spc="-28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spc="-25" dirty="0">
                <a:solidFill>
                  <a:srgbClr val="27316F"/>
                </a:solidFill>
                <a:latin typeface="Verdana"/>
                <a:cs typeface="Verdana"/>
              </a:rPr>
              <a:t>i</a:t>
            </a:r>
            <a:r>
              <a:rPr sz="3150" spc="130" dirty="0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sz="3150" spc="-25" dirty="0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sz="3150" spc="20" dirty="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sz="3150" spc="-235" dirty="0">
                <a:solidFill>
                  <a:srgbClr val="27316F"/>
                </a:solidFill>
                <a:latin typeface="Verdana"/>
                <a:cs typeface="Verdana"/>
              </a:rPr>
              <a:t>r</a:t>
            </a:r>
            <a:r>
              <a:rPr sz="3150" spc="-40" dirty="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sz="3150" spc="145" dirty="0">
                <a:solidFill>
                  <a:srgbClr val="27316F"/>
                </a:solidFill>
                <a:latin typeface="Verdana"/>
                <a:cs typeface="Verdana"/>
              </a:rPr>
              <a:t>c</a:t>
            </a:r>
            <a:r>
              <a:rPr sz="3150" spc="30" dirty="0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sz="3150" spc="-25" dirty="0">
                <a:solidFill>
                  <a:srgbClr val="27316F"/>
                </a:solidFill>
                <a:latin typeface="Verdana"/>
                <a:cs typeface="Verdana"/>
              </a:rPr>
              <a:t>i</a:t>
            </a:r>
            <a:r>
              <a:rPr sz="3150" spc="55" dirty="0">
                <a:solidFill>
                  <a:srgbClr val="27316F"/>
                </a:solidFill>
                <a:latin typeface="Verdana"/>
                <a:cs typeface="Verdana"/>
              </a:rPr>
              <a:t>o</a:t>
            </a:r>
            <a:r>
              <a:rPr sz="3150" spc="130" dirty="0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sz="3150" spc="-110" dirty="0">
                <a:solidFill>
                  <a:srgbClr val="27316F"/>
                </a:solidFill>
                <a:latin typeface="Verdana"/>
                <a:cs typeface="Verdana"/>
              </a:rPr>
              <a:t>s</a:t>
            </a:r>
            <a:r>
              <a:rPr sz="3150" spc="-480" dirty="0">
                <a:solidFill>
                  <a:srgbClr val="27316F"/>
                </a:solidFill>
                <a:latin typeface="Verdana"/>
                <a:cs typeface="Verdana"/>
              </a:rPr>
              <a:t>.</a:t>
            </a:r>
            <a:endParaRPr sz="31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9D79B34-8BA2-459E-A3D1-63E75BD6762D}"/>
              </a:ext>
            </a:extLst>
          </p:cNvPr>
          <p:cNvCxnSpPr>
            <a:cxnSpLocks/>
          </p:cNvCxnSpPr>
          <p:nvPr/>
        </p:nvCxnSpPr>
        <p:spPr>
          <a:xfrm flipH="1">
            <a:off x="9833489" y="822733"/>
            <a:ext cx="4316444" cy="49134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B4EB9A0-4269-4BEC-9F5D-2EC2224F6A91}"/>
              </a:ext>
            </a:extLst>
          </p:cNvPr>
          <p:cNvCxnSpPr>
            <a:cxnSpLocks/>
          </p:cNvCxnSpPr>
          <p:nvPr/>
        </p:nvCxnSpPr>
        <p:spPr>
          <a:xfrm flipH="1">
            <a:off x="9721679" y="882650"/>
            <a:ext cx="6210471" cy="6934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5844FF4-68D6-4BD1-8C26-6F5880E9DD6A}"/>
              </a:ext>
            </a:extLst>
          </p:cNvPr>
          <p:cNvCxnSpPr>
            <a:cxnSpLocks/>
          </p:cNvCxnSpPr>
          <p:nvPr/>
        </p:nvCxnSpPr>
        <p:spPr>
          <a:xfrm flipH="1">
            <a:off x="10178879" y="1991684"/>
            <a:ext cx="6820071" cy="74649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6829B8C-711F-4BF6-A408-82FDB66F87F2}"/>
              </a:ext>
            </a:extLst>
          </p:cNvPr>
          <p:cNvCxnSpPr>
            <a:cxnSpLocks/>
          </p:cNvCxnSpPr>
          <p:nvPr/>
        </p:nvCxnSpPr>
        <p:spPr>
          <a:xfrm flipH="1">
            <a:off x="11817350" y="3854450"/>
            <a:ext cx="5439462" cy="56021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3D0EB6F-49FC-4978-81B8-4B6DBBFD2CFC}"/>
              </a:ext>
            </a:extLst>
          </p:cNvPr>
          <p:cNvCxnSpPr>
            <a:cxnSpLocks/>
          </p:cNvCxnSpPr>
          <p:nvPr/>
        </p:nvCxnSpPr>
        <p:spPr>
          <a:xfrm flipH="1">
            <a:off x="13341350" y="5607050"/>
            <a:ext cx="4038600" cy="4038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FBA1EA8-6B97-4A59-890D-C7F772B31730}"/>
              </a:ext>
            </a:extLst>
          </p:cNvPr>
          <p:cNvCxnSpPr/>
          <p:nvPr/>
        </p:nvCxnSpPr>
        <p:spPr>
          <a:xfrm flipH="1">
            <a:off x="14712950" y="7207250"/>
            <a:ext cx="2438400" cy="22741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847FC87-49C1-4B24-9DD3-20255CCB477C}"/>
              </a:ext>
            </a:extLst>
          </p:cNvPr>
          <p:cNvCxnSpPr>
            <a:cxnSpLocks/>
          </p:cNvCxnSpPr>
          <p:nvPr/>
        </p:nvCxnSpPr>
        <p:spPr>
          <a:xfrm flipH="1">
            <a:off x="9701294" y="936937"/>
            <a:ext cx="2324271" cy="25554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110F04C7-F0BE-4A07-B24E-940F399CA6F0}"/>
              </a:ext>
            </a:extLst>
          </p:cNvPr>
          <p:cNvSpPr/>
          <p:nvPr/>
        </p:nvSpPr>
        <p:spPr>
          <a:xfrm>
            <a:off x="920750" y="882650"/>
            <a:ext cx="8229600" cy="8763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/>
          <p:nvPr/>
        </p:nvSpPr>
        <p:spPr>
          <a:xfrm>
            <a:off x="16387902" y="0"/>
            <a:ext cx="1900555" cy="1593215"/>
          </a:xfrm>
          <a:custGeom>
            <a:avLst/>
            <a:gdLst/>
            <a:ahLst/>
            <a:cxnLst/>
            <a:rect l="l" t="t" r="r" b="b"/>
            <a:pathLst>
              <a:path w="1900555" h="1593215">
                <a:moveTo>
                  <a:pt x="310837" y="0"/>
                </a:moveTo>
                <a:lnTo>
                  <a:pt x="0" y="0"/>
                </a:lnTo>
                <a:lnTo>
                  <a:pt x="2855" y="15843"/>
                </a:lnTo>
                <a:lnTo>
                  <a:pt x="12465" y="62571"/>
                </a:lnTo>
                <a:lnTo>
                  <a:pt x="23169" y="108865"/>
                </a:lnTo>
                <a:lnTo>
                  <a:pt x="34955" y="154709"/>
                </a:lnTo>
                <a:lnTo>
                  <a:pt x="47807" y="200091"/>
                </a:lnTo>
                <a:lnTo>
                  <a:pt x="61710" y="244998"/>
                </a:lnTo>
                <a:lnTo>
                  <a:pt x="76650" y="289416"/>
                </a:lnTo>
                <a:lnTo>
                  <a:pt x="92612" y="333331"/>
                </a:lnTo>
                <a:lnTo>
                  <a:pt x="109581" y="376730"/>
                </a:lnTo>
                <a:lnTo>
                  <a:pt x="127543" y="419601"/>
                </a:lnTo>
                <a:lnTo>
                  <a:pt x="146483" y="461928"/>
                </a:lnTo>
                <a:lnTo>
                  <a:pt x="166386" y="503700"/>
                </a:lnTo>
                <a:lnTo>
                  <a:pt x="187238" y="544903"/>
                </a:lnTo>
                <a:lnTo>
                  <a:pt x="209024" y="585522"/>
                </a:lnTo>
                <a:lnTo>
                  <a:pt x="231729" y="625546"/>
                </a:lnTo>
                <a:lnTo>
                  <a:pt x="255338" y="664961"/>
                </a:lnTo>
                <a:lnTo>
                  <a:pt x="279837" y="703752"/>
                </a:lnTo>
                <a:lnTo>
                  <a:pt x="305212" y="741907"/>
                </a:lnTo>
                <a:lnTo>
                  <a:pt x="331447" y="779413"/>
                </a:lnTo>
                <a:lnTo>
                  <a:pt x="358527" y="816256"/>
                </a:lnTo>
                <a:lnTo>
                  <a:pt x="386439" y="852422"/>
                </a:lnTo>
                <a:lnTo>
                  <a:pt x="415167" y="887899"/>
                </a:lnTo>
                <a:lnTo>
                  <a:pt x="444697" y="922672"/>
                </a:lnTo>
                <a:lnTo>
                  <a:pt x="475014" y="956729"/>
                </a:lnTo>
                <a:lnTo>
                  <a:pt x="506103" y="990057"/>
                </a:lnTo>
                <a:lnTo>
                  <a:pt x="537949" y="1022640"/>
                </a:lnTo>
                <a:lnTo>
                  <a:pt x="570539" y="1054468"/>
                </a:lnTo>
                <a:lnTo>
                  <a:pt x="603857" y="1085525"/>
                </a:lnTo>
                <a:lnTo>
                  <a:pt x="637888" y="1115799"/>
                </a:lnTo>
                <a:lnTo>
                  <a:pt x="672618" y="1145276"/>
                </a:lnTo>
                <a:lnTo>
                  <a:pt x="708033" y="1173943"/>
                </a:lnTo>
                <a:lnTo>
                  <a:pt x="744116" y="1201786"/>
                </a:lnTo>
                <a:lnTo>
                  <a:pt x="780855" y="1228792"/>
                </a:lnTo>
                <a:lnTo>
                  <a:pt x="818234" y="1254948"/>
                </a:lnTo>
                <a:lnTo>
                  <a:pt x="856238" y="1280240"/>
                </a:lnTo>
                <a:lnTo>
                  <a:pt x="894852" y="1304656"/>
                </a:lnTo>
                <a:lnTo>
                  <a:pt x="934063" y="1328181"/>
                </a:lnTo>
                <a:lnTo>
                  <a:pt x="973855" y="1350801"/>
                </a:lnTo>
                <a:lnTo>
                  <a:pt x="1014214" y="1372505"/>
                </a:lnTo>
                <a:lnTo>
                  <a:pt x="1055124" y="1393278"/>
                </a:lnTo>
                <a:lnTo>
                  <a:pt x="1096572" y="1413107"/>
                </a:lnTo>
                <a:lnTo>
                  <a:pt x="1138542" y="1431979"/>
                </a:lnTo>
                <a:lnTo>
                  <a:pt x="1181021" y="1449880"/>
                </a:lnTo>
                <a:lnTo>
                  <a:pt x="1223992" y="1466797"/>
                </a:lnTo>
                <a:lnTo>
                  <a:pt x="1267442" y="1482716"/>
                </a:lnTo>
                <a:lnTo>
                  <a:pt x="1311355" y="1497625"/>
                </a:lnTo>
                <a:lnTo>
                  <a:pt x="1355718" y="1511509"/>
                </a:lnTo>
                <a:lnTo>
                  <a:pt x="1400515" y="1524355"/>
                </a:lnTo>
                <a:lnTo>
                  <a:pt x="1445732" y="1536151"/>
                </a:lnTo>
                <a:lnTo>
                  <a:pt x="1491354" y="1546882"/>
                </a:lnTo>
                <a:lnTo>
                  <a:pt x="1537366" y="1556535"/>
                </a:lnTo>
                <a:lnTo>
                  <a:pt x="1583754" y="1565097"/>
                </a:lnTo>
                <a:lnTo>
                  <a:pt x="1630502" y="1572554"/>
                </a:lnTo>
                <a:lnTo>
                  <a:pt x="1677597" y="1578894"/>
                </a:lnTo>
                <a:lnTo>
                  <a:pt x="1725024" y="1584102"/>
                </a:lnTo>
                <a:lnTo>
                  <a:pt x="1772767" y="1588165"/>
                </a:lnTo>
                <a:lnTo>
                  <a:pt x="1820812" y="1591071"/>
                </a:lnTo>
                <a:lnTo>
                  <a:pt x="1869145" y="1592804"/>
                </a:lnTo>
                <a:lnTo>
                  <a:pt x="1900135" y="1593154"/>
                </a:lnTo>
                <a:lnTo>
                  <a:pt x="1900135" y="1288420"/>
                </a:lnTo>
                <a:lnTo>
                  <a:pt x="1868511" y="1287988"/>
                </a:lnTo>
                <a:lnTo>
                  <a:pt x="1819982" y="1285903"/>
                </a:lnTo>
                <a:lnTo>
                  <a:pt x="1771805" y="1282419"/>
                </a:lnTo>
                <a:lnTo>
                  <a:pt x="1723999" y="1277556"/>
                </a:lnTo>
                <a:lnTo>
                  <a:pt x="1676587" y="1271332"/>
                </a:lnTo>
                <a:lnTo>
                  <a:pt x="1629589" y="1263767"/>
                </a:lnTo>
                <a:lnTo>
                  <a:pt x="1583026" y="1254879"/>
                </a:lnTo>
                <a:lnTo>
                  <a:pt x="1536920" y="1244689"/>
                </a:lnTo>
                <a:lnTo>
                  <a:pt x="1491290" y="1233214"/>
                </a:lnTo>
                <a:lnTo>
                  <a:pt x="1446160" y="1220475"/>
                </a:lnTo>
                <a:lnTo>
                  <a:pt x="1401548" y="1206490"/>
                </a:lnTo>
                <a:lnTo>
                  <a:pt x="1357477" y="1191278"/>
                </a:lnTo>
                <a:lnTo>
                  <a:pt x="1313967" y="1174859"/>
                </a:lnTo>
                <a:lnTo>
                  <a:pt x="1271040" y="1157251"/>
                </a:lnTo>
                <a:lnTo>
                  <a:pt x="1228716" y="1138475"/>
                </a:lnTo>
                <a:lnTo>
                  <a:pt x="1187017" y="1118548"/>
                </a:lnTo>
                <a:lnTo>
                  <a:pt x="1145963" y="1097490"/>
                </a:lnTo>
                <a:lnTo>
                  <a:pt x="1105576" y="1075321"/>
                </a:lnTo>
                <a:lnTo>
                  <a:pt x="1065876" y="1052059"/>
                </a:lnTo>
                <a:lnTo>
                  <a:pt x="1026885" y="1027724"/>
                </a:lnTo>
                <a:lnTo>
                  <a:pt x="988623" y="1002334"/>
                </a:lnTo>
                <a:lnTo>
                  <a:pt x="951112" y="975909"/>
                </a:lnTo>
                <a:lnTo>
                  <a:pt x="914372" y="948468"/>
                </a:lnTo>
                <a:lnTo>
                  <a:pt x="878425" y="920030"/>
                </a:lnTo>
                <a:lnTo>
                  <a:pt x="843292" y="890614"/>
                </a:lnTo>
                <a:lnTo>
                  <a:pt x="808994" y="860240"/>
                </a:lnTo>
                <a:lnTo>
                  <a:pt x="775551" y="828926"/>
                </a:lnTo>
                <a:lnTo>
                  <a:pt x="742985" y="796691"/>
                </a:lnTo>
                <a:lnTo>
                  <a:pt x="711316" y="763555"/>
                </a:lnTo>
                <a:lnTo>
                  <a:pt x="680567" y="729538"/>
                </a:lnTo>
                <a:lnTo>
                  <a:pt x="650757" y="694657"/>
                </a:lnTo>
                <a:lnTo>
                  <a:pt x="621908" y="658932"/>
                </a:lnTo>
                <a:lnTo>
                  <a:pt x="594041" y="622383"/>
                </a:lnTo>
                <a:lnTo>
                  <a:pt x="567176" y="585028"/>
                </a:lnTo>
                <a:lnTo>
                  <a:pt x="541336" y="546886"/>
                </a:lnTo>
                <a:lnTo>
                  <a:pt x="516540" y="507978"/>
                </a:lnTo>
                <a:lnTo>
                  <a:pt x="492811" y="468321"/>
                </a:lnTo>
                <a:lnTo>
                  <a:pt x="470168" y="427935"/>
                </a:lnTo>
                <a:lnTo>
                  <a:pt x="448633" y="386839"/>
                </a:lnTo>
                <a:lnTo>
                  <a:pt x="428227" y="345052"/>
                </a:lnTo>
                <a:lnTo>
                  <a:pt x="408972" y="302594"/>
                </a:lnTo>
                <a:lnTo>
                  <a:pt x="390887" y="259483"/>
                </a:lnTo>
                <a:lnTo>
                  <a:pt x="373994" y="215739"/>
                </a:lnTo>
                <a:lnTo>
                  <a:pt x="358314" y="171380"/>
                </a:lnTo>
                <a:lnTo>
                  <a:pt x="343869" y="126427"/>
                </a:lnTo>
                <a:lnTo>
                  <a:pt x="330678" y="80897"/>
                </a:lnTo>
                <a:lnTo>
                  <a:pt x="318764" y="34811"/>
                </a:lnTo>
                <a:lnTo>
                  <a:pt x="310837" y="0"/>
                </a:lnTo>
                <a:close/>
              </a:path>
            </a:pathLst>
          </a:custGeom>
          <a:solidFill>
            <a:srgbClr val="82828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8037249"/>
            <a:ext cx="1919605" cy="2249805"/>
          </a:xfrm>
          <a:custGeom>
            <a:avLst/>
            <a:gdLst/>
            <a:ahLst/>
            <a:cxnLst/>
            <a:rect l="l" t="t" r="r" b="b"/>
            <a:pathLst>
              <a:path w="1919605" h="2249804">
                <a:moveTo>
                  <a:pt x="0" y="0"/>
                </a:moveTo>
                <a:lnTo>
                  <a:pt x="0" y="450349"/>
                </a:lnTo>
                <a:lnTo>
                  <a:pt x="5435" y="451632"/>
                </a:lnTo>
                <a:lnTo>
                  <a:pt x="52312" y="463938"/>
                </a:lnTo>
                <a:lnTo>
                  <a:pt x="98687" y="477350"/>
                </a:lnTo>
                <a:lnTo>
                  <a:pt x="144546" y="491851"/>
                </a:lnTo>
                <a:lnTo>
                  <a:pt x="189876" y="507427"/>
                </a:lnTo>
                <a:lnTo>
                  <a:pt x="234663" y="524061"/>
                </a:lnTo>
                <a:lnTo>
                  <a:pt x="278893" y="541738"/>
                </a:lnTo>
                <a:lnTo>
                  <a:pt x="322553" y="560441"/>
                </a:lnTo>
                <a:lnTo>
                  <a:pt x="365630" y="580155"/>
                </a:lnTo>
                <a:lnTo>
                  <a:pt x="408108" y="600864"/>
                </a:lnTo>
                <a:lnTo>
                  <a:pt x="449976" y="622553"/>
                </a:lnTo>
                <a:lnTo>
                  <a:pt x="491219" y="645204"/>
                </a:lnTo>
                <a:lnTo>
                  <a:pt x="531824" y="668803"/>
                </a:lnTo>
                <a:lnTo>
                  <a:pt x="571777" y="693334"/>
                </a:lnTo>
                <a:lnTo>
                  <a:pt x="611065" y="718780"/>
                </a:lnTo>
                <a:lnTo>
                  <a:pt x="649674" y="745127"/>
                </a:lnTo>
                <a:lnTo>
                  <a:pt x="687589" y="772357"/>
                </a:lnTo>
                <a:lnTo>
                  <a:pt x="724799" y="800456"/>
                </a:lnTo>
                <a:lnTo>
                  <a:pt x="761289" y="829407"/>
                </a:lnTo>
                <a:lnTo>
                  <a:pt x="797045" y="859195"/>
                </a:lnTo>
                <a:lnTo>
                  <a:pt x="832054" y="889804"/>
                </a:lnTo>
                <a:lnTo>
                  <a:pt x="866303" y="921217"/>
                </a:lnTo>
                <a:lnTo>
                  <a:pt x="899777" y="953420"/>
                </a:lnTo>
                <a:lnTo>
                  <a:pt x="932463" y="986396"/>
                </a:lnTo>
                <a:lnTo>
                  <a:pt x="964347" y="1020129"/>
                </a:lnTo>
                <a:lnTo>
                  <a:pt x="995417" y="1054604"/>
                </a:lnTo>
                <a:lnTo>
                  <a:pt x="1025658" y="1089805"/>
                </a:lnTo>
                <a:lnTo>
                  <a:pt x="1055056" y="1125715"/>
                </a:lnTo>
                <a:lnTo>
                  <a:pt x="1083598" y="1162320"/>
                </a:lnTo>
                <a:lnTo>
                  <a:pt x="1111271" y="1199602"/>
                </a:lnTo>
                <a:lnTo>
                  <a:pt x="1138061" y="1237547"/>
                </a:lnTo>
                <a:lnTo>
                  <a:pt x="1163954" y="1276139"/>
                </a:lnTo>
                <a:lnTo>
                  <a:pt x="1188936" y="1315361"/>
                </a:lnTo>
                <a:lnTo>
                  <a:pt x="1212995" y="1355199"/>
                </a:lnTo>
                <a:lnTo>
                  <a:pt x="1236116" y="1395635"/>
                </a:lnTo>
                <a:lnTo>
                  <a:pt x="1258285" y="1436654"/>
                </a:lnTo>
                <a:lnTo>
                  <a:pt x="1279490" y="1478241"/>
                </a:lnTo>
                <a:lnTo>
                  <a:pt x="1299717" y="1520379"/>
                </a:lnTo>
                <a:lnTo>
                  <a:pt x="1318951" y="1563053"/>
                </a:lnTo>
                <a:lnTo>
                  <a:pt x="1337180" y="1606247"/>
                </a:lnTo>
                <a:lnTo>
                  <a:pt x="1354389" y="1649945"/>
                </a:lnTo>
                <a:lnTo>
                  <a:pt x="1370566" y="1694131"/>
                </a:lnTo>
                <a:lnTo>
                  <a:pt x="1385696" y="1738789"/>
                </a:lnTo>
                <a:lnTo>
                  <a:pt x="1399766" y="1783903"/>
                </a:lnTo>
                <a:lnTo>
                  <a:pt x="1412762" y="1829459"/>
                </a:lnTo>
                <a:lnTo>
                  <a:pt x="1424671" y="1875439"/>
                </a:lnTo>
                <a:lnTo>
                  <a:pt x="1435480" y="1921828"/>
                </a:lnTo>
                <a:lnTo>
                  <a:pt x="1445173" y="1968610"/>
                </a:lnTo>
                <a:lnTo>
                  <a:pt x="1453739" y="2015769"/>
                </a:lnTo>
                <a:lnTo>
                  <a:pt x="1461163" y="2063290"/>
                </a:lnTo>
                <a:lnTo>
                  <a:pt x="1467431" y="2111157"/>
                </a:lnTo>
                <a:lnTo>
                  <a:pt x="1472531" y="2159353"/>
                </a:lnTo>
                <a:lnTo>
                  <a:pt x="1476448" y="2207863"/>
                </a:lnTo>
                <a:lnTo>
                  <a:pt x="1478783" y="2249748"/>
                </a:lnTo>
                <a:lnTo>
                  <a:pt x="1919001" y="2249748"/>
                </a:lnTo>
                <a:lnTo>
                  <a:pt x="1916589" y="2199885"/>
                </a:lnTo>
                <a:lnTo>
                  <a:pt x="1913232" y="2151326"/>
                </a:lnTo>
                <a:lnTo>
                  <a:pt x="1908907" y="2103014"/>
                </a:lnTo>
                <a:lnTo>
                  <a:pt x="1903624" y="2054962"/>
                </a:lnTo>
                <a:lnTo>
                  <a:pt x="1897392" y="2007178"/>
                </a:lnTo>
                <a:lnTo>
                  <a:pt x="1890219" y="1959673"/>
                </a:lnTo>
                <a:lnTo>
                  <a:pt x="1882116" y="1912459"/>
                </a:lnTo>
                <a:lnTo>
                  <a:pt x="1873090" y="1865544"/>
                </a:lnTo>
                <a:lnTo>
                  <a:pt x="1863150" y="1818941"/>
                </a:lnTo>
                <a:lnTo>
                  <a:pt x="1852307" y="1772659"/>
                </a:lnTo>
                <a:lnTo>
                  <a:pt x="1840568" y="1726709"/>
                </a:lnTo>
                <a:lnTo>
                  <a:pt x="1827943" y="1681101"/>
                </a:lnTo>
                <a:lnTo>
                  <a:pt x="1814441" y="1635846"/>
                </a:lnTo>
                <a:lnTo>
                  <a:pt x="1800071" y="1590954"/>
                </a:lnTo>
                <a:lnTo>
                  <a:pt x="1784841" y="1546436"/>
                </a:lnTo>
                <a:lnTo>
                  <a:pt x="1768761" y="1502302"/>
                </a:lnTo>
                <a:lnTo>
                  <a:pt x="1751840" y="1458563"/>
                </a:lnTo>
                <a:lnTo>
                  <a:pt x="1734087" y="1415229"/>
                </a:lnTo>
                <a:lnTo>
                  <a:pt x="1715511" y="1372311"/>
                </a:lnTo>
                <a:lnTo>
                  <a:pt x="1696120" y="1329819"/>
                </a:lnTo>
                <a:lnTo>
                  <a:pt x="1675924" y="1287763"/>
                </a:lnTo>
                <a:lnTo>
                  <a:pt x="1654932" y="1246155"/>
                </a:lnTo>
                <a:lnTo>
                  <a:pt x="1633153" y="1205005"/>
                </a:lnTo>
                <a:lnTo>
                  <a:pt x="1610596" y="1164322"/>
                </a:lnTo>
                <a:lnTo>
                  <a:pt x="1587270" y="1124118"/>
                </a:lnTo>
                <a:lnTo>
                  <a:pt x="1563183" y="1084403"/>
                </a:lnTo>
                <a:lnTo>
                  <a:pt x="1538346" y="1045188"/>
                </a:lnTo>
                <a:lnTo>
                  <a:pt x="1512766" y="1006483"/>
                </a:lnTo>
                <a:lnTo>
                  <a:pt x="1486453" y="968298"/>
                </a:lnTo>
                <a:lnTo>
                  <a:pt x="1459416" y="930644"/>
                </a:lnTo>
                <a:lnTo>
                  <a:pt x="1431664" y="893532"/>
                </a:lnTo>
                <a:lnTo>
                  <a:pt x="1403205" y="856971"/>
                </a:lnTo>
                <a:lnTo>
                  <a:pt x="1374050" y="820973"/>
                </a:lnTo>
                <a:lnTo>
                  <a:pt x="1344207" y="785548"/>
                </a:lnTo>
                <a:lnTo>
                  <a:pt x="1313684" y="750707"/>
                </a:lnTo>
                <a:lnTo>
                  <a:pt x="1282491" y="716459"/>
                </a:lnTo>
                <a:lnTo>
                  <a:pt x="1250638" y="682816"/>
                </a:lnTo>
                <a:lnTo>
                  <a:pt x="1218132" y="649787"/>
                </a:lnTo>
                <a:lnTo>
                  <a:pt x="1184983" y="617384"/>
                </a:lnTo>
                <a:lnTo>
                  <a:pt x="1151200" y="585617"/>
                </a:lnTo>
                <a:lnTo>
                  <a:pt x="1116792" y="554496"/>
                </a:lnTo>
                <a:lnTo>
                  <a:pt x="1081768" y="524032"/>
                </a:lnTo>
                <a:lnTo>
                  <a:pt x="1046137" y="494235"/>
                </a:lnTo>
                <a:lnTo>
                  <a:pt x="1009908" y="465116"/>
                </a:lnTo>
                <a:lnTo>
                  <a:pt x="973089" y="436685"/>
                </a:lnTo>
                <a:lnTo>
                  <a:pt x="935691" y="408953"/>
                </a:lnTo>
                <a:lnTo>
                  <a:pt x="897722" y="381930"/>
                </a:lnTo>
                <a:lnTo>
                  <a:pt x="859191" y="355627"/>
                </a:lnTo>
                <a:lnTo>
                  <a:pt x="820107" y="330053"/>
                </a:lnTo>
                <a:lnTo>
                  <a:pt x="780478" y="305221"/>
                </a:lnTo>
                <a:lnTo>
                  <a:pt x="740315" y="281140"/>
                </a:lnTo>
                <a:lnTo>
                  <a:pt x="699626" y="257820"/>
                </a:lnTo>
                <a:lnTo>
                  <a:pt x="658419" y="235272"/>
                </a:lnTo>
                <a:lnTo>
                  <a:pt x="616705" y="213507"/>
                </a:lnTo>
                <a:lnTo>
                  <a:pt x="574492" y="192535"/>
                </a:lnTo>
                <a:lnTo>
                  <a:pt x="531789" y="172367"/>
                </a:lnTo>
                <a:lnTo>
                  <a:pt x="488605" y="153013"/>
                </a:lnTo>
                <a:lnTo>
                  <a:pt x="444948" y="134483"/>
                </a:lnTo>
                <a:lnTo>
                  <a:pt x="400829" y="116788"/>
                </a:lnTo>
                <a:lnTo>
                  <a:pt x="356256" y="99938"/>
                </a:lnTo>
                <a:lnTo>
                  <a:pt x="311238" y="83945"/>
                </a:lnTo>
                <a:lnTo>
                  <a:pt x="265784" y="68818"/>
                </a:lnTo>
                <a:lnTo>
                  <a:pt x="219904" y="54568"/>
                </a:lnTo>
                <a:lnTo>
                  <a:pt x="173605" y="41205"/>
                </a:lnTo>
                <a:lnTo>
                  <a:pt x="126897" y="28741"/>
                </a:lnTo>
                <a:lnTo>
                  <a:pt x="79790" y="17184"/>
                </a:lnTo>
                <a:lnTo>
                  <a:pt x="32291" y="6547"/>
                </a:lnTo>
                <a:lnTo>
                  <a:pt x="0" y="0"/>
                </a:lnTo>
                <a:close/>
              </a:path>
            </a:pathLst>
          </a:custGeom>
          <a:solidFill>
            <a:srgbClr val="FBB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98468" y="1451394"/>
            <a:ext cx="6219825" cy="7284097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  <a:reflection stA="45000" endPos="0" dist="50800" dir="5400000" sy="-100000" algn="bl" rotWithShape="0"/>
          </a:effectLst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859533" y="1862658"/>
            <a:ext cx="4751705" cy="989330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L="12700" marR="5080">
              <a:lnSpc>
                <a:spcPts val="3450"/>
              </a:lnSpc>
              <a:spcBef>
                <a:spcPts val="790"/>
              </a:spcBef>
            </a:pPr>
            <a:r>
              <a:rPr spc="-25" dirty="0">
                <a:latin typeface="Tahoma"/>
                <a:cs typeface="Tahoma"/>
              </a:rPr>
              <a:t>DESIGNING </a:t>
            </a:r>
            <a:r>
              <a:rPr spc="120" dirty="0">
                <a:latin typeface="Tahoma"/>
                <a:cs typeface="Tahoma"/>
              </a:rPr>
              <a:t>THE </a:t>
            </a:r>
            <a:r>
              <a:rPr spc="125" dirty="0">
                <a:latin typeface="Tahoma"/>
                <a:cs typeface="Tahoma"/>
              </a:rPr>
              <a:t> </a:t>
            </a:r>
            <a:r>
              <a:rPr spc="-20" dirty="0"/>
              <a:t>C</a:t>
            </a:r>
            <a:r>
              <a:rPr spc="-85" dirty="0"/>
              <a:t>A</a:t>
            </a:r>
            <a:r>
              <a:rPr spc="-114" dirty="0"/>
              <a:t>L</a:t>
            </a:r>
            <a:r>
              <a:rPr spc="15" dirty="0"/>
              <a:t>C</a:t>
            </a:r>
            <a:r>
              <a:rPr spc="-114" dirty="0"/>
              <a:t>U</a:t>
            </a:r>
            <a:r>
              <a:rPr spc="-80" dirty="0"/>
              <a:t>L</a:t>
            </a:r>
            <a:r>
              <a:rPr spc="-165" dirty="0"/>
              <a:t>A</a:t>
            </a:r>
            <a:r>
              <a:rPr spc="-254" dirty="0"/>
              <a:t>T</a:t>
            </a:r>
            <a:r>
              <a:rPr spc="-95" dirty="0"/>
              <a:t>OR</a:t>
            </a:r>
            <a:r>
              <a:rPr spc="-204" dirty="0"/>
              <a:t> </a:t>
            </a:r>
            <a:r>
              <a:rPr spc="-45" dirty="0"/>
              <a:t>C</a:t>
            </a:r>
            <a:r>
              <a:rPr spc="-30" dirty="0"/>
              <a:t>L</a:t>
            </a:r>
            <a:r>
              <a:rPr spc="-180" dirty="0"/>
              <a:t>ASS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825393" y="3254385"/>
            <a:ext cx="6537325" cy="482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lang="en-US" sz="3150" spc="-140" dirty="0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lang="en-US" sz="3150" spc="130" dirty="0">
                <a:solidFill>
                  <a:srgbClr val="27316F"/>
                </a:solidFill>
                <a:latin typeface="Verdana"/>
                <a:cs typeface="Verdana"/>
              </a:rPr>
              <a:t>h</a:t>
            </a:r>
            <a:r>
              <a:rPr lang="en-US" sz="3150" spc="25" dirty="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lang="en-US" sz="3150" spc="-28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lang="en-US" sz="3150" b="1" spc="190" dirty="0">
                <a:solidFill>
                  <a:srgbClr val="27316F"/>
                </a:solidFill>
                <a:latin typeface="Tahoma"/>
                <a:cs typeface="Tahoma"/>
              </a:rPr>
              <a:t>C</a:t>
            </a:r>
            <a:r>
              <a:rPr lang="en-US" sz="3150" b="1" spc="50" dirty="0">
                <a:solidFill>
                  <a:srgbClr val="27316F"/>
                </a:solidFill>
                <a:latin typeface="Tahoma"/>
                <a:cs typeface="Tahoma"/>
              </a:rPr>
              <a:t>a</a:t>
            </a:r>
            <a:r>
              <a:rPr lang="en-US" sz="3150" b="1" spc="-10" dirty="0">
                <a:solidFill>
                  <a:srgbClr val="27316F"/>
                </a:solidFill>
                <a:latin typeface="Tahoma"/>
                <a:cs typeface="Tahoma"/>
              </a:rPr>
              <a:t>l</a:t>
            </a:r>
            <a:r>
              <a:rPr lang="en-US" sz="3150" b="1" spc="195" dirty="0">
                <a:solidFill>
                  <a:srgbClr val="27316F"/>
                </a:solidFill>
                <a:latin typeface="Tahoma"/>
                <a:cs typeface="Tahoma"/>
              </a:rPr>
              <a:t>c</a:t>
            </a:r>
            <a:r>
              <a:rPr lang="en-US" sz="3150" b="1" spc="140" dirty="0">
                <a:solidFill>
                  <a:srgbClr val="27316F"/>
                </a:solidFill>
                <a:latin typeface="Tahoma"/>
                <a:cs typeface="Tahoma"/>
              </a:rPr>
              <a:t>u</a:t>
            </a:r>
            <a:r>
              <a:rPr lang="en-US" sz="3150" b="1" spc="-10" dirty="0">
                <a:solidFill>
                  <a:srgbClr val="27316F"/>
                </a:solidFill>
                <a:latin typeface="Tahoma"/>
                <a:cs typeface="Tahoma"/>
              </a:rPr>
              <a:t>l</a:t>
            </a:r>
            <a:r>
              <a:rPr lang="en-US" sz="3150" b="1" spc="50" dirty="0">
                <a:solidFill>
                  <a:srgbClr val="27316F"/>
                </a:solidFill>
                <a:latin typeface="Tahoma"/>
                <a:cs typeface="Tahoma"/>
              </a:rPr>
              <a:t>a</a:t>
            </a:r>
            <a:r>
              <a:rPr lang="en-US" sz="3150" b="1" spc="5" dirty="0">
                <a:solidFill>
                  <a:srgbClr val="27316F"/>
                </a:solidFill>
                <a:latin typeface="Tahoma"/>
                <a:cs typeface="Tahoma"/>
              </a:rPr>
              <a:t>t</a:t>
            </a:r>
            <a:r>
              <a:rPr lang="en-US" sz="3150" b="1" spc="110" dirty="0">
                <a:solidFill>
                  <a:srgbClr val="27316F"/>
                </a:solidFill>
                <a:latin typeface="Tahoma"/>
                <a:cs typeface="Tahoma"/>
              </a:rPr>
              <a:t>o</a:t>
            </a:r>
            <a:r>
              <a:rPr lang="en-US" sz="3150" b="1" spc="-10" dirty="0">
                <a:solidFill>
                  <a:srgbClr val="27316F"/>
                </a:solidFill>
                <a:latin typeface="Tahoma"/>
                <a:cs typeface="Tahoma"/>
              </a:rPr>
              <a:t>r</a:t>
            </a:r>
            <a:r>
              <a:rPr lang="en-US" sz="3150" b="1" spc="-100" dirty="0">
                <a:solidFill>
                  <a:srgbClr val="27316F"/>
                </a:solidFill>
                <a:latin typeface="Tahoma"/>
                <a:cs typeface="Tahoma"/>
              </a:rPr>
              <a:t> </a:t>
            </a:r>
            <a:r>
              <a:rPr lang="en-US" sz="3150" spc="100" dirty="0">
                <a:solidFill>
                  <a:srgbClr val="27316F"/>
                </a:solidFill>
                <a:latin typeface="Verdana"/>
                <a:cs typeface="Verdana"/>
              </a:rPr>
              <a:t>c</a:t>
            </a:r>
            <a:r>
              <a:rPr lang="en-US" sz="3150" spc="-25" dirty="0">
                <a:solidFill>
                  <a:srgbClr val="27316F"/>
                </a:solidFill>
                <a:latin typeface="Verdana"/>
                <a:cs typeface="Verdana"/>
              </a:rPr>
              <a:t>l</a:t>
            </a:r>
            <a:r>
              <a:rPr lang="en-US" sz="3150" spc="-40" dirty="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lang="en-US" sz="3150" spc="-110" dirty="0">
                <a:solidFill>
                  <a:srgbClr val="27316F"/>
                </a:solidFill>
                <a:latin typeface="Verdana"/>
                <a:cs typeface="Verdana"/>
              </a:rPr>
              <a:t>s</a:t>
            </a:r>
            <a:r>
              <a:rPr lang="en-US" sz="3150" spc="-105" dirty="0">
                <a:solidFill>
                  <a:srgbClr val="27316F"/>
                </a:solidFill>
                <a:latin typeface="Verdana"/>
                <a:cs typeface="Verdana"/>
              </a:rPr>
              <a:t>s</a:t>
            </a:r>
            <a:r>
              <a:rPr lang="en-US" sz="3150" spc="-28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lang="en-US" sz="3150" spc="185" dirty="0">
                <a:solidFill>
                  <a:srgbClr val="27316F"/>
                </a:solidFill>
                <a:latin typeface="Verdana"/>
                <a:cs typeface="Verdana"/>
              </a:rPr>
              <a:t>w</a:t>
            </a:r>
            <a:r>
              <a:rPr lang="en-US" sz="3150" spc="-25" dirty="0">
                <a:solidFill>
                  <a:srgbClr val="27316F"/>
                </a:solidFill>
                <a:latin typeface="Verdana"/>
                <a:cs typeface="Verdana"/>
              </a:rPr>
              <a:t>ill  </a:t>
            </a:r>
            <a:r>
              <a:rPr lang="en-US" sz="3150" spc="30" dirty="0">
                <a:solidFill>
                  <a:srgbClr val="27316F"/>
                </a:solidFill>
                <a:latin typeface="Verdana"/>
                <a:cs typeface="Verdana"/>
              </a:rPr>
              <a:t>encapsulate </a:t>
            </a:r>
            <a:r>
              <a:rPr lang="en-US" sz="3150" spc="60" dirty="0">
                <a:solidFill>
                  <a:srgbClr val="27316F"/>
                </a:solidFill>
                <a:latin typeface="Verdana"/>
                <a:cs typeface="Verdana"/>
              </a:rPr>
              <a:t>the </a:t>
            </a:r>
            <a:r>
              <a:rPr lang="en-US" sz="3150" spc="20" dirty="0">
                <a:solidFill>
                  <a:srgbClr val="27316F"/>
                </a:solidFill>
                <a:latin typeface="Verdana"/>
                <a:cs typeface="Verdana"/>
              </a:rPr>
              <a:t>functionality </a:t>
            </a:r>
            <a:r>
              <a:rPr lang="en-US" sz="3150" spc="5" dirty="0">
                <a:solidFill>
                  <a:srgbClr val="27316F"/>
                </a:solidFill>
                <a:latin typeface="Verdana"/>
                <a:cs typeface="Verdana"/>
              </a:rPr>
              <a:t>of </a:t>
            </a:r>
            <a:r>
              <a:rPr lang="en-US" sz="3150" spc="-109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lang="en-US" sz="3150" spc="30" dirty="0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lang="en-US" sz="3150" spc="130" dirty="0">
                <a:solidFill>
                  <a:srgbClr val="27316F"/>
                </a:solidFill>
                <a:latin typeface="Verdana"/>
                <a:cs typeface="Verdana"/>
              </a:rPr>
              <a:t>h</a:t>
            </a:r>
            <a:r>
              <a:rPr lang="en-US" sz="3150" spc="25" dirty="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lang="en-US" sz="3150" spc="-28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lang="en-US" sz="3150" spc="-110" dirty="0">
                <a:solidFill>
                  <a:srgbClr val="27316F"/>
                </a:solidFill>
                <a:latin typeface="Verdana"/>
                <a:cs typeface="Verdana"/>
              </a:rPr>
              <a:t>s</a:t>
            </a:r>
            <a:r>
              <a:rPr lang="en-US" sz="3150" spc="100" dirty="0">
                <a:solidFill>
                  <a:srgbClr val="27316F"/>
                </a:solidFill>
                <a:latin typeface="Verdana"/>
                <a:cs typeface="Verdana"/>
              </a:rPr>
              <a:t>c</a:t>
            </a:r>
            <a:r>
              <a:rPr lang="en-US" sz="3150" spc="-25" dirty="0">
                <a:solidFill>
                  <a:srgbClr val="27316F"/>
                </a:solidFill>
                <a:latin typeface="Verdana"/>
                <a:cs typeface="Verdana"/>
              </a:rPr>
              <a:t>i</a:t>
            </a:r>
            <a:r>
              <a:rPr lang="en-US" sz="3150" spc="20" dirty="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lang="en-US" sz="3150" spc="130" dirty="0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lang="en-US" sz="3150" spc="30" dirty="0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lang="en-US" sz="3150" spc="-25" dirty="0">
                <a:solidFill>
                  <a:srgbClr val="27316F"/>
                </a:solidFill>
                <a:latin typeface="Verdana"/>
                <a:cs typeface="Verdana"/>
              </a:rPr>
              <a:t>i</a:t>
            </a:r>
            <a:r>
              <a:rPr lang="en-US" sz="3150" spc="-60" dirty="0">
                <a:solidFill>
                  <a:srgbClr val="27316F"/>
                </a:solidFill>
                <a:latin typeface="Verdana"/>
                <a:cs typeface="Verdana"/>
              </a:rPr>
              <a:t>ﬁ</a:t>
            </a:r>
            <a:r>
              <a:rPr lang="en-US" sz="3150" spc="130" dirty="0">
                <a:solidFill>
                  <a:srgbClr val="27316F"/>
                </a:solidFill>
                <a:latin typeface="Verdana"/>
                <a:cs typeface="Verdana"/>
              </a:rPr>
              <a:t>c</a:t>
            </a:r>
            <a:r>
              <a:rPr lang="en-US" sz="3150" spc="-28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lang="en-US" sz="3150" spc="125" dirty="0">
                <a:solidFill>
                  <a:srgbClr val="27316F"/>
                </a:solidFill>
                <a:latin typeface="Verdana"/>
                <a:cs typeface="Verdana"/>
              </a:rPr>
              <a:t>c</a:t>
            </a:r>
            <a:r>
              <a:rPr lang="en-US" sz="3150" spc="-40" dirty="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lang="en-US" sz="3150" spc="-25" dirty="0">
                <a:solidFill>
                  <a:srgbClr val="27316F"/>
                </a:solidFill>
                <a:latin typeface="Verdana"/>
                <a:cs typeface="Verdana"/>
              </a:rPr>
              <a:t>l</a:t>
            </a:r>
            <a:r>
              <a:rPr lang="en-US" sz="3150" spc="125" dirty="0">
                <a:solidFill>
                  <a:srgbClr val="27316F"/>
                </a:solidFill>
                <a:latin typeface="Verdana"/>
                <a:cs typeface="Verdana"/>
              </a:rPr>
              <a:t>c</a:t>
            </a:r>
            <a:r>
              <a:rPr lang="en-US" sz="3150" spc="114" dirty="0">
                <a:solidFill>
                  <a:srgbClr val="27316F"/>
                </a:solidFill>
                <a:latin typeface="Verdana"/>
                <a:cs typeface="Verdana"/>
              </a:rPr>
              <a:t>u</a:t>
            </a:r>
            <a:r>
              <a:rPr lang="en-US" sz="3150" spc="-25" dirty="0">
                <a:solidFill>
                  <a:srgbClr val="27316F"/>
                </a:solidFill>
                <a:latin typeface="Verdana"/>
                <a:cs typeface="Verdana"/>
              </a:rPr>
              <a:t>l</a:t>
            </a:r>
            <a:r>
              <a:rPr lang="en-US" sz="3150" spc="-40" dirty="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lang="en-US" sz="3150" spc="-25" dirty="0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lang="en-US" sz="3150" spc="55" dirty="0">
                <a:solidFill>
                  <a:srgbClr val="27316F"/>
                </a:solidFill>
                <a:latin typeface="Verdana"/>
                <a:cs typeface="Verdana"/>
              </a:rPr>
              <a:t>o</a:t>
            </a:r>
            <a:r>
              <a:rPr lang="en-US" sz="3150" spc="-120" dirty="0">
                <a:solidFill>
                  <a:srgbClr val="27316F"/>
                </a:solidFill>
                <a:latin typeface="Verdana"/>
                <a:cs typeface="Verdana"/>
              </a:rPr>
              <a:t>r</a:t>
            </a:r>
            <a:r>
              <a:rPr lang="en-US" sz="3150" spc="-480" dirty="0">
                <a:solidFill>
                  <a:srgbClr val="27316F"/>
                </a:solidFill>
                <a:latin typeface="Verdana"/>
                <a:cs typeface="Verdana"/>
              </a:rPr>
              <a:t>.</a:t>
            </a:r>
            <a:r>
              <a:rPr lang="en-US" sz="3150" spc="-28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lang="en-US" sz="3150" spc="-380" dirty="0">
                <a:solidFill>
                  <a:srgbClr val="27316F"/>
                </a:solidFill>
                <a:latin typeface="Verdana"/>
                <a:cs typeface="Verdana"/>
              </a:rPr>
              <a:t>I</a:t>
            </a:r>
            <a:r>
              <a:rPr lang="en-US" sz="3150" spc="35" dirty="0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lang="en-US" sz="3150" spc="-28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lang="en-US" sz="3150" spc="185" dirty="0">
                <a:solidFill>
                  <a:srgbClr val="27316F"/>
                </a:solidFill>
                <a:latin typeface="Verdana"/>
                <a:cs typeface="Verdana"/>
              </a:rPr>
              <a:t>w</a:t>
            </a:r>
            <a:r>
              <a:rPr lang="en-US" sz="3150" spc="-25" dirty="0">
                <a:solidFill>
                  <a:srgbClr val="27316F"/>
                </a:solidFill>
                <a:latin typeface="Verdana"/>
                <a:cs typeface="Verdana"/>
              </a:rPr>
              <a:t>ill  i</a:t>
            </a:r>
            <a:r>
              <a:rPr lang="en-US" sz="3150" spc="130" dirty="0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lang="en-US" sz="3150" spc="100" dirty="0">
                <a:solidFill>
                  <a:srgbClr val="27316F"/>
                </a:solidFill>
                <a:latin typeface="Verdana"/>
                <a:cs typeface="Verdana"/>
              </a:rPr>
              <a:t>c</a:t>
            </a:r>
            <a:r>
              <a:rPr lang="en-US" sz="3150" spc="-25" dirty="0">
                <a:solidFill>
                  <a:srgbClr val="27316F"/>
                </a:solidFill>
                <a:latin typeface="Verdana"/>
                <a:cs typeface="Verdana"/>
              </a:rPr>
              <a:t>l</a:t>
            </a:r>
            <a:r>
              <a:rPr lang="en-US" sz="3150" spc="114" dirty="0">
                <a:solidFill>
                  <a:srgbClr val="27316F"/>
                </a:solidFill>
                <a:latin typeface="Verdana"/>
                <a:cs typeface="Verdana"/>
              </a:rPr>
              <a:t>u</a:t>
            </a:r>
            <a:r>
              <a:rPr lang="en-US" sz="3150" spc="165" dirty="0">
                <a:solidFill>
                  <a:srgbClr val="27316F"/>
                </a:solidFill>
                <a:latin typeface="Verdana"/>
                <a:cs typeface="Verdana"/>
              </a:rPr>
              <a:t>d</a:t>
            </a:r>
            <a:r>
              <a:rPr lang="en-US" sz="3150" spc="25" dirty="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lang="en-US" sz="3150" spc="-28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lang="en-US" sz="3150" b="1" spc="-20" dirty="0">
                <a:solidFill>
                  <a:srgbClr val="27316F"/>
                </a:solidFill>
                <a:latin typeface="Verdana"/>
                <a:cs typeface="Verdana"/>
              </a:rPr>
              <a:t>m</a:t>
            </a:r>
            <a:r>
              <a:rPr lang="en-US" sz="3150" b="1" spc="-110" dirty="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lang="en-US" sz="3150" b="1" spc="-70" dirty="0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lang="en-US" sz="3150" b="1" spc="-60" dirty="0">
                <a:solidFill>
                  <a:srgbClr val="27316F"/>
                </a:solidFill>
                <a:latin typeface="Verdana"/>
                <a:cs typeface="Verdana"/>
              </a:rPr>
              <a:t>h</a:t>
            </a:r>
            <a:r>
              <a:rPr lang="en-US" sz="3150" b="1" spc="-105" dirty="0">
                <a:solidFill>
                  <a:srgbClr val="27316F"/>
                </a:solidFill>
                <a:latin typeface="Verdana"/>
                <a:cs typeface="Verdana"/>
              </a:rPr>
              <a:t>o</a:t>
            </a:r>
            <a:r>
              <a:rPr lang="en-US" sz="3150" b="1" spc="-30" dirty="0">
                <a:solidFill>
                  <a:srgbClr val="27316F"/>
                </a:solidFill>
                <a:latin typeface="Verdana"/>
                <a:cs typeface="Verdana"/>
              </a:rPr>
              <a:t>d</a:t>
            </a:r>
            <a:r>
              <a:rPr lang="en-US" sz="3150" b="1" spc="-200" dirty="0">
                <a:solidFill>
                  <a:srgbClr val="27316F"/>
                </a:solidFill>
                <a:latin typeface="Verdana"/>
                <a:cs typeface="Verdana"/>
              </a:rPr>
              <a:t>s</a:t>
            </a:r>
            <a:r>
              <a:rPr lang="en-US" sz="3150" b="1" spc="-254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lang="en-US" sz="3150" spc="-70" dirty="0">
                <a:solidFill>
                  <a:srgbClr val="27316F"/>
                </a:solidFill>
                <a:latin typeface="Verdana"/>
                <a:cs typeface="Verdana"/>
              </a:rPr>
              <a:t>f</a:t>
            </a:r>
            <a:r>
              <a:rPr lang="en-US" sz="3150" spc="55" dirty="0">
                <a:solidFill>
                  <a:srgbClr val="27316F"/>
                </a:solidFill>
                <a:latin typeface="Verdana"/>
                <a:cs typeface="Verdana"/>
              </a:rPr>
              <a:t>o</a:t>
            </a:r>
            <a:r>
              <a:rPr lang="en-US" sz="3150" spc="-85" dirty="0">
                <a:solidFill>
                  <a:srgbClr val="27316F"/>
                </a:solidFill>
                <a:latin typeface="Verdana"/>
                <a:cs typeface="Verdana"/>
              </a:rPr>
              <a:t>r</a:t>
            </a:r>
            <a:r>
              <a:rPr lang="en-US" sz="3150" spc="-28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lang="en-US" sz="3150" spc="165" dirty="0">
                <a:solidFill>
                  <a:srgbClr val="27316F"/>
                </a:solidFill>
                <a:latin typeface="Verdana"/>
                <a:cs typeface="Verdana"/>
              </a:rPr>
              <a:t>p</a:t>
            </a:r>
            <a:r>
              <a:rPr lang="en-US" sz="3150" spc="20" dirty="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lang="en-US" sz="3150" spc="-90" dirty="0">
                <a:solidFill>
                  <a:srgbClr val="27316F"/>
                </a:solidFill>
                <a:latin typeface="Verdana"/>
                <a:cs typeface="Verdana"/>
              </a:rPr>
              <a:t>r</a:t>
            </a:r>
            <a:r>
              <a:rPr lang="en-US" sz="3150" spc="-70" dirty="0">
                <a:solidFill>
                  <a:srgbClr val="27316F"/>
                </a:solidFill>
                <a:latin typeface="Verdana"/>
                <a:cs typeface="Verdana"/>
              </a:rPr>
              <a:t>f</a:t>
            </a:r>
            <a:r>
              <a:rPr lang="en-US" sz="3150" spc="55" dirty="0">
                <a:solidFill>
                  <a:srgbClr val="27316F"/>
                </a:solidFill>
                <a:latin typeface="Verdana"/>
                <a:cs typeface="Verdana"/>
              </a:rPr>
              <a:t>o</a:t>
            </a:r>
            <a:r>
              <a:rPr lang="en-US" sz="3150" spc="-114" dirty="0">
                <a:solidFill>
                  <a:srgbClr val="27316F"/>
                </a:solidFill>
                <a:latin typeface="Verdana"/>
                <a:cs typeface="Verdana"/>
              </a:rPr>
              <a:t>r</a:t>
            </a:r>
            <a:r>
              <a:rPr lang="en-US" sz="3150" spc="270" dirty="0">
                <a:solidFill>
                  <a:srgbClr val="27316F"/>
                </a:solidFill>
                <a:latin typeface="Verdana"/>
                <a:cs typeface="Verdana"/>
              </a:rPr>
              <a:t>m</a:t>
            </a:r>
            <a:r>
              <a:rPr lang="en-US" sz="3150" spc="-25" dirty="0">
                <a:solidFill>
                  <a:srgbClr val="27316F"/>
                </a:solidFill>
                <a:latin typeface="Verdana"/>
                <a:cs typeface="Verdana"/>
              </a:rPr>
              <a:t>i</a:t>
            </a:r>
            <a:r>
              <a:rPr lang="en-US" sz="3150" spc="130" dirty="0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lang="en-US" sz="3150" spc="135" dirty="0">
                <a:solidFill>
                  <a:srgbClr val="27316F"/>
                </a:solidFill>
                <a:latin typeface="Verdana"/>
                <a:cs typeface="Verdana"/>
              </a:rPr>
              <a:t>g  </a:t>
            </a:r>
            <a:r>
              <a:rPr lang="en-US" sz="3150" spc="-40" dirty="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lang="en-US" sz="3150" spc="-114" dirty="0">
                <a:solidFill>
                  <a:srgbClr val="27316F"/>
                </a:solidFill>
                <a:latin typeface="Verdana"/>
                <a:cs typeface="Verdana"/>
              </a:rPr>
              <a:t>r</a:t>
            </a:r>
            <a:r>
              <a:rPr lang="en-US" sz="3150" spc="-25" dirty="0">
                <a:solidFill>
                  <a:srgbClr val="27316F"/>
                </a:solidFill>
                <a:latin typeface="Verdana"/>
                <a:cs typeface="Verdana"/>
              </a:rPr>
              <a:t>i</a:t>
            </a:r>
            <a:r>
              <a:rPr lang="en-US" sz="3150" spc="30" dirty="0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lang="en-US" sz="3150" spc="130" dirty="0">
                <a:solidFill>
                  <a:srgbClr val="27316F"/>
                </a:solidFill>
                <a:latin typeface="Verdana"/>
                <a:cs typeface="Verdana"/>
              </a:rPr>
              <a:t>h</a:t>
            </a:r>
            <a:r>
              <a:rPr lang="en-US" sz="3150" spc="270" dirty="0">
                <a:solidFill>
                  <a:srgbClr val="27316F"/>
                </a:solidFill>
                <a:latin typeface="Verdana"/>
                <a:cs typeface="Verdana"/>
              </a:rPr>
              <a:t>m</a:t>
            </a:r>
            <a:r>
              <a:rPr lang="en-US" sz="3150" spc="20" dirty="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lang="en-US" sz="3150" spc="30" dirty="0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lang="en-US" sz="3150" spc="-25" dirty="0">
                <a:solidFill>
                  <a:srgbClr val="27316F"/>
                </a:solidFill>
                <a:latin typeface="Verdana"/>
                <a:cs typeface="Verdana"/>
              </a:rPr>
              <a:t>i</a:t>
            </a:r>
            <a:r>
              <a:rPr lang="en-US" sz="3150" spc="130" dirty="0">
                <a:solidFill>
                  <a:srgbClr val="27316F"/>
                </a:solidFill>
                <a:latin typeface="Verdana"/>
                <a:cs typeface="Verdana"/>
              </a:rPr>
              <a:t>c</a:t>
            </a:r>
            <a:r>
              <a:rPr lang="en-US" sz="3150" spc="-28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lang="en-US" sz="3150" spc="55" dirty="0">
                <a:solidFill>
                  <a:srgbClr val="27316F"/>
                </a:solidFill>
                <a:latin typeface="Verdana"/>
                <a:cs typeface="Verdana"/>
              </a:rPr>
              <a:t>o</a:t>
            </a:r>
            <a:r>
              <a:rPr lang="en-US" sz="3150" spc="165" dirty="0">
                <a:solidFill>
                  <a:srgbClr val="27316F"/>
                </a:solidFill>
                <a:latin typeface="Verdana"/>
                <a:cs typeface="Verdana"/>
              </a:rPr>
              <a:t>p</a:t>
            </a:r>
            <a:r>
              <a:rPr lang="en-US" sz="3150" spc="20" dirty="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lang="en-US" sz="3150" spc="-235" dirty="0">
                <a:solidFill>
                  <a:srgbClr val="27316F"/>
                </a:solidFill>
                <a:latin typeface="Verdana"/>
                <a:cs typeface="Verdana"/>
              </a:rPr>
              <a:t>r</a:t>
            </a:r>
            <a:r>
              <a:rPr lang="en-US" sz="3150" spc="-40" dirty="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lang="en-US" sz="3150" spc="30" dirty="0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lang="en-US" sz="3150" spc="-25" dirty="0">
                <a:solidFill>
                  <a:srgbClr val="27316F"/>
                </a:solidFill>
                <a:latin typeface="Verdana"/>
                <a:cs typeface="Verdana"/>
              </a:rPr>
              <a:t>i</a:t>
            </a:r>
            <a:r>
              <a:rPr lang="en-US" sz="3150" spc="55" dirty="0">
                <a:solidFill>
                  <a:srgbClr val="27316F"/>
                </a:solidFill>
                <a:latin typeface="Verdana"/>
                <a:cs typeface="Verdana"/>
              </a:rPr>
              <a:t>o</a:t>
            </a:r>
            <a:r>
              <a:rPr lang="en-US" sz="3150" spc="130" dirty="0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lang="en-US" sz="3150" spc="-110" dirty="0">
                <a:solidFill>
                  <a:srgbClr val="27316F"/>
                </a:solidFill>
                <a:latin typeface="Verdana"/>
                <a:cs typeface="Verdana"/>
              </a:rPr>
              <a:t>s</a:t>
            </a:r>
            <a:r>
              <a:rPr lang="en-US" sz="3150" spc="-480" dirty="0">
                <a:solidFill>
                  <a:srgbClr val="27316F"/>
                </a:solidFill>
                <a:latin typeface="Verdana"/>
                <a:cs typeface="Verdana"/>
              </a:rPr>
              <a:t>,</a:t>
            </a:r>
            <a:r>
              <a:rPr lang="en-US" sz="3150" spc="-28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lang="en-US" sz="3150" spc="-40" dirty="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lang="en-US" sz="3150" spc="-105" dirty="0">
                <a:solidFill>
                  <a:srgbClr val="27316F"/>
                </a:solidFill>
                <a:latin typeface="Verdana"/>
                <a:cs typeface="Verdana"/>
              </a:rPr>
              <a:t>s</a:t>
            </a:r>
            <a:r>
              <a:rPr lang="en-US" sz="3150" spc="-28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lang="en-US" sz="3150" spc="140" dirty="0">
                <a:solidFill>
                  <a:srgbClr val="27316F"/>
                </a:solidFill>
                <a:latin typeface="Verdana"/>
                <a:cs typeface="Verdana"/>
              </a:rPr>
              <a:t>w</a:t>
            </a:r>
            <a:r>
              <a:rPr lang="en-US" sz="3150" spc="20" dirty="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lang="en-US" sz="3150" spc="-25" dirty="0">
                <a:solidFill>
                  <a:srgbClr val="27316F"/>
                </a:solidFill>
                <a:latin typeface="Verdana"/>
                <a:cs typeface="Verdana"/>
              </a:rPr>
              <a:t>l</a:t>
            </a:r>
            <a:r>
              <a:rPr lang="en-US" sz="3150" spc="-20" dirty="0">
                <a:solidFill>
                  <a:srgbClr val="27316F"/>
                </a:solidFill>
                <a:latin typeface="Verdana"/>
                <a:cs typeface="Verdana"/>
              </a:rPr>
              <a:t>l</a:t>
            </a:r>
            <a:r>
              <a:rPr lang="en-US" sz="3150" spc="-28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lang="en-US" sz="3150" spc="-40" dirty="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lang="en-US" sz="3150" spc="-85" dirty="0">
                <a:solidFill>
                  <a:srgbClr val="27316F"/>
                </a:solidFill>
                <a:latin typeface="Verdana"/>
                <a:cs typeface="Verdana"/>
              </a:rPr>
              <a:t>s  </a:t>
            </a:r>
            <a:r>
              <a:rPr lang="en-US" sz="3150" spc="-45" dirty="0">
                <a:solidFill>
                  <a:srgbClr val="27316F"/>
                </a:solidFill>
                <a:latin typeface="Verdana"/>
                <a:cs typeface="Verdana"/>
              </a:rPr>
              <a:t>f</a:t>
            </a:r>
            <a:r>
              <a:rPr lang="en-US" sz="3150" spc="114" dirty="0">
                <a:solidFill>
                  <a:srgbClr val="27316F"/>
                </a:solidFill>
                <a:latin typeface="Verdana"/>
                <a:cs typeface="Verdana"/>
              </a:rPr>
              <a:t>u</a:t>
            </a:r>
            <a:r>
              <a:rPr lang="en-US" sz="3150" spc="130" dirty="0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lang="en-US" sz="3150" spc="145" dirty="0">
                <a:solidFill>
                  <a:srgbClr val="27316F"/>
                </a:solidFill>
                <a:latin typeface="Verdana"/>
                <a:cs typeface="Verdana"/>
              </a:rPr>
              <a:t>c</a:t>
            </a:r>
            <a:r>
              <a:rPr lang="en-US" sz="3150" spc="30" dirty="0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lang="en-US" sz="3150" spc="-25" dirty="0">
                <a:solidFill>
                  <a:srgbClr val="27316F"/>
                </a:solidFill>
                <a:latin typeface="Verdana"/>
                <a:cs typeface="Verdana"/>
              </a:rPr>
              <a:t>i</a:t>
            </a:r>
            <a:r>
              <a:rPr lang="en-US" sz="3150" spc="55" dirty="0">
                <a:solidFill>
                  <a:srgbClr val="27316F"/>
                </a:solidFill>
                <a:latin typeface="Verdana"/>
                <a:cs typeface="Verdana"/>
              </a:rPr>
              <a:t>o</a:t>
            </a:r>
            <a:r>
              <a:rPr lang="en-US" sz="3150" spc="130" dirty="0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lang="en-US" sz="3150" spc="-105" dirty="0">
                <a:solidFill>
                  <a:srgbClr val="27316F"/>
                </a:solidFill>
                <a:latin typeface="Verdana"/>
                <a:cs typeface="Verdana"/>
              </a:rPr>
              <a:t>s</a:t>
            </a:r>
            <a:r>
              <a:rPr lang="en-US" sz="3150" spc="-28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lang="en-US" sz="3150" spc="-70" dirty="0">
                <a:solidFill>
                  <a:srgbClr val="27316F"/>
                </a:solidFill>
                <a:latin typeface="Verdana"/>
                <a:cs typeface="Verdana"/>
              </a:rPr>
              <a:t>f</a:t>
            </a:r>
            <a:r>
              <a:rPr lang="en-US" sz="3150" spc="55" dirty="0">
                <a:solidFill>
                  <a:srgbClr val="27316F"/>
                </a:solidFill>
                <a:latin typeface="Verdana"/>
                <a:cs typeface="Verdana"/>
              </a:rPr>
              <a:t>o</a:t>
            </a:r>
            <a:r>
              <a:rPr lang="en-US" sz="3150" spc="-85" dirty="0">
                <a:solidFill>
                  <a:srgbClr val="27316F"/>
                </a:solidFill>
                <a:latin typeface="Verdana"/>
                <a:cs typeface="Verdana"/>
              </a:rPr>
              <a:t>r</a:t>
            </a:r>
            <a:r>
              <a:rPr lang="en-US" sz="3150" spc="-28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lang="en-US" sz="3150" spc="130" dirty="0">
                <a:solidFill>
                  <a:srgbClr val="27316F"/>
                </a:solidFill>
                <a:latin typeface="Verdana"/>
                <a:cs typeface="Verdana"/>
              </a:rPr>
              <a:t>h</a:t>
            </a:r>
            <a:r>
              <a:rPr lang="en-US" sz="3150" spc="-40" dirty="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lang="en-US" sz="3150" spc="130" dirty="0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lang="en-US" sz="3150" spc="165" dirty="0">
                <a:solidFill>
                  <a:srgbClr val="27316F"/>
                </a:solidFill>
                <a:latin typeface="Verdana"/>
                <a:cs typeface="Verdana"/>
              </a:rPr>
              <a:t>d</a:t>
            </a:r>
            <a:r>
              <a:rPr lang="en-US" sz="3150" spc="-25" dirty="0">
                <a:solidFill>
                  <a:srgbClr val="27316F"/>
                </a:solidFill>
                <a:latin typeface="Verdana"/>
                <a:cs typeface="Verdana"/>
              </a:rPr>
              <a:t>li</a:t>
            </a:r>
            <a:r>
              <a:rPr lang="en-US" sz="3150" spc="130" dirty="0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lang="en-US" sz="3150" spc="135" dirty="0">
                <a:solidFill>
                  <a:srgbClr val="27316F"/>
                </a:solidFill>
                <a:latin typeface="Verdana"/>
                <a:cs typeface="Verdana"/>
              </a:rPr>
              <a:t>g  </a:t>
            </a:r>
            <a:r>
              <a:rPr lang="en-US" sz="3150" b="1" spc="-100" dirty="0">
                <a:solidFill>
                  <a:srgbClr val="27316F"/>
                </a:solidFill>
                <a:latin typeface="Verdana"/>
                <a:cs typeface="Verdana"/>
              </a:rPr>
              <a:t>trigonometric </a:t>
            </a:r>
            <a:r>
              <a:rPr lang="en-US" sz="3150" spc="85" dirty="0">
                <a:solidFill>
                  <a:srgbClr val="27316F"/>
                </a:solidFill>
                <a:latin typeface="Verdana"/>
                <a:cs typeface="Verdana"/>
              </a:rPr>
              <a:t>and </a:t>
            </a:r>
            <a:r>
              <a:rPr lang="en-US" sz="3150" b="1" spc="-100" dirty="0">
                <a:solidFill>
                  <a:srgbClr val="27316F"/>
                </a:solidFill>
                <a:latin typeface="Verdana"/>
                <a:cs typeface="Verdana"/>
              </a:rPr>
              <a:t>logarithmic </a:t>
            </a:r>
            <a:r>
              <a:rPr lang="en-US" sz="3150" b="1" spc="-9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lang="en-US" sz="3150" spc="-15" dirty="0">
                <a:solidFill>
                  <a:srgbClr val="27316F"/>
                </a:solidFill>
                <a:latin typeface="Verdana"/>
                <a:cs typeface="Verdana"/>
              </a:rPr>
              <a:t>calculations and </a:t>
            </a:r>
            <a:r>
              <a:rPr lang="en-US" sz="3150" b="1" spc="-15" dirty="0">
                <a:solidFill>
                  <a:srgbClr val="27316F"/>
                </a:solidFill>
                <a:latin typeface="Verdana"/>
                <a:cs typeface="Verdana"/>
              </a:rPr>
              <a:t>many more</a:t>
            </a:r>
            <a:r>
              <a:rPr lang="en-US" sz="3150" spc="-15" dirty="0">
                <a:solidFill>
                  <a:srgbClr val="27316F"/>
                </a:solidFill>
                <a:latin typeface="Verdana"/>
                <a:cs typeface="Verdana"/>
              </a:rPr>
              <a:t>.</a:t>
            </a:r>
            <a:endParaRPr lang="en-US" sz="315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574602" y="0"/>
            <a:ext cx="15713625" cy="10287000"/>
            <a:chOff x="9135338" y="0"/>
            <a:chExt cx="9152890" cy="10287000"/>
          </a:xfrm>
        </p:grpSpPr>
        <p:sp>
          <p:nvSpPr>
            <p:cNvPr id="3" name="object 3"/>
            <p:cNvSpPr/>
            <p:nvPr/>
          </p:nvSpPr>
          <p:spPr>
            <a:xfrm>
              <a:off x="9135338" y="0"/>
              <a:ext cx="9152890" cy="10287000"/>
            </a:xfrm>
            <a:custGeom>
              <a:avLst/>
              <a:gdLst/>
              <a:ahLst/>
              <a:cxnLst/>
              <a:rect l="l" t="t" r="r" b="b"/>
              <a:pathLst>
                <a:path w="9152890" h="10287000">
                  <a:moveTo>
                    <a:pt x="0" y="0"/>
                  </a:moveTo>
                  <a:lnTo>
                    <a:pt x="0" y="10286997"/>
                  </a:lnTo>
                  <a:lnTo>
                    <a:pt x="9152660" y="10286997"/>
                  </a:lnTo>
                  <a:lnTo>
                    <a:pt x="915266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5C4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81309" y="1321841"/>
              <a:ext cx="6524624" cy="7639050"/>
            </a:xfrm>
            <a:prstGeom prst="rect">
              <a:avLst/>
            </a:prstGeom>
          </p:spPr>
        </p:pic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2AB7C413-A402-42E7-B4CA-A300F47EB9B7}"/>
              </a:ext>
            </a:extLst>
          </p:cNvPr>
          <p:cNvSpPr/>
          <p:nvPr/>
        </p:nvSpPr>
        <p:spPr>
          <a:xfrm>
            <a:off x="4273550" y="270329"/>
            <a:ext cx="13563600" cy="9829800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C3D6A77-3A23-4C3D-BAA3-CE0FC634FEE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3210" y="404730"/>
            <a:ext cx="13244279" cy="9560997"/>
          </a:xfrm>
          <a:prstGeom prst="rect">
            <a:avLst/>
          </a:prstGeom>
          <a:effectLst/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FF2FE62-0942-4DC8-BDE4-0EDD73194C06}"/>
              </a:ext>
            </a:extLst>
          </p:cNvPr>
          <p:cNvSpPr txBox="1"/>
          <p:nvPr/>
        </p:nvSpPr>
        <p:spPr>
          <a:xfrm>
            <a:off x="158750" y="1035050"/>
            <a:ext cx="366372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FLOW-</a:t>
            </a:r>
          </a:p>
          <a:p>
            <a:r>
              <a:rPr lang="en-US" sz="60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CHART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81CF6F5-1A58-4DA0-BCA1-E062AC2F91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102" y="5759450"/>
            <a:ext cx="2222500" cy="2667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75C4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007589" y="6465099"/>
            <a:ext cx="3281045" cy="3822065"/>
          </a:xfrm>
          <a:custGeom>
            <a:avLst/>
            <a:gdLst/>
            <a:ahLst/>
            <a:cxnLst/>
            <a:rect l="l" t="t" r="r" b="b"/>
            <a:pathLst>
              <a:path w="3281044" h="3822065">
                <a:moveTo>
                  <a:pt x="3280447" y="0"/>
                </a:moveTo>
                <a:lnTo>
                  <a:pt x="3223780" y="8219"/>
                </a:lnTo>
                <a:lnTo>
                  <a:pt x="3174323" y="16101"/>
                </a:lnTo>
                <a:lnTo>
                  <a:pt x="3125016" y="24589"/>
                </a:lnTo>
                <a:lnTo>
                  <a:pt x="3075865" y="33680"/>
                </a:lnTo>
                <a:lnTo>
                  <a:pt x="3026877" y="43371"/>
                </a:lnTo>
                <a:lnTo>
                  <a:pt x="2978057" y="53659"/>
                </a:lnTo>
                <a:lnTo>
                  <a:pt x="2929410" y="64539"/>
                </a:lnTo>
                <a:lnTo>
                  <a:pt x="2880945" y="76010"/>
                </a:lnTo>
                <a:lnTo>
                  <a:pt x="2832665" y="88068"/>
                </a:lnTo>
                <a:lnTo>
                  <a:pt x="2784577" y="100711"/>
                </a:lnTo>
                <a:lnTo>
                  <a:pt x="2736688" y="113933"/>
                </a:lnTo>
                <a:lnTo>
                  <a:pt x="2689003" y="127734"/>
                </a:lnTo>
                <a:lnTo>
                  <a:pt x="2641527" y="142109"/>
                </a:lnTo>
                <a:lnTo>
                  <a:pt x="2594268" y="157055"/>
                </a:lnTo>
                <a:lnTo>
                  <a:pt x="2547231" y="172570"/>
                </a:lnTo>
                <a:lnTo>
                  <a:pt x="2500422" y="188650"/>
                </a:lnTo>
                <a:lnTo>
                  <a:pt x="2453847" y="205291"/>
                </a:lnTo>
                <a:lnTo>
                  <a:pt x="2407512" y="222491"/>
                </a:lnTo>
                <a:lnTo>
                  <a:pt x="2361422" y="240247"/>
                </a:lnTo>
                <a:lnTo>
                  <a:pt x="2315585" y="258556"/>
                </a:lnTo>
                <a:lnTo>
                  <a:pt x="2270006" y="277414"/>
                </a:lnTo>
                <a:lnTo>
                  <a:pt x="2224690" y="296817"/>
                </a:lnTo>
                <a:lnTo>
                  <a:pt x="2179645" y="316764"/>
                </a:lnTo>
                <a:lnTo>
                  <a:pt x="2134875" y="337251"/>
                </a:lnTo>
                <a:lnTo>
                  <a:pt x="2090387" y="358275"/>
                </a:lnTo>
                <a:lnTo>
                  <a:pt x="2046187" y="379832"/>
                </a:lnTo>
                <a:lnTo>
                  <a:pt x="2002281" y="401919"/>
                </a:lnTo>
                <a:lnTo>
                  <a:pt x="1958674" y="424534"/>
                </a:lnTo>
                <a:lnTo>
                  <a:pt x="1915373" y="447673"/>
                </a:lnTo>
                <a:lnTo>
                  <a:pt x="1872384" y="471332"/>
                </a:lnTo>
                <a:lnTo>
                  <a:pt x="1829713" y="495510"/>
                </a:lnTo>
                <a:lnTo>
                  <a:pt x="1787365" y="520202"/>
                </a:lnTo>
                <a:lnTo>
                  <a:pt x="1745347" y="545406"/>
                </a:lnTo>
                <a:lnTo>
                  <a:pt x="1703665" y="571118"/>
                </a:lnTo>
                <a:lnTo>
                  <a:pt x="1662324" y="597336"/>
                </a:lnTo>
                <a:lnTo>
                  <a:pt x="1621331" y="624055"/>
                </a:lnTo>
                <a:lnTo>
                  <a:pt x="1580692" y="651274"/>
                </a:lnTo>
                <a:lnTo>
                  <a:pt x="1540412" y="678988"/>
                </a:lnTo>
                <a:lnTo>
                  <a:pt x="1500498" y="707195"/>
                </a:lnTo>
                <a:lnTo>
                  <a:pt x="1460955" y="735891"/>
                </a:lnTo>
                <a:lnTo>
                  <a:pt x="1421789" y="765074"/>
                </a:lnTo>
                <a:lnTo>
                  <a:pt x="1383008" y="794739"/>
                </a:lnTo>
                <a:lnTo>
                  <a:pt x="1344615" y="824885"/>
                </a:lnTo>
                <a:lnTo>
                  <a:pt x="1306618" y="855508"/>
                </a:lnTo>
                <a:lnTo>
                  <a:pt x="1269023" y="886604"/>
                </a:lnTo>
                <a:lnTo>
                  <a:pt x="1231835" y="918171"/>
                </a:lnTo>
                <a:lnTo>
                  <a:pt x="1195060" y="950206"/>
                </a:lnTo>
                <a:lnTo>
                  <a:pt x="1158705" y="982705"/>
                </a:lnTo>
                <a:lnTo>
                  <a:pt x="1122775" y="1015664"/>
                </a:lnTo>
                <a:lnTo>
                  <a:pt x="1087276" y="1049082"/>
                </a:lnTo>
                <a:lnTo>
                  <a:pt x="1052215" y="1082955"/>
                </a:lnTo>
                <a:lnTo>
                  <a:pt x="1017596" y="1117279"/>
                </a:lnTo>
                <a:lnTo>
                  <a:pt x="983428" y="1152052"/>
                </a:lnTo>
                <a:lnTo>
                  <a:pt x="949714" y="1187270"/>
                </a:lnTo>
                <a:lnTo>
                  <a:pt x="916462" y="1222931"/>
                </a:lnTo>
                <a:lnTo>
                  <a:pt x="883677" y="1259031"/>
                </a:lnTo>
                <a:lnTo>
                  <a:pt x="851365" y="1295566"/>
                </a:lnTo>
                <a:lnTo>
                  <a:pt x="819532" y="1332535"/>
                </a:lnTo>
                <a:lnTo>
                  <a:pt x="786591" y="1371852"/>
                </a:lnTo>
                <a:lnTo>
                  <a:pt x="754293" y="1411518"/>
                </a:lnTo>
                <a:lnTo>
                  <a:pt x="722640" y="1451526"/>
                </a:lnTo>
                <a:lnTo>
                  <a:pt x="691615" y="1491892"/>
                </a:lnTo>
                <a:lnTo>
                  <a:pt x="661274" y="1532539"/>
                </a:lnTo>
                <a:lnTo>
                  <a:pt x="631566" y="1573529"/>
                </a:lnTo>
                <a:lnTo>
                  <a:pt x="602511" y="1614833"/>
                </a:lnTo>
                <a:lnTo>
                  <a:pt x="574111" y="1656443"/>
                </a:lnTo>
                <a:lnTo>
                  <a:pt x="546369" y="1698353"/>
                </a:lnTo>
                <a:lnTo>
                  <a:pt x="519286" y="1740554"/>
                </a:lnTo>
                <a:lnTo>
                  <a:pt x="492864" y="1783041"/>
                </a:lnTo>
                <a:lnTo>
                  <a:pt x="467106" y="1825806"/>
                </a:lnTo>
                <a:lnTo>
                  <a:pt x="442014" y="1868841"/>
                </a:lnTo>
                <a:lnTo>
                  <a:pt x="417589" y="1912140"/>
                </a:lnTo>
                <a:lnTo>
                  <a:pt x="393835" y="1955696"/>
                </a:lnTo>
                <a:lnTo>
                  <a:pt x="370753" y="1999502"/>
                </a:lnTo>
                <a:lnTo>
                  <a:pt x="348346" y="2043550"/>
                </a:lnTo>
                <a:lnTo>
                  <a:pt x="326615" y="2087834"/>
                </a:lnTo>
                <a:lnTo>
                  <a:pt x="305563" y="2132346"/>
                </a:lnTo>
                <a:lnTo>
                  <a:pt x="285191" y="2177079"/>
                </a:lnTo>
                <a:lnTo>
                  <a:pt x="265503" y="2222027"/>
                </a:lnTo>
                <a:lnTo>
                  <a:pt x="246500" y="2267182"/>
                </a:lnTo>
                <a:lnTo>
                  <a:pt x="228184" y="2312536"/>
                </a:lnTo>
                <a:lnTo>
                  <a:pt x="210557" y="2358084"/>
                </a:lnTo>
                <a:lnTo>
                  <a:pt x="193623" y="2403818"/>
                </a:lnTo>
                <a:lnTo>
                  <a:pt x="177381" y="2449731"/>
                </a:lnTo>
                <a:lnTo>
                  <a:pt x="161836" y="2495815"/>
                </a:lnTo>
                <a:lnTo>
                  <a:pt x="146989" y="2542064"/>
                </a:lnTo>
                <a:lnTo>
                  <a:pt x="132842" y="2588471"/>
                </a:lnTo>
                <a:lnTo>
                  <a:pt x="119397" y="2635028"/>
                </a:lnTo>
                <a:lnTo>
                  <a:pt x="106657" y="2681729"/>
                </a:lnTo>
                <a:lnTo>
                  <a:pt x="94623" y="2728566"/>
                </a:lnTo>
                <a:lnTo>
                  <a:pt x="83298" y="2775532"/>
                </a:lnTo>
                <a:lnTo>
                  <a:pt x="72685" y="2822621"/>
                </a:lnTo>
                <a:lnTo>
                  <a:pt x="62784" y="2869825"/>
                </a:lnTo>
                <a:lnTo>
                  <a:pt x="53598" y="2917136"/>
                </a:lnTo>
                <a:lnTo>
                  <a:pt x="45130" y="2964549"/>
                </a:lnTo>
                <a:lnTo>
                  <a:pt x="37381" y="3012056"/>
                </a:lnTo>
                <a:lnTo>
                  <a:pt x="30354" y="3059649"/>
                </a:lnTo>
                <a:lnTo>
                  <a:pt x="24027" y="3107521"/>
                </a:lnTo>
                <a:lnTo>
                  <a:pt x="18404" y="3155751"/>
                </a:lnTo>
                <a:lnTo>
                  <a:pt x="13624" y="3202879"/>
                </a:lnTo>
                <a:lnTo>
                  <a:pt x="9505" y="3250749"/>
                </a:lnTo>
                <a:lnTo>
                  <a:pt x="6119" y="3298670"/>
                </a:lnTo>
                <a:lnTo>
                  <a:pt x="3467" y="3346635"/>
                </a:lnTo>
                <a:lnTo>
                  <a:pt x="1551" y="3394638"/>
                </a:lnTo>
                <a:lnTo>
                  <a:pt x="375" y="3442671"/>
                </a:lnTo>
                <a:lnTo>
                  <a:pt x="0" y="3484075"/>
                </a:lnTo>
                <a:lnTo>
                  <a:pt x="0" y="3500147"/>
                </a:lnTo>
                <a:lnTo>
                  <a:pt x="247" y="3538799"/>
                </a:lnTo>
                <a:lnTo>
                  <a:pt x="1300" y="3586880"/>
                </a:lnTo>
                <a:lnTo>
                  <a:pt x="3100" y="3634962"/>
                </a:lnTo>
                <a:lnTo>
                  <a:pt x="5650" y="3683040"/>
                </a:lnTo>
                <a:lnTo>
                  <a:pt x="8952" y="3731105"/>
                </a:lnTo>
                <a:lnTo>
                  <a:pt x="13007" y="3779151"/>
                </a:lnTo>
                <a:lnTo>
                  <a:pt x="17291" y="3821898"/>
                </a:lnTo>
                <a:lnTo>
                  <a:pt x="573508" y="3821898"/>
                </a:lnTo>
                <a:lnTo>
                  <a:pt x="569074" y="3786722"/>
                </a:lnTo>
                <a:lnTo>
                  <a:pt x="563909" y="3738196"/>
                </a:lnTo>
                <a:lnTo>
                  <a:pt x="559684" y="3689629"/>
                </a:lnTo>
                <a:lnTo>
                  <a:pt x="556397" y="3641033"/>
                </a:lnTo>
                <a:lnTo>
                  <a:pt x="554043" y="3592418"/>
                </a:lnTo>
                <a:lnTo>
                  <a:pt x="552621" y="3543794"/>
                </a:lnTo>
                <a:lnTo>
                  <a:pt x="552176" y="3500147"/>
                </a:lnTo>
                <a:lnTo>
                  <a:pt x="552224" y="3484075"/>
                </a:lnTo>
                <a:lnTo>
                  <a:pt x="553904" y="3397976"/>
                </a:lnTo>
                <a:lnTo>
                  <a:pt x="556171" y="3349422"/>
                </a:lnTo>
                <a:lnTo>
                  <a:pt x="559353" y="3300912"/>
                </a:lnTo>
                <a:lnTo>
                  <a:pt x="563445" y="3252457"/>
                </a:lnTo>
                <a:lnTo>
                  <a:pt x="568445" y="3204066"/>
                </a:lnTo>
                <a:lnTo>
                  <a:pt x="574446" y="3155068"/>
                </a:lnTo>
                <a:lnTo>
                  <a:pt x="581186" y="3107322"/>
                </a:lnTo>
                <a:lnTo>
                  <a:pt x="588858" y="3059387"/>
                </a:lnTo>
                <a:lnTo>
                  <a:pt x="597455" y="3011360"/>
                </a:lnTo>
                <a:lnTo>
                  <a:pt x="606943" y="2963451"/>
                </a:lnTo>
                <a:lnTo>
                  <a:pt x="617320" y="2915669"/>
                </a:lnTo>
                <a:lnTo>
                  <a:pt x="628580" y="2868025"/>
                </a:lnTo>
                <a:lnTo>
                  <a:pt x="640722" y="2820530"/>
                </a:lnTo>
                <a:lnTo>
                  <a:pt x="653742" y="2773194"/>
                </a:lnTo>
                <a:lnTo>
                  <a:pt x="667636" y="2726027"/>
                </a:lnTo>
                <a:lnTo>
                  <a:pt x="682402" y="2679041"/>
                </a:lnTo>
                <a:lnTo>
                  <a:pt x="698036" y="2632245"/>
                </a:lnTo>
                <a:lnTo>
                  <a:pt x="714534" y="2585650"/>
                </a:lnTo>
                <a:lnTo>
                  <a:pt x="731894" y="2539267"/>
                </a:lnTo>
                <a:lnTo>
                  <a:pt x="750111" y="2493106"/>
                </a:lnTo>
                <a:lnTo>
                  <a:pt x="769184" y="2447177"/>
                </a:lnTo>
                <a:lnTo>
                  <a:pt x="789108" y="2401491"/>
                </a:lnTo>
                <a:lnTo>
                  <a:pt x="809880" y="2356059"/>
                </a:lnTo>
                <a:lnTo>
                  <a:pt x="831497" y="2310891"/>
                </a:lnTo>
                <a:lnTo>
                  <a:pt x="853955" y="2265997"/>
                </a:lnTo>
                <a:lnTo>
                  <a:pt x="877252" y="2221388"/>
                </a:lnTo>
                <a:lnTo>
                  <a:pt x="901384" y="2177074"/>
                </a:lnTo>
                <a:lnTo>
                  <a:pt x="926347" y="2133067"/>
                </a:lnTo>
                <a:lnTo>
                  <a:pt x="952139" y="2089375"/>
                </a:lnTo>
                <a:lnTo>
                  <a:pt x="978755" y="2046011"/>
                </a:lnTo>
                <a:lnTo>
                  <a:pt x="1006194" y="2002984"/>
                </a:lnTo>
                <a:lnTo>
                  <a:pt x="1034451" y="1960305"/>
                </a:lnTo>
                <a:lnTo>
                  <a:pt x="1063523" y="1917984"/>
                </a:lnTo>
                <a:lnTo>
                  <a:pt x="1093407" y="1876032"/>
                </a:lnTo>
                <a:lnTo>
                  <a:pt x="1124099" y="1834459"/>
                </a:lnTo>
                <a:lnTo>
                  <a:pt x="1155597" y="1793276"/>
                </a:lnTo>
                <a:lnTo>
                  <a:pt x="1187896" y="1752493"/>
                </a:lnTo>
                <a:lnTo>
                  <a:pt x="1220994" y="1712121"/>
                </a:lnTo>
                <a:lnTo>
                  <a:pt x="1254888" y="1672171"/>
                </a:lnTo>
                <a:lnTo>
                  <a:pt x="1287420" y="1635074"/>
                </a:lnTo>
                <a:lnTo>
                  <a:pt x="1320531" y="1598493"/>
                </a:lnTo>
                <a:lnTo>
                  <a:pt x="1354212" y="1562433"/>
                </a:lnTo>
                <a:lnTo>
                  <a:pt x="1388455" y="1526897"/>
                </a:lnTo>
                <a:lnTo>
                  <a:pt x="1423273" y="1491869"/>
                </a:lnTo>
                <a:lnTo>
                  <a:pt x="1458588" y="1457420"/>
                </a:lnTo>
                <a:lnTo>
                  <a:pt x="1494462" y="1423487"/>
                </a:lnTo>
                <a:lnTo>
                  <a:pt x="1530862" y="1390098"/>
                </a:lnTo>
                <a:lnTo>
                  <a:pt x="1567780" y="1357256"/>
                </a:lnTo>
                <a:lnTo>
                  <a:pt x="1605208" y="1324967"/>
                </a:lnTo>
                <a:lnTo>
                  <a:pt x="1643135" y="1293234"/>
                </a:lnTo>
                <a:lnTo>
                  <a:pt x="1681554" y="1262064"/>
                </a:lnTo>
                <a:lnTo>
                  <a:pt x="1720456" y="1231459"/>
                </a:lnTo>
                <a:lnTo>
                  <a:pt x="1759833" y="1201425"/>
                </a:lnTo>
                <a:lnTo>
                  <a:pt x="1799675" y="1171966"/>
                </a:lnTo>
                <a:lnTo>
                  <a:pt x="1839974" y="1143087"/>
                </a:lnTo>
                <a:lnTo>
                  <a:pt x="1880720" y="1114793"/>
                </a:lnTo>
                <a:lnTo>
                  <a:pt x="1921907" y="1087087"/>
                </a:lnTo>
                <a:lnTo>
                  <a:pt x="1963524" y="1059975"/>
                </a:lnTo>
                <a:lnTo>
                  <a:pt x="2005563" y="1033461"/>
                </a:lnTo>
                <a:lnTo>
                  <a:pt x="2048016" y="1007549"/>
                </a:lnTo>
                <a:lnTo>
                  <a:pt x="2090873" y="982245"/>
                </a:lnTo>
                <a:lnTo>
                  <a:pt x="2134127" y="957552"/>
                </a:lnTo>
                <a:lnTo>
                  <a:pt x="2177767" y="933475"/>
                </a:lnTo>
                <a:lnTo>
                  <a:pt x="2221786" y="910020"/>
                </a:lnTo>
                <a:lnTo>
                  <a:pt x="2266175" y="887190"/>
                </a:lnTo>
                <a:lnTo>
                  <a:pt x="2310926" y="864989"/>
                </a:lnTo>
                <a:lnTo>
                  <a:pt x="2356028" y="843424"/>
                </a:lnTo>
                <a:lnTo>
                  <a:pt x="2401475" y="822497"/>
                </a:lnTo>
                <a:lnTo>
                  <a:pt x="2447256" y="802214"/>
                </a:lnTo>
                <a:lnTo>
                  <a:pt x="2493364" y="782579"/>
                </a:lnTo>
                <a:lnTo>
                  <a:pt x="2539790" y="763597"/>
                </a:lnTo>
                <a:lnTo>
                  <a:pt x="2586524" y="745273"/>
                </a:lnTo>
                <a:lnTo>
                  <a:pt x="2633559" y="727610"/>
                </a:lnTo>
                <a:lnTo>
                  <a:pt x="2680886" y="710614"/>
                </a:lnTo>
                <a:lnTo>
                  <a:pt x="2728495" y="694288"/>
                </a:lnTo>
                <a:lnTo>
                  <a:pt x="2776378" y="678639"/>
                </a:lnTo>
                <a:lnTo>
                  <a:pt x="2824527" y="663669"/>
                </a:lnTo>
                <a:lnTo>
                  <a:pt x="2872933" y="649384"/>
                </a:lnTo>
                <a:lnTo>
                  <a:pt x="2921587" y="635789"/>
                </a:lnTo>
                <a:lnTo>
                  <a:pt x="2970480" y="622887"/>
                </a:lnTo>
                <a:lnTo>
                  <a:pt x="3019604" y="610684"/>
                </a:lnTo>
                <a:lnTo>
                  <a:pt x="3068950" y="599183"/>
                </a:lnTo>
                <a:lnTo>
                  <a:pt x="3118509" y="588390"/>
                </a:lnTo>
                <a:lnTo>
                  <a:pt x="3168273" y="578310"/>
                </a:lnTo>
                <a:lnTo>
                  <a:pt x="3218233" y="568946"/>
                </a:lnTo>
                <a:lnTo>
                  <a:pt x="3268380" y="560303"/>
                </a:lnTo>
                <a:lnTo>
                  <a:pt x="3280447" y="558404"/>
                </a:lnTo>
                <a:lnTo>
                  <a:pt x="3280447" y="0"/>
                </a:lnTo>
                <a:close/>
              </a:path>
            </a:pathLst>
          </a:custGeom>
          <a:solidFill>
            <a:srgbClr val="FBB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17248505" cy="9486900"/>
            <a:chOff x="0" y="0"/>
            <a:chExt cx="17248505" cy="9486900"/>
          </a:xfrm>
        </p:grpSpPr>
        <p:sp>
          <p:nvSpPr>
            <p:cNvPr id="5" name="object 5"/>
            <p:cNvSpPr/>
            <p:nvPr/>
          </p:nvSpPr>
          <p:spPr>
            <a:xfrm>
              <a:off x="0" y="0"/>
              <a:ext cx="1889760" cy="1603375"/>
            </a:xfrm>
            <a:custGeom>
              <a:avLst/>
              <a:gdLst/>
              <a:ahLst/>
              <a:cxnLst/>
              <a:rect l="l" t="t" r="r" b="b"/>
              <a:pathLst>
                <a:path w="1889760" h="1603375">
                  <a:moveTo>
                    <a:pt x="0" y="856128"/>
                  </a:moveTo>
                  <a:lnTo>
                    <a:pt x="0" y="1597053"/>
                  </a:lnTo>
                  <a:lnTo>
                    <a:pt x="33176" y="1600539"/>
                  </a:lnTo>
                  <a:lnTo>
                    <a:pt x="69558" y="1603298"/>
                  </a:lnTo>
                  <a:lnTo>
                    <a:pt x="303247" y="1603298"/>
                  </a:lnTo>
                  <a:lnTo>
                    <a:pt x="376705" y="1596842"/>
                  </a:lnTo>
                  <a:lnTo>
                    <a:pt x="425245" y="1590692"/>
                  </a:lnTo>
                  <a:lnTo>
                    <a:pt x="473561" y="1583158"/>
                  </a:lnTo>
                  <a:lnTo>
                    <a:pt x="521622" y="1574246"/>
                  </a:lnTo>
                  <a:lnTo>
                    <a:pt x="569400" y="1563964"/>
                  </a:lnTo>
                  <a:lnTo>
                    <a:pt x="616863" y="1552318"/>
                  </a:lnTo>
                  <a:lnTo>
                    <a:pt x="663983" y="1539315"/>
                  </a:lnTo>
                  <a:lnTo>
                    <a:pt x="710728" y="1524961"/>
                  </a:lnTo>
                  <a:lnTo>
                    <a:pt x="757069" y="1509265"/>
                  </a:lnTo>
                  <a:lnTo>
                    <a:pt x="802977" y="1492232"/>
                  </a:lnTo>
                  <a:lnTo>
                    <a:pt x="848420" y="1473870"/>
                  </a:lnTo>
                  <a:lnTo>
                    <a:pt x="893369" y="1454186"/>
                  </a:lnTo>
                  <a:lnTo>
                    <a:pt x="937794" y="1433186"/>
                  </a:lnTo>
                  <a:lnTo>
                    <a:pt x="981666" y="1410878"/>
                  </a:lnTo>
                  <a:lnTo>
                    <a:pt x="1024953" y="1387267"/>
                  </a:lnTo>
                  <a:lnTo>
                    <a:pt x="1067626" y="1362362"/>
                  </a:lnTo>
                  <a:lnTo>
                    <a:pt x="1109655" y="1336170"/>
                  </a:lnTo>
                  <a:lnTo>
                    <a:pt x="1151009" y="1308696"/>
                  </a:lnTo>
                  <a:lnTo>
                    <a:pt x="1191660" y="1279948"/>
                  </a:lnTo>
                  <a:lnTo>
                    <a:pt x="1231577" y="1249933"/>
                  </a:lnTo>
                  <a:lnTo>
                    <a:pt x="1270599" y="1218764"/>
                  </a:lnTo>
                  <a:lnTo>
                    <a:pt x="1308577" y="1186568"/>
                  </a:lnTo>
                  <a:lnTo>
                    <a:pt x="1345497" y="1153373"/>
                  </a:lnTo>
                  <a:lnTo>
                    <a:pt x="1381345" y="1119205"/>
                  </a:lnTo>
                  <a:lnTo>
                    <a:pt x="1416106" y="1084093"/>
                  </a:lnTo>
                  <a:lnTo>
                    <a:pt x="1449766" y="1048063"/>
                  </a:lnTo>
                  <a:lnTo>
                    <a:pt x="1482312" y="1011143"/>
                  </a:lnTo>
                  <a:lnTo>
                    <a:pt x="1513728" y="973360"/>
                  </a:lnTo>
                  <a:lnTo>
                    <a:pt x="1544001" y="934742"/>
                  </a:lnTo>
                  <a:lnTo>
                    <a:pt x="1573117" y="895315"/>
                  </a:lnTo>
                  <a:lnTo>
                    <a:pt x="1587600" y="874476"/>
                  </a:lnTo>
                  <a:lnTo>
                    <a:pt x="185043" y="874476"/>
                  </a:lnTo>
                  <a:lnTo>
                    <a:pt x="135508" y="873129"/>
                  </a:lnTo>
                  <a:lnTo>
                    <a:pt x="85933" y="869241"/>
                  </a:lnTo>
                  <a:lnTo>
                    <a:pt x="36411" y="862791"/>
                  </a:lnTo>
                  <a:lnTo>
                    <a:pt x="0" y="856128"/>
                  </a:lnTo>
                  <a:close/>
                </a:path>
                <a:path w="1889760" h="1603375">
                  <a:moveTo>
                    <a:pt x="1889296" y="0"/>
                  </a:moveTo>
                  <a:lnTo>
                    <a:pt x="1154239" y="0"/>
                  </a:lnTo>
                  <a:lnTo>
                    <a:pt x="1148626" y="45577"/>
                  </a:lnTo>
                  <a:lnTo>
                    <a:pt x="1140027" y="94553"/>
                  </a:lnTo>
                  <a:lnTo>
                    <a:pt x="1128977" y="142857"/>
                  </a:lnTo>
                  <a:lnTo>
                    <a:pt x="1115522" y="190403"/>
                  </a:lnTo>
                  <a:lnTo>
                    <a:pt x="1099704" y="237104"/>
                  </a:lnTo>
                  <a:lnTo>
                    <a:pt x="1081569" y="282875"/>
                  </a:lnTo>
                  <a:lnTo>
                    <a:pt x="1061160" y="327631"/>
                  </a:lnTo>
                  <a:lnTo>
                    <a:pt x="1038523" y="371285"/>
                  </a:lnTo>
                  <a:lnTo>
                    <a:pt x="1013702" y="413753"/>
                  </a:lnTo>
                  <a:lnTo>
                    <a:pt x="986741" y="454948"/>
                  </a:lnTo>
                  <a:lnTo>
                    <a:pt x="957685" y="494785"/>
                  </a:lnTo>
                  <a:lnTo>
                    <a:pt x="926578" y="533178"/>
                  </a:lnTo>
                  <a:lnTo>
                    <a:pt x="893464" y="570041"/>
                  </a:lnTo>
                  <a:lnTo>
                    <a:pt x="858388" y="605289"/>
                  </a:lnTo>
                  <a:lnTo>
                    <a:pt x="821395" y="638836"/>
                  </a:lnTo>
                  <a:lnTo>
                    <a:pt x="782528" y="670597"/>
                  </a:lnTo>
                  <a:lnTo>
                    <a:pt x="742076" y="700315"/>
                  </a:lnTo>
                  <a:lnTo>
                    <a:pt x="700362" y="727773"/>
                  </a:lnTo>
                  <a:lnTo>
                    <a:pt x="657478" y="752950"/>
                  </a:lnTo>
                  <a:lnTo>
                    <a:pt x="613520" y="775823"/>
                  </a:lnTo>
                  <a:lnTo>
                    <a:pt x="568581" y="796372"/>
                  </a:lnTo>
                  <a:lnTo>
                    <a:pt x="522755" y="814574"/>
                  </a:lnTo>
                  <a:lnTo>
                    <a:pt x="476137" y="830409"/>
                  </a:lnTo>
                  <a:lnTo>
                    <a:pt x="428819" y="843854"/>
                  </a:lnTo>
                  <a:lnTo>
                    <a:pt x="380897" y="854887"/>
                  </a:lnTo>
                  <a:lnTo>
                    <a:pt x="332465" y="863488"/>
                  </a:lnTo>
                  <a:lnTo>
                    <a:pt x="283615" y="869634"/>
                  </a:lnTo>
                  <a:lnTo>
                    <a:pt x="234444" y="873304"/>
                  </a:lnTo>
                  <a:lnTo>
                    <a:pt x="185043" y="874476"/>
                  </a:lnTo>
                  <a:lnTo>
                    <a:pt x="1587600" y="874476"/>
                  </a:lnTo>
                  <a:lnTo>
                    <a:pt x="1627820" y="814146"/>
                  </a:lnTo>
                  <a:lnTo>
                    <a:pt x="1653378" y="772459"/>
                  </a:lnTo>
                  <a:lnTo>
                    <a:pt x="1677722" y="730073"/>
                  </a:lnTo>
                  <a:lnTo>
                    <a:pt x="1700838" y="687015"/>
                  </a:lnTo>
                  <a:lnTo>
                    <a:pt x="1722712" y="643313"/>
                  </a:lnTo>
                  <a:lnTo>
                    <a:pt x="1743329" y="598994"/>
                  </a:lnTo>
                  <a:lnTo>
                    <a:pt x="1762675" y="554085"/>
                  </a:lnTo>
                  <a:lnTo>
                    <a:pt x="1780737" y="508615"/>
                  </a:lnTo>
                  <a:lnTo>
                    <a:pt x="1797499" y="462609"/>
                  </a:lnTo>
                  <a:lnTo>
                    <a:pt x="1812947" y="416096"/>
                  </a:lnTo>
                  <a:lnTo>
                    <a:pt x="1827069" y="369102"/>
                  </a:lnTo>
                  <a:lnTo>
                    <a:pt x="1839848" y="321656"/>
                  </a:lnTo>
                  <a:lnTo>
                    <a:pt x="1851272" y="273784"/>
                  </a:lnTo>
                  <a:lnTo>
                    <a:pt x="1861325" y="225514"/>
                  </a:lnTo>
                  <a:lnTo>
                    <a:pt x="1869995" y="176872"/>
                  </a:lnTo>
                  <a:lnTo>
                    <a:pt x="1877266" y="127888"/>
                  </a:lnTo>
                  <a:lnTo>
                    <a:pt x="1883124" y="78587"/>
                  </a:lnTo>
                  <a:lnTo>
                    <a:pt x="1887556" y="28997"/>
                  </a:lnTo>
                  <a:lnTo>
                    <a:pt x="1889296" y="0"/>
                  </a:lnTo>
                  <a:close/>
                </a:path>
              </a:pathLst>
            </a:custGeom>
            <a:solidFill>
              <a:srgbClr val="82828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27231" y="799503"/>
              <a:ext cx="16221075" cy="8686800"/>
            </a:xfrm>
            <a:custGeom>
              <a:avLst/>
              <a:gdLst/>
              <a:ahLst/>
              <a:cxnLst/>
              <a:rect l="l" t="t" r="r" b="b"/>
              <a:pathLst>
                <a:path w="16221075" h="8686800">
                  <a:moveTo>
                    <a:pt x="16221074" y="0"/>
                  </a:moveTo>
                  <a:lnTo>
                    <a:pt x="0" y="0"/>
                  </a:lnTo>
                  <a:lnTo>
                    <a:pt x="0" y="7239965"/>
                  </a:lnTo>
                  <a:lnTo>
                    <a:pt x="862" y="7289961"/>
                  </a:lnTo>
                  <a:lnTo>
                    <a:pt x="3438" y="7339738"/>
                  </a:lnTo>
                  <a:lnTo>
                    <a:pt x="7712" y="7389257"/>
                  </a:lnTo>
                  <a:lnTo>
                    <a:pt x="13666" y="7438478"/>
                  </a:lnTo>
                  <a:lnTo>
                    <a:pt x="21284" y="7487361"/>
                  </a:lnTo>
                  <a:lnTo>
                    <a:pt x="30550" y="7535866"/>
                  </a:lnTo>
                  <a:lnTo>
                    <a:pt x="41447" y="7583952"/>
                  </a:lnTo>
                  <a:lnTo>
                    <a:pt x="53958" y="7631581"/>
                  </a:lnTo>
                  <a:lnTo>
                    <a:pt x="68067" y="7678711"/>
                  </a:lnTo>
                  <a:lnTo>
                    <a:pt x="83758" y="7725304"/>
                  </a:lnTo>
                  <a:lnTo>
                    <a:pt x="101014" y="7771319"/>
                  </a:lnTo>
                  <a:lnTo>
                    <a:pt x="119817" y="7816715"/>
                  </a:lnTo>
                  <a:lnTo>
                    <a:pt x="140153" y="7861454"/>
                  </a:lnTo>
                  <a:lnTo>
                    <a:pt x="162004" y="7905495"/>
                  </a:lnTo>
                  <a:lnTo>
                    <a:pt x="185353" y="7948799"/>
                  </a:lnTo>
                  <a:lnTo>
                    <a:pt x="210184" y="7991324"/>
                  </a:lnTo>
                  <a:lnTo>
                    <a:pt x="236481" y="8033032"/>
                  </a:lnTo>
                  <a:lnTo>
                    <a:pt x="264227" y="8073882"/>
                  </a:lnTo>
                  <a:lnTo>
                    <a:pt x="293405" y="8113835"/>
                  </a:lnTo>
                  <a:lnTo>
                    <a:pt x="323999" y="8152850"/>
                  </a:lnTo>
                  <a:lnTo>
                    <a:pt x="355992" y="8190887"/>
                  </a:lnTo>
                  <a:lnTo>
                    <a:pt x="389369" y="8227907"/>
                  </a:lnTo>
                  <a:lnTo>
                    <a:pt x="424111" y="8263869"/>
                  </a:lnTo>
                  <a:lnTo>
                    <a:pt x="460074" y="8298612"/>
                  </a:lnTo>
                  <a:lnTo>
                    <a:pt x="497095" y="8331989"/>
                  </a:lnTo>
                  <a:lnTo>
                    <a:pt x="535133" y="8363983"/>
                  </a:lnTo>
                  <a:lnTo>
                    <a:pt x="574149" y="8394577"/>
                  </a:lnTo>
                  <a:lnTo>
                    <a:pt x="614102" y="8423756"/>
                  </a:lnTo>
                  <a:lnTo>
                    <a:pt x="654953" y="8451502"/>
                  </a:lnTo>
                  <a:lnTo>
                    <a:pt x="696661" y="8477799"/>
                  </a:lnTo>
                  <a:lnTo>
                    <a:pt x="739187" y="8502630"/>
                  </a:lnTo>
                  <a:lnTo>
                    <a:pt x="782491" y="8525980"/>
                  </a:lnTo>
                  <a:lnTo>
                    <a:pt x="826532" y="8547831"/>
                  </a:lnTo>
                  <a:lnTo>
                    <a:pt x="871272" y="8568166"/>
                  </a:lnTo>
                  <a:lnTo>
                    <a:pt x="916669" y="8586970"/>
                  </a:lnTo>
                  <a:lnTo>
                    <a:pt x="962683" y="8604226"/>
                  </a:lnTo>
                  <a:lnTo>
                    <a:pt x="1009276" y="8619917"/>
                  </a:lnTo>
                  <a:lnTo>
                    <a:pt x="1056407" y="8634026"/>
                  </a:lnTo>
                  <a:lnTo>
                    <a:pt x="1104035" y="8646537"/>
                  </a:lnTo>
                  <a:lnTo>
                    <a:pt x="1152122" y="8657434"/>
                  </a:lnTo>
                  <a:lnTo>
                    <a:pt x="1200627" y="8666700"/>
                  </a:lnTo>
                  <a:lnTo>
                    <a:pt x="1249510" y="8674318"/>
                  </a:lnTo>
                  <a:lnTo>
                    <a:pt x="1298731" y="8680273"/>
                  </a:lnTo>
                  <a:lnTo>
                    <a:pt x="1348250" y="8684546"/>
                  </a:lnTo>
                  <a:lnTo>
                    <a:pt x="1391699" y="8686795"/>
                  </a:lnTo>
                  <a:lnTo>
                    <a:pt x="16221074" y="8686795"/>
                  </a:lnTo>
                  <a:lnTo>
                    <a:pt x="16221074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xfrm>
            <a:off x="3094081" y="2800643"/>
            <a:ext cx="12112537" cy="4915641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R="5080" indent="-635" algn="ctr">
              <a:lnSpc>
                <a:spcPct val="116500"/>
              </a:lnSpc>
              <a:spcBef>
                <a:spcPts val="75"/>
              </a:spcBef>
            </a:pPr>
            <a:r>
              <a:rPr spc="-135" dirty="0"/>
              <a:t>The </a:t>
            </a:r>
            <a:r>
              <a:rPr spc="-95" dirty="0"/>
              <a:t>implementation </a:t>
            </a:r>
            <a:r>
              <a:rPr spc="-120" dirty="0"/>
              <a:t>of </a:t>
            </a:r>
            <a:r>
              <a:rPr spc="-180" dirty="0"/>
              <a:t>a </a:t>
            </a:r>
            <a:r>
              <a:rPr spc="-100" dirty="0"/>
              <a:t>scientiﬁc </a:t>
            </a:r>
            <a:r>
              <a:rPr spc="-120" dirty="0"/>
              <a:t>calculator </a:t>
            </a:r>
            <a:r>
              <a:rPr spc="-110" dirty="0"/>
              <a:t>in </a:t>
            </a:r>
            <a:r>
              <a:rPr spc="-610" dirty="0"/>
              <a:t>C++ </a:t>
            </a:r>
            <a:r>
              <a:rPr spc="-605" dirty="0"/>
              <a:t> </a:t>
            </a:r>
            <a:r>
              <a:rPr spc="-110" dirty="0"/>
              <a:t>with</a:t>
            </a:r>
            <a:r>
              <a:rPr spc="-204" dirty="0"/>
              <a:t> </a:t>
            </a:r>
            <a:r>
              <a:rPr spc="-130" dirty="0"/>
              <a:t>object-oriented</a:t>
            </a:r>
            <a:r>
              <a:rPr spc="-200" dirty="0"/>
              <a:t> </a:t>
            </a:r>
            <a:r>
              <a:rPr spc="-110" dirty="0"/>
              <a:t>programming</a:t>
            </a:r>
            <a:r>
              <a:rPr spc="-200" dirty="0"/>
              <a:t> </a:t>
            </a:r>
            <a:r>
              <a:rPr spc="-155" dirty="0"/>
              <a:t>offers</a:t>
            </a:r>
            <a:r>
              <a:rPr spc="-204" dirty="0"/>
              <a:t> </a:t>
            </a:r>
            <a:r>
              <a:rPr spc="-180" dirty="0"/>
              <a:t>a</a:t>
            </a:r>
            <a:r>
              <a:rPr spc="-200" dirty="0"/>
              <a:t> </a:t>
            </a:r>
            <a:r>
              <a:rPr spc="-140" dirty="0"/>
              <a:t>powerful </a:t>
            </a:r>
            <a:r>
              <a:rPr spc="-1165" dirty="0"/>
              <a:t> </a:t>
            </a:r>
            <a:r>
              <a:rPr spc="-125" dirty="0"/>
              <a:t>a</a:t>
            </a:r>
            <a:r>
              <a:rPr spc="-120" dirty="0"/>
              <a:t>n</a:t>
            </a:r>
            <a:r>
              <a:rPr spc="-25" dirty="0"/>
              <a:t>d</a:t>
            </a:r>
            <a:r>
              <a:rPr spc="-204" dirty="0"/>
              <a:t> </a:t>
            </a:r>
            <a:r>
              <a:rPr spc="-125" dirty="0"/>
              <a:t>ﬂ</a:t>
            </a:r>
            <a:r>
              <a:rPr spc="-165" dirty="0"/>
              <a:t>e</a:t>
            </a:r>
            <a:r>
              <a:rPr spc="-140" dirty="0"/>
              <a:t>xible</a:t>
            </a:r>
            <a:r>
              <a:rPr spc="-204" dirty="0"/>
              <a:t> </a:t>
            </a:r>
            <a:r>
              <a:rPr spc="-120" dirty="0"/>
              <a:t>solution</a:t>
            </a:r>
            <a:r>
              <a:rPr spc="-204" dirty="0"/>
              <a:t> </a:t>
            </a:r>
            <a:r>
              <a:rPr spc="-150" dirty="0"/>
              <a:t>f</a:t>
            </a:r>
            <a:r>
              <a:rPr spc="-170" dirty="0"/>
              <a:t>or</a:t>
            </a:r>
            <a:r>
              <a:rPr spc="-204" dirty="0"/>
              <a:t> </a:t>
            </a:r>
            <a:r>
              <a:rPr spc="-110" dirty="0"/>
              <a:t>ha</a:t>
            </a:r>
            <a:r>
              <a:rPr spc="-105" dirty="0"/>
              <a:t>n</a:t>
            </a:r>
            <a:r>
              <a:rPr spc="-85" dirty="0"/>
              <a:t>dli</a:t>
            </a:r>
            <a:r>
              <a:rPr spc="-120" dirty="0"/>
              <a:t>n</a:t>
            </a:r>
            <a:r>
              <a:rPr dirty="0"/>
              <a:t>g</a:t>
            </a:r>
            <a:r>
              <a:rPr spc="-204" dirty="0"/>
              <a:t> </a:t>
            </a:r>
            <a:r>
              <a:rPr spc="-20" dirty="0"/>
              <a:t>c</a:t>
            </a:r>
            <a:r>
              <a:rPr spc="-90" dirty="0"/>
              <a:t>ompl</a:t>
            </a:r>
            <a:r>
              <a:rPr spc="-140" dirty="0"/>
              <a:t>e</a:t>
            </a:r>
            <a:r>
              <a:rPr spc="-175" dirty="0"/>
              <a:t>x  </a:t>
            </a:r>
            <a:r>
              <a:rPr spc="-100" dirty="0"/>
              <a:t>mathematical </a:t>
            </a:r>
            <a:r>
              <a:rPr spc="-130" dirty="0"/>
              <a:t>calculations. </a:t>
            </a:r>
            <a:r>
              <a:rPr spc="-90" dirty="0"/>
              <a:t>By </a:t>
            </a:r>
            <a:r>
              <a:rPr lang="en-US" spc="-140" dirty="0"/>
              <a:t>using</a:t>
            </a:r>
            <a:r>
              <a:rPr spc="-140" dirty="0"/>
              <a:t> </a:t>
            </a:r>
            <a:r>
              <a:rPr spc="-20" dirty="0"/>
              <a:t>OOP </a:t>
            </a:r>
            <a:r>
              <a:rPr spc="-15" dirty="0"/>
              <a:t> </a:t>
            </a:r>
            <a:r>
              <a:rPr spc="-155" dirty="0"/>
              <a:t>p</a:t>
            </a:r>
            <a:r>
              <a:rPr spc="-125" dirty="0"/>
              <a:t>r</a:t>
            </a:r>
            <a:r>
              <a:rPr spc="-70" dirty="0"/>
              <a:t>i</a:t>
            </a:r>
            <a:r>
              <a:rPr spc="-135" dirty="0"/>
              <a:t>n</a:t>
            </a:r>
            <a:r>
              <a:rPr spc="-10" dirty="0"/>
              <a:t>c</a:t>
            </a:r>
            <a:r>
              <a:rPr spc="-165" dirty="0"/>
              <a:t>iples,</a:t>
            </a:r>
            <a:r>
              <a:rPr spc="-204" dirty="0"/>
              <a:t> </a:t>
            </a:r>
            <a:r>
              <a:rPr spc="-265" dirty="0"/>
              <a:t>r</a:t>
            </a:r>
            <a:r>
              <a:rPr spc="-105" dirty="0"/>
              <a:t>obust</a:t>
            </a:r>
            <a:r>
              <a:rPr spc="-204" dirty="0"/>
              <a:t> </a:t>
            </a:r>
            <a:r>
              <a:rPr spc="-130" dirty="0"/>
              <a:t>design,</a:t>
            </a:r>
            <a:r>
              <a:rPr spc="-204" dirty="0"/>
              <a:t> </a:t>
            </a:r>
            <a:r>
              <a:rPr spc="-125" dirty="0"/>
              <a:t>a</a:t>
            </a:r>
            <a:r>
              <a:rPr spc="-120" dirty="0"/>
              <a:t>n</a:t>
            </a:r>
            <a:r>
              <a:rPr spc="-25" dirty="0"/>
              <a:t>d</a:t>
            </a:r>
            <a:r>
              <a:rPr spc="-204" dirty="0"/>
              <a:t> </a:t>
            </a:r>
            <a:r>
              <a:rPr spc="-135" dirty="0"/>
              <a:t>per</a:t>
            </a:r>
            <a:r>
              <a:rPr spc="-120" dirty="0"/>
              <a:t>f</a:t>
            </a:r>
            <a:r>
              <a:rPr spc="-200" dirty="0"/>
              <a:t>o</a:t>
            </a:r>
            <a:r>
              <a:rPr spc="-160" dirty="0"/>
              <a:t>r</a:t>
            </a:r>
            <a:r>
              <a:rPr spc="-100" dirty="0"/>
              <a:t>ma</a:t>
            </a:r>
            <a:r>
              <a:rPr spc="-75" dirty="0"/>
              <a:t>n</a:t>
            </a:r>
            <a:r>
              <a:rPr spc="-20" dirty="0"/>
              <a:t>c</a:t>
            </a:r>
            <a:r>
              <a:rPr spc="-80" dirty="0"/>
              <a:t>e  </a:t>
            </a:r>
            <a:r>
              <a:rPr spc="-125" dirty="0"/>
              <a:t>optimization,</a:t>
            </a:r>
            <a:r>
              <a:rPr spc="-204" dirty="0"/>
              <a:t> </a:t>
            </a:r>
            <a:r>
              <a:rPr spc="-60" dirty="0"/>
              <a:t>t</a:t>
            </a:r>
            <a:r>
              <a:rPr spc="-80" dirty="0"/>
              <a:t>h</a:t>
            </a:r>
            <a:r>
              <a:rPr spc="-114" dirty="0"/>
              <a:t>e</a:t>
            </a:r>
            <a:r>
              <a:rPr spc="-204" dirty="0"/>
              <a:t> </a:t>
            </a:r>
            <a:r>
              <a:rPr spc="-100" dirty="0"/>
              <a:t>calcula</a:t>
            </a:r>
            <a:r>
              <a:rPr spc="-145" dirty="0"/>
              <a:t>t</a:t>
            </a:r>
            <a:r>
              <a:rPr spc="-170" dirty="0"/>
              <a:t>or</a:t>
            </a:r>
            <a:r>
              <a:rPr spc="-204" dirty="0"/>
              <a:t> </a:t>
            </a:r>
            <a:r>
              <a:rPr spc="-100" dirty="0"/>
              <a:t>application</a:t>
            </a:r>
            <a:r>
              <a:rPr spc="-204" dirty="0"/>
              <a:t> </a:t>
            </a:r>
            <a:r>
              <a:rPr spc="-155" dirty="0"/>
              <a:t>p</a:t>
            </a:r>
            <a:r>
              <a:rPr spc="-145" dirty="0"/>
              <a:t>r</a:t>
            </a:r>
            <a:r>
              <a:rPr spc="-165" dirty="0"/>
              <a:t>o</a:t>
            </a:r>
            <a:r>
              <a:rPr spc="-135" dirty="0"/>
              <a:t>vides</a:t>
            </a:r>
            <a:r>
              <a:rPr spc="-204" dirty="0"/>
              <a:t> </a:t>
            </a:r>
            <a:r>
              <a:rPr spc="-120" dirty="0"/>
              <a:t>a  </a:t>
            </a:r>
            <a:r>
              <a:rPr spc="-140" dirty="0"/>
              <a:t>valuable </a:t>
            </a:r>
            <a:r>
              <a:rPr spc="-125" dirty="0"/>
              <a:t>tool </a:t>
            </a:r>
            <a:r>
              <a:rPr spc="-165" dirty="0"/>
              <a:t>for </a:t>
            </a:r>
            <a:r>
              <a:rPr spc="-100" dirty="0"/>
              <a:t>scientiﬁc </a:t>
            </a:r>
            <a:r>
              <a:rPr spc="-90" dirty="0"/>
              <a:t>and </a:t>
            </a:r>
            <a:r>
              <a:rPr spc="-100" dirty="0"/>
              <a:t>engineering </a:t>
            </a:r>
            <a:r>
              <a:rPr spc="-95" dirty="0"/>
              <a:t> </a:t>
            </a:r>
            <a:r>
              <a:rPr spc="-130" dirty="0"/>
              <a:t>applications.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7094590" y="1599451"/>
            <a:ext cx="408559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30" dirty="0">
                <a:solidFill>
                  <a:srgbClr val="FBBC00"/>
                </a:solidFill>
              </a:rPr>
              <a:t>C</a:t>
            </a:r>
            <a:r>
              <a:rPr sz="4500" spc="-85" dirty="0">
                <a:solidFill>
                  <a:srgbClr val="FBBC00"/>
                </a:solidFill>
              </a:rPr>
              <a:t>ONC</a:t>
            </a:r>
            <a:r>
              <a:rPr sz="4500" spc="-110" dirty="0">
                <a:solidFill>
                  <a:srgbClr val="FBBC00"/>
                </a:solidFill>
              </a:rPr>
              <a:t>L</a:t>
            </a:r>
            <a:r>
              <a:rPr sz="4500" spc="-325" dirty="0">
                <a:solidFill>
                  <a:srgbClr val="FBBC00"/>
                </a:solidFill>
              </a:rPr>
              <a:t>USION</a:t>
            </a:r>
            <a:endParaRPr sz="4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263</TotalTime>
  <Words>300</Words>
  <Application>Microsoft Office PowerPoint</Application>
  <PresentationFormat>Custom</PresentationFormat>
  <Paragraphs>43</Paragraphs>
  <Slides>11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Calibri</vt:lpstr>
      <vt:lpstr>Sitka Small</vt:lpstr>
      <vt:lpstr>Tahoma</vt:lpstr>
      <vt:lpstr>Verdana</vt:lpstr>
      <vt:lpstr>Office Theme</vt:lpstr>
      <vt:lpstr>Microsoft PowerPoint Presentation</vt:lpstr>
      <vt:lpstr>PowerPoint Presentation</vt:lpstr>
      <vt:lpstr>PowerPoint Presentation</vt:lpstr>
      <vt:lpstr>INTRODUCTION</vt:lpstr>
      <vt:lpstr>HARDWARE-SOFTWARE REQUIREMENTS</vt:lpstr>
      <vt:lpstr>PROBLEM  STATEMENT</vt:lpstr>
      <vt:lpstr>OBJECT-ORIENTED  PROGRAMMING</vt:lpstr>
      <vt:lpstr>DESIGNING THE  CALCULATOR CLASS</vt:lpstr>
      <vt:lpstr>PowerPoint Presentation</vt:lpstr>
      <vt:lpstr>CONCLUSION</vt:lpstr>
      <vt:lpstr>PowerPoint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Prasad</dc:creator>
  <cp:lastModifiedBy>User</cp:lastModifiedBy>
  <cp:revision>4</cp:revision>
  <dcterms:created xsi:type="dcterms:W3CDTF">2024-04-21T17:09:14Z</dcterms:created>
  <dcterms:modified xsi:type="dcterms:W3CDTF">2024-04-22T09:26:22Z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2024-04-21T00:00:00Z</vt:filetime>
  </property>
  <property fmtid="{D5CDD505-2E9C-101B-9397-08002B2CF9AE}" pid="3" name="Creator">
    <vt:lpwstr>Chromium</vt:lpwstr>
  </property>
  <property fmtid="{D5CDD505-2E9C-101B-9397-08002B2CF9AE}" pid="4" name="LastSaved">
    <vt:filetime>2024-04-21T00:00:00Z</vt:filetime>
  </property>
</Properties>
</file>