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D867-42C7-4733-8AAB-BE6AEFBA7865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8114-6AA4-42F1-994E-5A0065E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21206447" flipV="1">
            <a:off x="931530" y="1580607"/>
            <a:ext cx="11051177" cy="4297680"/>
          </a:xfrm>
          <a:prstGeom prst="triangle">
            <a:avLst>
              <a:gd name="adj" fmla="val 2516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Mittal</dc:creator>
  <cp:lastModifiedBy>Parth Mittal</cp:lastModifiedBy>
  <cp:revision>1</cp:revision>
  <dcterms:created xsi:type="dcterms:W3CDTF">2022-04-16T09:08:09Z</dcterms:created>
  <dcterms:modified xsi:type="dcterms:W3CDTF">2022-04-16T09:08:29Z</dcterms:modified>
</cp:coreProperties>
</file>