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90383-CB73-493F-ACB2-5C2706DF142F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5EB2F-98EA-4160-97EF-16064600D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432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90383-CB73-493F-ACB2-5C2706DF142F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5EB2F-98EA-4160-97EF-16064600D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226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90383-CB73-493F-ACB2-5C2706DF142F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5EB2F-98EA-4160-97EF-16064600D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48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90383-CB73-493F-ACB2-5C2706DF142F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5EB2F-98EA-4160-97EF-16064600D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203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90383-CB73-493F-ACB2-5C2706DF142F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5EB2F-98EA-4160-97EF-16064600D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665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90383-CB73-493F-ACB2-5C2706DF142F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5EB2F-98EA-4160-97EF-16064600D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77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90383-CB73-493F-ACB2-5C2706DF142F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5EB2F-98EA-4160-97EF-16064600D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685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90383-CB73-493F-ACB2-5C2706DF142F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5EB2F-98EA-4160-97EF-16064600D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70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90383-CB73-493F-ACB2-5C2706DF142F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5EB2F-98EA-4160-97EF-16064600D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98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90383-CB73-493F-ACB2-5C2706DF142F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5EB2F-98EA-4160-97EF-16064600D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25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90383-CB73-493F-ACB2-5C2706DF142F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5EB2F-98EA-4160-97EF-16064600D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248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90383-CB73-493F-ACB2-5C2706DF142F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5EB2F-98EA-4160-97EF-16064600D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612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36150" y="-36546"/>
            <a:ext cx="12729486" cy="689454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Isosceles Triangle 76"/>
          <p:cNvSpPr/>
          <p:nvPr/>
        </p:nvSpPr>
        <p:spPr>
          <a:xfrm rot="3699926">
            <a:off x="10609044" y="5385248"/>
            <a:ext cx="1028700" cy="1173696"/>
          </a:xfrm>
          <a:prstGeom prst="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011806" y="1194411"/>
            <a:ext cx="4681530" cy="468153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313526" y="4048014"/>
            <a:ext cx="2440713" cy="244071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Isosceles Triangle 72"/>
          <p:cNvSpPr/>
          <p:nvPr/>
        </p:nvSpPr>
        <p:spPr>
          <a:xfrm rot="1087307">
            <a:off x="663614" y="358516"/>
            <a:ext cx="3800951" cy="3736491"/>
          </a:xfrm>
          <a:prstGeom prst="triangle">
            <a:avLst>
              <a:gd name="adj" fmla="val 79226"/>
            </a:avLst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299152" y="0"/>
            <a:ext cx="6688183" cy="668818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2678755" y="604986"/>
            <a:ext cx="3492673" cy="3501362"/>
            <a:chOff x="2598057" y="-712139"/>
            <a:chExt cx="6212114" cy="6227568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97237" y="488270"/>
              <a:ext cx="3971925" cy="3762375"/>
            </a:xfrm>
            <a:prstGeom prst="rect">
              <a:avLst/>
            </a:prstGeom>
          </p:spPr>
        </p:pic>
        <p:sp>
          <p:nvSpPr>
            <p:cNvPr id="64" name="Donut 63"/>
            <p:cNvSpPr/>
            <p:nvPr/>
          </p:nvSpPr>
          <p:spPr>
            <a:xfrm>
              <a:off x="2598057" y="-712139"/>
              <a:ext cx="6212114" cy="6227568"/>
            </a:xfrm>
            <a:prstGeom prst="donu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060349" y="767986"/>
            <a:ext cx="2023291" cy="2408283"/>
            <a:chOff x="3771900" y="1084217"/>
            <a:chExt cx="2023291" cy="2408283"/>
          </a:xfrm>
        </p:grpSpPr>
        <p:sp>
          <p:nvSpPr>
            <p:cNvPr id="48" name="Arc 47"/>
            <p:cNvSpPr/>
            <p:nvPr/>
          </p:nvSpPr>
          <p:spPr>
            <a:xfrm rot="5400000">
              <a:off x="3709851" y="1672046"/>
              <a:ext cx="2116183" cy="940526"/>
            </a:xfrm>
            <a:prstGeom prst="arc">
              <a:avLst>
                <a:gd name="adj1" fmla="val 16200000"/>
                <a:gd name="adj2" fmla="val 5495473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/>
            <p:cNvCxnSpPr/>
            <p:nvPr/>
          </p:nvCxnSpPr>
          <p:spPr>
            <a:xfrm flipH="1">
              <a:off x="3771900" y="2348502"/>
              <a:ext cx="548005" cy="10577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3880576" y="2612390"/>
              <a:ext cx="460828" cy="14078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4086225" y="2875099"/>
              <a:ext cx="342265" cy="20338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4356553" y="3092224"/>
              <a:ext cx="218622" cy="18737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238206" y="2289175"/>
              <a:ext cx="556985" cy="17462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5197836" y="2542993"/>
              <a:ext cx="415564" cy="13979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5127374" y="2819536"/>
              <a:ext cx="322286" cy="15725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5017951" y="3043986"/>
              <a:ext cx="220255" cy="19050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4772160" y="3200401"/>
              <a:ext cx="3040" cy="29209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Oval 67"/>
          <p:cNvSpPr/>
          <p:nvPr/>
        </p:nvSpPr>
        <p:spPr>
          <a:xfrm>
            <a:off x="4891088" y="4288396"/>
            <a:ext cx="1508351" cy="150835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Isosceles Triangle 68"/>
          <p:cNvSpPr/>
          <p:nvPr/>
        </p:nvSpPr>
        <p:spPr>
          <a:xfrm rot="2382311">
            <a:off x="802736" y="929238"/>
            <a:ext cx="1028700" cy="1173696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-36150" y="4288396"/>
            <a:ext cx="2324232" cy="22233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 rot="18662124">
            <a:off x="9016122" y="382613"/>
            <a:ext cx="1317826" cy="132000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Isosceles Triangle 71"/>
          <p:cNvSpPr/>
          <p:nvPr/>
        </p:nvSpPr>
        <p:spPr>
          <a:xfrm rot="3429643">
            <a:off x="8830814" y="2169808"/>
            <a:ext cx="1764112" cy="1587111"/>
          </a:xfrm>
          <a:prstGeom prst="triangle">
            <a:avLst>
              <a:gd name="adj" fmla="val 5006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 rot="20784570">
            <a:off x="8329264" y="5686093"/>
            <a:ext cx="864304" cy="86430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ightning Bolt 2"/>
          <p:cNvSpPr/>
          <p:nvPr/>
        </p:nvSpPr>
        <p:spPr>
          <a:xfrm>
            <a:off x="2133630" y="-36545"/>
            <a:ext cx="1526272" cy="1730373"/>
          </a:xfrm>
          <a:prstGeom prst="lightningBol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91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36150" y="-36546"/>
            <a:ext cx="12729486" cy="689454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Isosceles Triangle 76"/>
          <p:cNvSpPr/>
          <p:nvPr/>
        </p:nvSpPr>
        <p:spPr>
          <a:xfrm rot="3699926">
            <a:off x="10609044" y="5385248"/>
            <a:ext cx="1028700" cy="1173696"/>
          </a:xfrm>
          <a:prstGeom prst="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011806" y="1194411"/>
            <a:ext cx="4681530" cy="468153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313526" y="4048014"/>
            <a:ext cx="2440713" cy="244071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Isosceles Triangle 72"/>
          <p:cNvSpPr/>
          <p:nvPr/>
        </p:nvSpPr>
        <p:spPr>
          <a:xfrm rot="1087307">
            <a:off x="663614" y="358516"/>
            <a:ext cx="3800951" cy="3736491"/>
          </a:xfrm>
          <a:prstGeom prst="triangle">
            <a:avLst>
              <a:gd name="adj" fmla="val 79226"/>
            </a:avLst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6060349" y="767986"/>
            <a:ext cx="2023291" cy="2408283"/>
            <a:chOff x="3771900" y="1084217"/>
            <a:chExt cx="2023291" cy="2408283"/>
          </a:xfrm>
        </p:grpSpPr>
        <p:sp>
          <p:nvSpPr>
            <p:cNvPr id="48" name="Arc 47"/>
            <p:cNvSpPr/>
            <p:nvPr/>
          </p:nvSpPr>
          <p:spPr>
            <a:xfrm rot="5400000">
              <a:off x="3709851" y="1672046"/>
              <a:ext cx="2116183" cy="940526"/>
            </a:xfrm>
            <a:prstGeom prst="arc">
              <a:avLst>
                <a:gd name="adj1" fmla="val 16200000"/>
                <a:gd name="adj2" fmla="val 5495473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/>
            <p:cNvCxnSpPr/>
            <p:nvPr/>
          </p:nvCxnSpPr>
          <p:spPr>
            <a:xfrm flipH="1">
              <a:off x="3771900" y="2348502"/>
              <a:ext cx="548005" cy="10577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3880576" y="2612390"/>
              <a:ext cx="460828" cy="14078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4086225" y="2875099"/>
              <a:ext cx="342265" cy="20338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4356553" y="3092224"/>
              <a:ext cx="218622" cy="18737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238206" y="2289175"/>
              <a:ext cx="556985" cy="17462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5197836" y="2542993"/>
              <a:ext cx="415564" cy="13979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5127374" y="2819536"/>
              <a:ext cx="322286" cy="15725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5017951" y="3043986"/>
              <a:ext cx="220255" cy="19050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4772160" y="3200401"/>
              <a:ext cx="3040" cy="29209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Isosceles Triangle 68"/>
          <p:cNvSpPr/>
          <p:nvPr/>
        </p:nvSpPr>
        <p:spPr>
          <a:xfrm rot="2382311">
            <a:off x="802736" y="929238"/>
            <a:ext cx="1028700" cy="1173696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-36150" y="4288396"/>
            <a:ext cx="2324232" cy="22233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 rot="18662124">
            <a:off x="9016122" y="382613"/>
            <a:ext cx="1317826" cy="132000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Isosceles Triangle 71"/>
          <p:cNvSpPr/>
          <p:nvPr/>
        </p:nvSpPr>
        <p:spPr>
          <a:xfrm rot="3429643">
            <a:off x="8830814" y="2169808"/>
            <a:ext cx="1764112" cy="1587111"/>
          </a:xfrm>
          <a:prstGeom prst="triangle">
            <a:avLst>
              <a:gd name="adj" fmla="val 5006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 rot="20784570">
            <a:off x="8329264" y="5686093"/>
            <a:ext cx="864304" cy="86430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1715947">
            <a:off x="4998982" y="1258820"/>
            <a:ext cx="2440713" cy="244071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 rot="3429643">
            <a:off x="6416071" y="3731385"/>
            <a:ext cx="1764112" cy="2614618"/>
          </a:xfrm>
          <a:prstGeom prst="triangle">
            <a:avLst>
              <a:gd name="adj" fmla="val 50063"/>
            </a:avLst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263133" y="122465"/>
            <a:ext cx="2666461" cy="2747213"/>
            <a:chOff x="5235388" y="2565477"/>
            <a:chExt cx="2666461" cy="274721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21407" y="3015747"/>
              <a:ext cx="1712855" cy="1889627"/>
            </a:xfrm>
            <a:prstGeom prst="rect">
              <a:avLst/>
            </a:prstGeom>
          </p:spPr>
        </p:pic>
        <p:sp>
          <p:nvSpPr>
            <p:cNvPr id="27" name="Donut 26"/>
            <p:cNvSpPr/>
            <p:nvPr/>
          </p:nvSpPr>
          <p:spPr>
            <a:xfrm>
              <a:off x="5235388" y="2565477"/>
              <a:ext cx="2666461" cy="2747213"/>
            </a:xfrm>
            <a:prstGeom prst="donut">
              <a:avLst>
                <a:gd name="adj" fmla="val 20216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9565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3771900" y="1084217"/>
            <a:ext cx="2023291" cy="2408283"/>
            <a:chOff x="3771900" y="1084217"/>
            <a:chExt cx="2023291" cy="2408283"/>
          </a:xfrm>
        </p:grpSpPr>
        <p:sp>
          <p:nvSpPr>
            <p:cNvPr id="4" name="Arc 3"/>
            <p:cNvSpPr/>
            <p:nvPr/>
          </p:nvSpPr>
          <p:spPr>
            <a:xfrm rot="5400000">
              <a:off x="3709851" y="1672046"/>
              <a:ext cx="2116183" cy="940526"/>
            </a:xfrm>
            <a:prstGeom prst="arc">
              <a:avLst>
                <a:gd name="adj1" fmla="val 16200000"/>
                <a:gd name="adj2" fmla="val 5495473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 flipH="1">
              <a:off x="3771900" y="2348502"/>
              <a:ext cx="548005" cy="10577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3880576" y="2612390"/>
              <a:ext cx="460828" cy="14078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4086225" y="2875099"/>
              <a:ext cx="342265" cy="20338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4356553" y="3092224"/>
              <a:ext cx="218622" cy="18737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238206" y="2289175"/>
              <a:ext cx="556985" cy="17462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197836" y="2542993"/>
              <a:ext cx="415564" cy="13979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127374" y="2819536"/>
              <a:ext cx="322286" cy="15725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017951" y="3043986"/>
              <a:ext cx="220255" cy="19050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4772160" y="3200401"/>
              <a:ext cx="3040" cy="29209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417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62017" y="794295"/>
            <a:ext cx="11439525" cy="15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418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643085" y="335489"/>
            <a:ext cx="5167085" cy="5179939"/>
            <a:chOff x="2598057" y="-712139"/>
            <a:chExt cx="6212114" cy="622756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97237" y="488270"/>
              <a:ext cx="3971925" cy="3762375"/>
            </a:xfrm>
            <a:prstGeom prst="rect">
              <a:avLst/>
            </a:prstGeom>
          </p:spPr>
        </p:pic>
        <p:sp>
          <p:nvSpPr>
            <p:cNvPr id="9" name="Donut 8"/>
            <p:cNvSpPr/>
            <p:nvPr/>
          </p:nvSpPr>
          <p:spPr>
            <a:xfrm>
              <a:off x="2598057" y="-712139"/>
              <a:ext cx="6212114" cy="6227568"/>
            </a:xfrm>
            <a:prstGeom prst="donu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3636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Parth Mittal</dc:creator>
  <cp:lastModifiedBy>Parth Mittal</cp:lastModifiedBy>
  <cp:revision>11</cp:revision>
  <dcterms:created xsi:type="dcterms:W3CDTF">2022-04-16T11:28:24Z</dcterms:created>
  <dcterms:modified xsi:type="dcterms:W3CDTF">2022-04-17T08:12:54Z</dcterms:modified>
</cp:coreProperties>
</file>