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0383-CB73-493F-ACB2-5C2706DF142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50" y="-36546"/>
            <a:ext cx="12729486" cy="68945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3699926">
            <a:off x="10609044" y="5385248"/>
            <a:ext cx="1028700" cy="117369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11806" y="1194411"/>
            <a:ext cx="4681530" cy="468153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13526" y="4048014"/>
            <a:ext cx="2440713" cy="2440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7307">
            <a:off x="663614" y="358516"/>
            <a:ext cx="3800951" cy="3736491"/>
          </a:xfrm>
          <a:prstGeom prst="triangle">
            <a:avLst>
              <a:gd name="adj" fmla="val 792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99152" y="0"/>
            <a:ext cx="6688183" cy="668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8755" y="604986"/>
            <a:ext cx="3492673" cy="3501362"/>
            <a:chOff x="2598057" y="-712139"/>
            <a:chExt cx="6212114" cy="622756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237" y="488270"/>
              <a:ext cx="3971925" cy="3762375"/>
            </a:xfrm>
            <a:prstGeom prst="rect">
              <a:avLst/>
            </a:prstGeom>
          </p:spPr>
        </p:pic>
        <p:sp>
          <p:nvSpPr>
            <p:cNvPr id="64" name="Donut 63"/>
            <p:cNvSpPr/>
            <p:nvPr/>
          </p:nvSpPr>
          <p:spPr>
            <a:xfrm>
              <a:off x="2598057" y="-712139"/>
              <a:ext cx="6212114" cy="6227568"/>
            </a:xfrm>
            <a:prstGeom prst="don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60349" y="767986"/>
            <a:ext cx="2023291" cy="2408283"/>
            <a:chOff x="3771900" y="1084217"/>
            <a:chExt cx="2023291" cy="2408283"/>
          </a:xfrm>
        </p:grpSpPr>
        <p:sp>
          <p:nvSpPr>
            <p:cNvPr id="48" name="Arc 47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4891088" y="4288396"/>
            <a:ext cx="1508351" cy="15083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2382311">
            <a:off x="802736" y="929238"/>
            <a:ext cx="1028700" cy="117369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-36150" y="4288396"/>
            <a:ext cx="2324232" cy="2223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8662124">
            <a:off x="9016122" y="382613"/>
            <a:ext cx="1317826" cy="13200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3429643">
            <a:off x="8830814" y="2169808"/>
            <a:ext cx="1764112" cy="1587111"/>
          </a:xfrm>
          <a:prstGeom prst="triangle">
            <a:avLst>
              <a:gd name="adj" fmla="val 500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20784570">
            <a:off x="8329264" y="5686093"/>
            <a:ext cx="864304" cy="864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2133630" y="-36545"/>
            <a:ext cx="1526272" cy="1730373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50" y="-36546"/>
            <a:ext cx="12729486" cy="68945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3699926">
            <a:off x="10609044" y="5385248"/>
            <a:ext cx="1028700" cy="117369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11806" y="1194411"/>
            <a:ext cx="4681530" cy="468153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13526" y="4048014"/>
            <a:ext cx="2440713" cy="2440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7307">
            <a:off x="663614" y="358516"/>
            <a:ext cx="3800951" cy="3736491"/>
          </a:xfrm>
          <a:prstGeom prst="triangle">
            <a:avLst>
              <a:gd name="adj" fmla="val 792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060349" y="767986"/>
            <a:ext cx="2023291" cy="2408283"/>
            <a:chOff x="3771900" y="1084217"/>
            <a:chExt cx="2023291" cy="2408283"/>
          </a:xfrm>
        </p:grpSpPr>
        <p:sp>
          <p:nvSpPr>
            <p:cNvPr id="48" name="Arc 47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68"/>
          <p:cNvSpPr/>
          <p:nvPr/>
        </p:nvSpPr>
        <p:spPr>
          <a:xfrm rot="2382311">
            <a:off x="802736" y="929238"/>
            <a:ext cx="1028700" cy="117369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-36150" y="4288396"/>
            <a:ext cx="2324232" cy="2223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8662124">
            <a:off x="9016122" y="382613"/>
            <a:ext cx="1317826" cy="13200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3429643">
            <a:off x="8830814" y="2169808"/>
            <a:ext cx="1764112" cy="1587111"/>
          </a:xfrm>
          <a:prstGeom prst="triangle">
            <a:avLst>
              <a:gd name="adj" fmla="val 500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20784570">
            <a:off x="8329264" y="5686093"/>
            <a:ext cx="864304" cy="864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715947">
            <a:off x="4998982" y="1258820"/>
            <a:ext cx="2440713" cy="2440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3429643">
            <a:off x="6416071" y="3731385"/>
            <a:ext cx="1764112" cy="2614618"/>
          </a:xfrm>
          <a:prstGeom prst="triangle">
            <a:avLst>
              <a:gd name="adj" fmla="val 50063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771900" y="1084217"/>
            <a:ext cx="2023291" cy="2408283"/>
            <a:chOff x="3771900" y="1084217"/>
            <a:chExt cx="2023291" cy="2408283"/>
          </a:xfrm>
        </p:grpSpPr>
        <p:sp>
          <p:nvSpPr>
            <p:cNvPr id="4" name="Arc 3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2017" y="794295"/>
            <a:ext cx="11439525" cy="15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43085" y="335489"/>
            <a:ext cx="5167085" cy="5179939"/>
            <a:chOff x="2598057" y="-712139"/>
            <a:chExt cx="6212114" cy="62275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237" y="488270"/>
              <a:ext cx="3971925" cy="3762375"/>
            </a:xfrm>
            <a:prstGeom prst="rect">
              <a:avLst/>
            </a:prstGeom>
          </p:spPr>
        </p:pic>
        <p:sp>
          <p:nvSpPr>
            <p:cNvPr id="9" name="Donut 8"/>
            <p:cNvSpPr/>
            <p:nvPr/>
          </p:nvSpPr>
          <p:spPr>
            <a:xfrm>
              <a:off x="2598057" y="-712139"/>
              <a:ext cx="6212114" cy="6227568"/>
            </a:xfrm>
            <a:prstGeom prst="don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6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Mittal</dc:creator>
  <cp:lastModifiedBy>Parth Mittal</cp:lastModifiedBy>
  <cp:revision>13</cp:revision>
  <dcterms:created xsi:type="dcterms:W3CDTF">2022-04-16T11:28:24Z</dcterms:created>
  <dcterms:modified xsi:type="dcterms:W3CDTF">2022-05-06T20:59:54Z</dcterms:modified>
</cp:coreProperties>
</file>