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Speech Emotion Detection Using CNN and LSTM</a:t>
            </a:r>
          </a:p>
        </p:txBody>
      </p:sp>
      <p:sp>
        <p:nvSpPr>
          <p:cNvPr id="3" name="Subtitle 2"/>
          <p:cNvSpPr>
            <a:spLocks noGrp="1"/>
          </p:cNvSpPr>
          <p:nvPr>
            <p:ph type="subTitle" idx="1"/>
          </p:nvPr>
        </p:nvSpPr>
        <p:spPr/>
        <p:txBody>
          <a:bodyPr/>
          <a:lstStyle/>
          <a:p>
            <a:r>
              <a:t>CST461 - Deep Learning</a:t>
            </a:r>
          </a:p>
          <a:p>
            <a:r>
              <a:t>Team 1</a:t>
            </a:r>
          </a:p>
          <a:p>
            <a:r>
              <a:t>12/08/2024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This project uses CNNs and LSTMs to predict emotions in speech. Trained on the RAVDESS dataset, it focuses on emotions like calm, happy, sad, and angry. Applications include healthcare, sentiment analysis, and human-computer interaction.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1. Recognize emotions in speech for HCI and healthcare.</a:t>
            </a:r>
          </a:p>
          <a:p>
            <a:r>
              <a:t>2. Leverage CNNs for feature extraction and LSTMs for temporal modeling.</a:t>
            </a:r>
          </a:p>
          <a:p>
            <a:r>
              <a:t>3. Enable real-time emotion analysis for practical applications.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 - CNN</a:t>
            </a:r>
          </a:p>
        </p:txBody>
      </p:sp>
      <p:sp>
        <p:nvSpPr>
          <p:cNvPr id="3" name="Content Placeholder 2"/>
          <p:cNvSpPr>
            <a:spLocks noGrp="1"/>
          </p:cNvSpPr>
          <p:nvPr>
            <p:ph idx="1"/>
          </p:nvPr>
        </p:nvSpPr>
        <p:spPr/>
        <p:txBody>
          <a:bodyPr/>
          <a:lstStyle/>
          <a:p>
            <a:r>
              <a:t>1. Feature extraction: MFCCs, Chroma, Mel Spectrogram.</a:t>
            </a:r>
          </a:p>
          <a:p>
            <a:r>
              <a:t>2. Model: Sequential CNN with convolutional layers and softmax output.</a:t>
            </a:r>
          </a:p>
          <a:p>
            <a:r>
              <a:t>3. Training: Sparse categorical cross-entropy, RMSProp optimizer.</a:t>
            </a:r>
          </a:p>
          <a:p>
            <a:r>
              <a:t>4. Outputs: Emotions like happy, sad, angry, neutral.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 - LSTM</a:t>
            </a:r>
          </a:p>
        </p:txBody>
      </p:sp>
      <p:sp>
        <p:nvSpPr>
          <p:cNvPr id="3" name="Content Placeholder 2"/>
          <p:cNvSpPr>
            <a:spLocks noGrp="1"/>
          </p:cNvSpPr>
          <p:nvPr>
            <p:ph idx="1"/>
          </p:nvPr>
        </p:nvSpPr>
        <p:spPr/>
        <p:txBody>
          <a:bodyPr/>
          <a:lstStyle/>
          <a:p>
            <a:r>
              <a:t>1. Feature extraction: MFCCs and data augmentation (noise, pitch shifting).</a:t>
            </a:r>
          </a:p>
          <a:p>
            <a:r>
              <a:t>2. Model: LSTM layers for sequential data, dense layers for classification.</a:t>
            </a:r>
          </a:p>
          <a:p>
            <a:r>
              <a:t>3. Training: Categorical cross-entropy, Adam optimizer.</a:t>
            </a:r>
          </a:p>
          <a:p>
            <a:r>
              <a:t>4. Outputs: Predicted emotion classes with accuracy evaluation.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and Applications</a:t>
            </a:r>
          </a:p>
        </p:txBody>
      </p:sp>
      <p:sp>
        <p:nvSpPr>
          <p:cNvPr id="3" name="Content Placeholder 2"/>
          <p:cNvSpPr>
            <a:spLocks noGrp="1"/>
          </p:cNvSpPr>
          <p:nvPr>
            <p:ph idx="1"/>
          </p:nvPr>
        </p:nvSpPr>
        <p:spPr/>
        <p:txBody>
          <a:bodyPr/>
          <a:lstStyle/>
          <a:p>
            <a:r>
              <a:t>Results:</a:t>
            </a:r>
          </a:p>
          <a:p>
            <a:r>
              <a:t>- High accuracy in classifying emotions.</a:t>
            </a:r>
          </a:p>
          <a:p>
            <a:r>
              <a:t>Applications:</a:t>
            </a:r>
          </a:p>
          <a:p>
            <a:r>
              <a:t>- Healthcare: Monitor mental health.</a:t>
            </a:r>
          </a:p>
          <a:p>
            <a:r>
              <a:t>- Customer Service: Analyze sentiment during calls.</a:t>
            </a:r>
          </a:p>
          <a:p>
            <a:r>
              <a:t>- HCI: Adapt interfaces based on user emotions.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Discussion and Future Work</a:t>
            </a:r>
          </a:p>
        </p:txBody>
      </p:sp>
      <p:sp>
        <p:nvSpPr>
          <p:cNvPr id="3" name="Content Placeholder 2"/>
          <p:cNvSpPr>
            <a:spLocks noGrp="1"/>
          </p:cNvSpPr>
          <p:nvPr>
            <p:ph idx="1"/>
          </p:nvPr>
        </p:nvSpPr>
        <p:spPr/>
        <p:txBody>
          <a:bodyPr/>
          <a:lstStyle/>
          <a:p>
            <a:r>
              <a:t>Discussion:</a:t>
            </a:r>
          </a:p>
          <a:p>
            <a:r>
              <a:t>- Focus on 4 emotions simplifies tasks but limits scope.</a:t>
            </a:r>
          </a:p>
          <a:p>
            <a:r>
              <a:t>- Potential privacy and cultural variability concerns.</a:t>
            </a:r>
          </a:p>
          <a:p>
            <a:r>
              <a:t>Future Work:</a:t>
            </a:r>
          </a:p>
          <a:p>
            <a:r>
              <a:t>- Expand to more emotions.</a:t>
            </a:r>
          </a:p>
          <a:p>
            <a:r>
              <a:t>- Explore real-time applications.</a:t>
            </a:r>
          </a:p>
          <a:p>
            <a:r>
              <a:t>- Integrate multi-modal emotion recognition.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